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67" r:id="rId4"/>
  </p:sldMasterIdLst>
  <p:notesMasterIdLst>
    <p:notesMasterId r:id="rId30"/>
  </p:notesMasterIdLst>
  <p:handoutMasterIdLst>
    <p:handoutMasterId r:id="rId31"/>
  </p:handoutMasterIdLst>
  <p:sldIdLst>
    <p:sldId id="314" r:id="rId5"/>
    <p:sldId id="334" r:id="rId6"/>
    <p:sldId id="393" r:id="rId7"/>
    <p:sldId id="388" r:id="rId8"/>
    <p:sldId id="386" r:id="rId9"/>
    <p:sldId id="382" r:id="rId10"/>
    <p:sldId id="363" r:id="rId11"/>
    <p:sldId id="353" r:id="rId12"/>
    <p:sldId id="452" r:id="rId13"/>
    <p:sldId id="378" r:id="rId14"/>
    <p:sldId id="344" r:id="rId15"/>
    <p:sldId id="448" r:id="rId16"/>
    <p:sldId id="385" r:id="rId17"/>
    <p:sldId id="454" r:id="rId18"/>
    <p:sldId id="446" r:id="rId19"/>
    <p:sldId id="453" r:id="rId20"/>
    <p:sldId id="464" r:id="rId21"/>
    <p:sldId id="463" r:id="rId22"/>
    <p:sldId id="451" r:id="rId23"/>
    <p:sldId id="379" r:id="rId24"/>
    <p:sldId id="380" r:id="rId25"/>
    <p:sldId id="347" r:id="rId26"/>
    <p:sldId id="348" r:id="rId27"/>
    <p:sldId id="346" r:id="rId28"/>
    <p:sldId id="331"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16" userDrawn="1">
          <p15:clr>
            <a:srgbClr val="A4A3A4"/>
          </p15:clr>
        </p15:guide>
        <p15:guide id="2" orient="horz" pos="1008" userDrawn="1">
          <p15:clr>
            <a:srgbClr val="A4A3A4"/>
          </p15:clr>
        </p15:guide>
        <p15:guide id="3"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09900"/>
    <a:srgbClr val="D5DEFF"/>
    <a:srgbClr val="D4DDFE"/>
    <a:srgbClr val="000510"/>
    <a:srgbClr val="DBDCE5"/>
    <a:srgbClr val="383155"/>
    <a:srgbClr val="D3DDFE"/>
    <a:srgbClr val="F6F7FF"/>
    <a:srgbClr val="F0F1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FA3158-BFB4-464B-ADA2-C8301653DAB3}" v="6" dt="2026-10-05T11:49:01.279"/>
  </p1510:revLst>
</p1510:revInfo>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056" autoAdjust="0"/>
  </p:normalViewPr>
  <p:slideViewPr>
    <p:cSldViewPr snapToGrid="0">
      <p:cViewPr varScale="1">
        <p:scale>
          <a:sx n="87" d="100"/>
          <a:sy n="87" d="100"/>
        </p:scale>
        <p:origin x="1476" y="90"/>
      </p:cViewPr>
      <p:guideLst>
        <p:guide orient="horz" pos="1416"/>
        <p:guide orient="horz" pos="1008"/>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8/10/relationships/authors" Target="authors.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ley McCormick" userId="48dd4a60-33cd-4ea5-88e2-107933e55186" providerId="ADAL" clId="{D1203924-50AE-4C19-85F2-0F7D6B27E071}"/>
    <pc:docChg chg="modSld">
      <pc:chgData name="Haley McCormick" userId="48dd4a60-33cd-4ea5-88e2-107933e55186" providerId="ADAL" clId="{D1203924-50AE-4C19-85F2-0F7D6B27E071}" dt="2026-10-05T11:48:45.721" v="11" actId="1076"/>
      <pc:docMkLst>
        <pc:docMk/>
      </pc:docMkLst>
      <pc:sldChg chg="modSp mod">
        <pc:chgData name="Haley McCormick" userId="48dd4a60-33cd-4ea5-88e2-107933e55186" providerId="ADAL" clId="{D1203924-50AE-4C19-85F2-0F7D6B27E071}" dt="2026-10-05T11:48:45.721" v="11" actId="1076"/>
        <pc:sldMkLst>
          <pc:docMk/>
          <pc:sldMk cId="3421401082" sldId="314"/>
        </pc:sldMkLst>
        <pc:picChg chg="mod">
          <ac:chgData name="Haley McCormick" userId="48dd4a60-33cd-4ea5-88e2-107933e55186" providerId="ADAL" clId="{D1203924-50AE-4C19-85F2-0F7D6B27E071}" dt="2026-10-05T11:48:45.721" v="11" actId="1076"/>
          <ac:picMkLst>
            <pc:docMk/>
            <pc:sldMk cId="3421401082" sldId="314"/>
            <ac:picMk id="4" creationId="{EABA2BF6-0DA6-55F7-CEA7-BBC7045584DC}"/>
          </ac:picMkLst>
        </pc:picChg>
      </pc:sldChg>
      <pc:sldChg chg="modSp mod">
        <pc:chgData name="Haley McCormick" userId="48dd4a60-33cd-4ea5-88e2-107933e55186" providerId="ADAL" clId="{D1203924-50AE-4C19-85F2-0F7D6B27E071}" dt="2026-10-05T11:47:27.015" v="9" actId="962"/>
        <pc:sldMkLst>
          <pc:docMk/>
          <pc:sldMk cId="4214046360" sldId="344"/>
        </pc:sldMkLst>
        <pc:spChg chg="mod">
          <ac:chgData name="Haley McCormick" userId="48dd4a60-33cd-4ea5-88e2-107933e55186" providerId="ADAL" clId="{D1203924-50AE-4C19-85F2-0F7D6B27E071}" dt="2026-10-05T11:47:26.502" v="8" actId="962"/>
          <ac:spMkLst>
            <pc:docMk/>
            <pc:sldMk cId="4214046360" sldId="344"/>
            <ac:spMk id="3" creationId="{AD6E2D01-CCB9-9D46-33F1-FDAB4331F900}"/>
          </ac:spMkLst>
        </pc:spChg>
        <pc:spChg chg="mod">
          <ac:chgData name="Haley McCormick" userId="48dd4a60-33cd-4ea5-88e2-107933e55186" providerId="ADAL" clId="{D1203924-50AE-4C19-85F2-0F7D6B27E071}" dt="2026-10-05T11:47:27.015" v="9" actId="962"/>
          <ac:spMkLst>
            <pc:docMk/>
            <pc:sldMk cId="4214046360" sldId="344"/>
            <ac:spMk id="4" creationId="{0D819268-1112-137D-E30C-6579B1888C32}"/>
          </ac:spMkLst>
        </pc:spChg>
      </pc:sldChg>
      <pc:sldChg chg="modSp mod">
        <pc:chgData name="Haley McCormick" userId="48dd4a60-33cd-4ea5-88e2-107933e55186" providerId="ADAL" clId="{D1203924-50AE-4C19-85F2-0F7D6B27E071}" dt="2026-10-05T11:46:57.337" v="6" actId="13244"/>
        <pc:sldMkLst>
          <pc:docMk/>
          <pc:sldMk cId="2230606880" sldId="386"/>
        </pc:sldMkLst>
        <pc:spChg chg="ord">
          <ac:chgData name="Haley McCormick" userId="48dd4a60-33cd-4ea5-88e2-107933e55186" providerId="ADAL" clId="{D1203924-50AE-4C19-85F2-0F7D6B27E071}" dt="2026-10-05T11:46:57.337" v="6" actId="13244"/>
          <ac:spMkLst>
            <pc:docMk/>
            <pc:sldMk cId="2230606880" sldId="386"/>
            <ac:spMk id="4" creationId="{5C11ADAA-BBF7-3553-FB53-0708CE16EFE3}"/>
          </ac:spMkLst>
        </pc:spChg>
      </pc:sldChg>
      <pc:sldChg chg="modSp mod">
        <pc:chgData name="Haley McCormick" userId="48dd4a60-33cd-4ea5-88e2-107933e55186" providerId="ADAL" clId="{D1203924-50AE-4C19-85F2-0F7D6B27E071}" dt="2026-10-05T11:47:10.057" v="7" actId="13244"/>
        <pc:sldMkLst>
          <pc:docMk/>
          <pc:sldMk cId="211937457" sldId="452"/>
        </pc:sldMkLst>
        <pc:spChg chg="ord">
          <ac:chgData name="Haley McCormick" userId="48dd4a60-33cd-4ea5-88e2-107933e55186" providerId="ADAL" clId="{D1203924-50AE-4C19-85F2-0F7D6B27E071}" dt="2026-10-05T11:47:10.057" v="7" actId="13244"/>
          <ac:spMkLst>
            <pc:docMk/>
            <pc:sldMk cId="211937457" sldId="452"/>
            <ac:spMk id="6" creationId="{73723679-BBB4-F30E-3E6B-A0365A35F9BC}"/>
          </ac:spMkLst>
        </pc:spChg>
      </pc:sldChg>
      <pc:sldChg chg="modSp">
        <pc:chgData name="Haley McCormick" userId="48dd4a60-33cd-4ea5-88e2-107933e55186" providerId="ADAL" clId="{D1203924-50AE-4C19-85F2-0F7D6B27E071}" dt="2026-10-05T11:46:38.306" v="3" actId="962"/>
        <pc:sldMkLst>
          <pc:docMk/>
          <pc:sldMk cId="3556437353" sldId="453"/>
        </pc:sldMkLst>
        <pc:graphicFrameChg chg="mod">
          <ac:chgData name="Haley McCormick" userId="48dd4a60-33cd-4ea5-88e2-107933e55186" providerId="ADAL" clId="{D1203924-50AE-4C19-85F2-0F7D6B27E071}" dt="2026-10-05T11:46:07.142" v="1" actId="962"/>
          <ac:graphicFrameMkLst>
            <pc:docMk/>
            <pc:sldMk cId="3556437353" sldId="453"/>
            <ac:graphicFrameMk id="8" creationId="{7AA10144-CA5A-7AD3-2A6E-06C1684552F7}"/>
          </ac:graphicFrameMkLst>
        </pc:graphicFrameChg>
        <pc:graphicFrameChg chg="mod">
          <ac:chgData name="Haley McCormick" userId="48dd4a60-33cd-4ea5-88e2-107933e55186" providerId="ADAL" clId="{D1203924-50AE-4C19-85F2-0F7D6B27E071}" dt="2026-10-05T11:46:38.306" v="3" actId="962"/>
          <ac:graphicFrameMkLst>
            <pc:docMk/>
            <pc:sldMk cId="3556437353" sldId="453"/>
            <ac:graphicFrameMk id="13" creationId="{F93DF3EE-4FAB-54C4-8D3B-504C2504254E}"/>
          </ac:graphicFrameMkLst>
        </pc:graphicFrameChg>
      </pc:sldChg>
      <pc:sldChg chg="modSp mod">
        <pc:chgData name="Haley McCormick" userId="48dd4a60-33cd-4ea5-88e2-107933e55186" providerId="ADAL" clId="{D1203924-50AE-4C19-85F2-0F7D6B27E071}" dt="2026-10-05T11:46:49.191" v="5" actId="27614"/>
        <pc:sldMkLst>
          <pc:docMk/>
          <pc:sldMk cId="2589836663" sldId="464"/>
        </pc:sldMkLst>
        <pc:picChg chg="mod">
          <ac:chgData name="Haley McCormick" userId="48dd4a60-33cd-4ea5-88e2-107933e55186" providerId="ADAL" clId="{D1203924-50AE-4C19-85F2-0F7D6B27E071}" dt="2026-10-05T11:46:49.191" v="5" actId="27614"/>
          <ac:picMkLst>
            <pc:docMk/>
            <pc:sldMk cId="2589836663" sldId="464"/>
            <ac:picMk id="8" creationId="{EEE34E52-2B4F-2C2A-1AD2-A1B3888D2728}"/>
          </ac:picMkLst>
        </pc:picChg>
      </pc:sldChg>
    </pc:docChg>
  </pc:docChgLst>
  <pc:docChgLst>
    <pc:chgData name="Jane Rennie" userId="9556b1d2-0322-4965-aac5-dd2b6afe6306" providerId="ADAL" clId="{4AA07F10-9BE0-4DD4-A9B3-6089DD90F688}"/>
    <pc:docChg chg="undo custSel addSld delSld modSld">
      <pc:chgData name="Jane Rennie" userId="9556b1d2-0322-4965-aac5-dd2b6afe6306" providerId="ADAL" clId="{4AA07F10-9BE0-4DD4-A9B3-6089DD90F688}" dt="2026-09-30T20:07:09.370" v="2729" actId="6549"/>
      <pc:docMkLst>
        <pc:docMk/>
      </pc:docMkLst>
      <pc:sldChg chg="modSp mod modNotesTx">
        <pc:chgData name="Jane Rennie" userId="9556b1d2-0322-4965-aac5-dd2b6afe6306" providerId="ADAL" clId="{4AA07F10-9BE0-4DD4-A9B3-6089DD90F688}" dt="2026-09-30T14:05:34.954" v="2627" actId="6549"/>
        <pc:sldMkLst>
          <pc:docMk/>
          <pc:sldMk cId="3421401082" sldId="314"/>
        </pc:sldMkLst>
        <pc:spChg chg="mod">
          <ac:chgData name="Jane Rennie" userId="9556b1d2-0322-4965-aac5-dd2b6afe6306" providerId="ADAL" clId="{4AA07F10-9BE0-4DD4-A9B3-6089DD90F688}" dt="2026-09-23T20:26:27.560" v="674" actId="14100"/>
          <ac:spMkLst>
            <pc:docMk/>
            <pc:sldMk cId="3421401082" sldId="314"/>
            <ac:spMk id="2" creationId="{008315D2-7F57-AF2A-38D7-558098789073}"/>
          </ac:spMkLst>
        </pc:spChg>
        <pc:spChg chg="mod">
          <ac:chgData name="Jane Rennie" userId="9556b1d2-0322-4965-aac5-dd2b6afe6306" providerId="ADAL" clId="{4AA07F10-9BE0-4DD4-A9B3-6089DD90F688}" dt="2026-09-23T17:57:32.778" v="81" actId="1076"/>
          <ac:spMkLst>
            <pc:docMk/>
            <pc:sldMk cId="3421401082" sldId="314"/>
            <ac:spMk id="3" creationId="{126880E3-5630-70B5-195A-4546BBFBBA75}"/>
          </ac:spMkLst>
        </pc:spChg>
      </pc:sldChg>
      <pc:sldChg chg="modSp mod">
        <pc:chgData name="Jane Rennie" userId="9556b1d2-0322-4965-aac5-dd2b6afe6306" providerId="ADAL" clId="{4AA07F10-9BE0-4DD4-A9B3-6089DD90F688}" dt="2026-09-30T14:09:50.944" v="2728" actId="14100"/>
        <pc:sldMkLst>
          <pc:docMk/>
          <pc:sldMk cId="3784505952" sldId="331"/>
        </pc:sldMkLst>
        <pc:spChg chg="mod">
          <ac:chgData name="Jane Rennie" userId="9556b1d2-0322-4965-aac5-dd2b6afe6306" providerId="ADAL" clId="{4AA07F10-9BE0-4DD4-A9B3-6089DD90F688}" dt="2026-09-30T14:09:50.944" v="2728" actId="14100"/>
          <ac:spMkLst>
            <pc:docMk/>
            <pc:sldMk cId="3784505952" sldId="331"/>
            <ac:spMk id="28" creationId="{BCA027E7-F7D6-7604-8C75-8A13D80CC67A}"/>
          </ac:spMkLst>
        </pc:spChg>
        <pc:picChg chg="mod">
          <ac:chgData name="Jane Rennie" userId="9556b1d2-0322-4965-aac5-dd2b6afe6306" providerId="ADAL" clId="{4AA07F10-9BE0-4DD4-A9B3-6089DD90F688}" dt="2026-09-23T20:18:10.437" v="591" actId="14826"/>
          <ac:picMkLst>
            <pc:docMk/>
            <pc:sldMk cId="3784505952" sldId="331"/>
            <ac:picMk id="2" creationId="{F8609D2B-3C2E-16DE-633B-F2F5D1EBD0C9}"/>
          </ac:picMkLst>
        </pc:picChg>
      </pc:sldChg>
      <pc:sldChg chg="addSp delSp modSp mod modNotesTx">
        <pc:chgData name="Jane Rennie" userId="9556b1d2-0322-4965-aac5-dd2b6afe6306" providerId="ADAL" clId="{4AA07F10-9BE0-4DD4-A9B3-6089DD90F688}" dt="2026-09-30T14:06:16.931" v="2636" actId="20577"/>
        <pc:sldMkLst>
          <pc:docMk/>
          <pc:sldMk cId="1198221945" sldId="334"/>
        </pc:sldMkLst>
        <pc:spChg chg="mod">
          <ac:chgData name="Jane Rennie" userId="9556b1d2-0322-4965-aac5-dd2b6afe6306" providerId="ADAL" clId="{4AA07F10-9BE0-4DD4-A9B3-6089DD90F688}" dt="2026-09-23T21:02:06.293" v="2069" actId="14100"/>
          <ac:spMkLst>
            <pc:docMk/>
            <pc:sldMk cId="1198221945" sldId="334"/>
            <ac:spMk id="2" creationId="{CFD6FA43-637B-EF8D-3849-CFD9352B9105}"/>
          </ac:spMkLst>
        </pc:spChg>
        <pc:spChg chg="add del mod">
          <ac:chgData name="Jane Rennie" userId="9556b1d2-0322-4965-aac5-dd2b6afe6306" providerId="ADAL" clId="{4AA07F10-9BE0-4DD4-A9B3-6089DD90F688}" dt="2026-09-30T14:06:16.931" v="2636" actId="20577"/>
          <ac:spMkLst>
            <pc:docMk/>
            <pc:sldMk cId="1198221945" sldId="334"/>
            <ac:spMk id="7" creationId="{2154EB2D-151D-8CAF-A2D2-A88039128C9E}"/>
          </ac:spMkLst>
        </pc:spChg>
        <pc:spChg chg="add">
          <ac:chgData name="Jane Rennie" userId="9556b1d2-0322-4965-aac5-dd2b6afe6306" providerId="ADAL" clId="{4AA07F10-9BE0-4DD4-A9B3-6089DD90F688}" dt="2026-09-22T01:24:04.651" v="9" actId="26606"/>
          <ac:spMkLst>
            <pc:docMk/>
            <pc:sldMk cId="1198221945" sldId="334"/>
            <ac:spMk id="75" creationId="{6AD30037-67ED-4367-9BE0-45787510BF13}"/>
          </ac:spMkLst>
        </pc:spChg>
        <pc:grpChg chg="add">
          <ac:chgData name="Jane Rennie" userId="9556b1d2-0322-4965-aac5-dd2b6afe6306" providerId="ADAL" clId="{4AA07F10-9BE0-4DD4-A9B3-6089DD90F688}" dt="2026-09-22T01:24:04.651" v="9" actId="26606"/>
          <ac:grpSpMkLst>
            <pc:docMk/>
            <pc:sldMk cId="1198221945" sldId="334"/>
            <ac:grpSpMk id="67" creationId="{260ACC13-B825-49F3-93DE-C8B8F2FA37A1}"/>
          </ac:grpSpMkLst>
        </pc:grpChg>
        <pc:grpChg chg="add">
          <ac:chgData name="Jane Rennie" userId="9556b1d2-0322-4965-aac5-dd2b6afe6306" providerId="ADAL" clId="{4AA07F10-9BE0-4DD4-A9B3-6089DD90F688}" dt="2026-09-22T01:24:04.651" v="9" actId="26606"/>
          <ac:grpSpMkLst>
            <pc:docMk/>
            <pc:sldMk cId="1198221945" sldId="334"/>
            <ac:grpSpMk id="77" creationId="{50841A4E-5BC1-44B4-83CF-D524E8AEAD64}"/>
          </ac:grpSpMkLst>
        </pc:grpChg>
        <pc:picChg chg="mod">
          <ac:chgData name="Jane Rennie" userId="9556b1d2-0322-4965-aac5-dd2b6afe6306" providerId="ADAL" clId="{4AA07F10-9BE0-4DD4-A9B3-6089DD90F688}" dt="2026-09-22T01:24:04.651" v="9" actId="26606"/>
          <ac:picMkLst>
            <pc:docMk/>
            <pc:sldMk cId="1198221945" sldId="334"/>
            <ac:picMk id="4" creationId="{3DFDE541-DE50-27D2-2B23-6F0537D1DAE9}"/>
          </ac:picMkLst>
        </pc:picChg>
      </pc:sldChg>
      <pc:sldChg chg="addSp modSp mod modNotesTx">
        <pc:chgData name="Jane Rennie" userId="9556b1d2-0322-4965-aac5-dd2b6afe6306" providerId="ADAL" clId="{4AA07F10-9BE0-4DD4-A9B3-6089DD90F688}" dt="2026-09-30T14:09:17.776" v="2726" actId="20577"/>
        <pc:sldMkLst>
          <pc:docMk/>
          <pc:sldMk cId="4214046360" sldId="344"/>
        </pc:sldMkLst>
        <pc:spChg chg="add mod">
          <ac:chgData name="Jane Rennie" userId="9556b1d2-0322-4965-aac5-dd2b6afe6306" providerId="ADAL" clId="{4AA07F10-9BE0-4DD4-A9B3-6089DD90F688}" dt="2026-09-25T22:02:59.263" v="2469" actId="962"/>
          <ac:spMkLst>
            <pc:docMk/>
            <pc:sldMk cId="4214046360" sldId="344"/>
            <ac:spMk id="3" creationId="{AD6E2D01-CCB9-9D46-33F1-FDAB4331F900}"/>
          </ac:spMkLst>
        </pc:spChg>
        <pc:spChg chg="add mod">
          <ac:chgData name="Jane Rennie" userId="9556b1d2-0322-4965-aac5-dd2b6afe6306" providerId="ADAL" clId="{4AA07F10-9BE0-4DD4-A9B3-6089DD90F688}" dt="2026-09-25T22:03:11.871" v="2471" actId="962"/>
          <ac:spMkLst>
            <pc:docMk/>
            <pc:sldMk cId="4214046360" sldId="344"/>
            <ac:spMk id="4" creationId="{0D819268-1112-137D-E30C-6579B1888C32}"/>
          </ac:spMkLst>
        </pc:spChg>
      </pc:sldChg>
      <pc:sldChg chg="modSp mod">
        <pc:chgData name="Jane Rennie" userId="9556b1d2-0322-4965-aac5-dd2b6afe6306" providerId="ADAL" clId="{4AA07F10-9BE0-4DD4-A9B3-6089DD90F688}" dt="2026-09-30T14:04:57.445" v="2625" actId="14100"/>
        <pc:sldMkLst>
          <pc:docMk/>
          <pc:sldMk cId="231593095" sldId="346"/>
        </pc:sldMkLst>
        <pc:spChg chg="mod">
          <ac:chgData name="Jane Rennie" userId="9556b1d2-0322-4965-aac5-dd2b6afe6306" providerId="ADAL" clId="{4AA07F10-9BE0-4DD4-A9B3-6089DD90F688}" dt="2026-09-23T20:51:10.892" v="1777" actId="1076"/>
          <ac:spMkLst>
            <pc:docMk/>
            <pc:sldMk cId="231593095" sldId="346"/>
            <ac:spMk id="2" creationId="{CD7BD1C1-1A4C-9F0C-0782-AA708ECCDD8A}"/>
          </ac:spMkLst>
        </pc:spChg>
        <pc:spChg chg="mod">
          <ac:chgData name="Jane Rennie" userId="9556b1d2-0322-4965-aac5-dd2b6afe6306" providerId="ADAL" clId="{4AA07F10-9BE0-4DD4-A9B3-6089DD90F688}" dt="2026-09-30T14:04:57.445" v="2625" actId="14100"/>
          <ac:spMkLst>
            <pc:docMk/>
            <pc:sldMk cId="231593095" sldId="346"/>
            <ac:spMk id="3" creationId="{037A28EF-FB28-D8EC-0D92-5AC08ABC12CF}"/>
          </ac:spMkLst>
        </pc:spChg>
        <pc:picChg chg="mod">
          <ac:chgData name="Jane Rennie" userId="9556b1d2-0322-4965-aac5-dd2b6afe6306" providerId="ADAL" clId="{4AA07F10-9BE0-4DD4-A9B3-6089DD90F688}" dt="2026-09-23T20:51:13.606" v="1778" actId="1076"/>
          <ac:picMkLst>
            <pc:docMk/>
            <pc:sldMk cId="231593095" sldId="346"/>
            <ac:picMk id="5" creationId="{2B2AAD53-6A4B-24A6-A9F3-3EA3A74981EC}"/>
          </ac:picMkLst>
        </pc:picChg>
        <pc:picChg chg="mod">
          <ac:chgData name="Jane Rennie" userId="9556b1d2-0322-4965-aac5-dd2b6afe6306" providerId="ADAL" clId="{4AA07F10-9BE0-4DD4-A9B3-6089DD90F688}" dt="2026-09-23T20:51:15.149" v="1779" actId="1076"/>
          <ac:picMkLst>
            <pc:docMk/>
            <pc:sldMk cId="231593095" sldId="346"/>
            <ac:picMk id="2052" creationId="{8A486BE9-03D1-DBFE-87D0-536CE0363DBE}"/>
          </ac:picMkLst>
        </pc:picChg>
      </pc:sldChg>
      <pc:sldChg chg="modSp mod modNotesTx">
        <pc:chgData name="Jane Rennie" userId="9556b1d2-0322-4965-aac5-dd2b6afe6306" providerId="ADAL" clId="{4AA07F10-9BE0-4DD4-A9B3-6089DD90F688}" dt="2026-09-30T14:03:17.518" v="2621" actId="6549"/>
        <pc:sldMkLst>
          <pc:docMk/>
          <pc:sldMk cId="1132523489" sldId="348"/>
        </pc:sldMkLst>
        <pc:spChg chg="mod">
          <ac:chgData name="Jane Rennie" userId="9556b1d2-0322-4965-aac5-dd2b6afe6306" providerId="ADAL" clId="{4AA07F10-9BE0-4DD4-A9B3-6089DD90F688}" dt="2026-09-30T14:00:52.582" v="2620" actId="207"/>
          <ac:spMkLst>
            <pc:docMk/>
            <pc:sldMk cId="1132523489" sldId="348"/>
            <ac:spMk id="3" creationId="{6C757E6F-CE54-3A37-E2EA-5BA99B5804AA}"/>
          </ac:spMkLst>
        </pc:spChg>
      </pc:sldChg>
      <pc:sldChg chg="modSp mod setBg modNotesTx">
        <pc:chgData name="Jane Rennie" userId="9556b1d2-0322-4965-aac5-dd2b6afe6306" providerId="ADAL" clId="{4AA07F10-9BE0-4DD4-A9B3-6089DD90F688}" dt="2026-09-30T13:47:20.075" v="2507" actId="6549"/>
        <pc:sldMkLst>
          <pc:docMk/>
          <pc:sldMk cId="3002742361" sldId="353"/>
        </pc:sldMkLst>
        <pc:spChg chg="mod">
          <ac:chgData name="Jane Rennie" userId="9556b1d2-0322-4965-aac5-dd2b6afe6306" providerId="ADAL" clId="{4AA07F10-9BE0-4DD4-A9B3-6089DD90F688}" dt="2026-09-25T17:50:35.345" v="2423" actId="207"/>
          <ac:spMkLst>
            <pc:docMk/>
            <pc:sldMk cId="3002742361" sldId="353"/>
            <ac:spMk id="2" creationId="{B1BC818F-D7A1-503B-F2E9-FFA40A71FE86}"/>
          </ac:spMkLst>
        </pc:spChg>
        <pc:spChg chg="mod">
          <ac:chgData name="Jane Rennie" userId="9556b1d2-0322-4965-aac5-dd2b6afe6306" providerId="ADAL" clId="{4AA07F10-9BE0-4DD4-A9B3-6089DD90F688}" dt="2026-09-25T17:49:45.121" v="2418" actId="207"/>
          <ac:spMkLst>
            <pc:docMk/>
            <pc:sldMk cId="3002742361" sldId="353"/>
            <ac:spMk id="6" creationId="{35037FCE-290E-02BE-C2E5-77E33109458F}"/>
          </ac:spMkLst>
        </pc:spChg>
      </pc:sldChg>
      <pc:sldChg chg="addSp delSp modSp mod modNotesTx">
        <pc:chgData name="Jane Rennie" userId="9556b1d2-0322-4965-aac5-dd2b6afe6306" providerId="ADAL" clId="{4AA07F10-9BE0-4DD4-A9B3-6089DD90F688}" dt="2026-09-30T14:08:45.053" v="2716" actId="20577"/>
        <pc:sldMkLst>
          <pc:docMk/>
          <pc:sldMk cId="2290032175" sldId="363"/>
        </pc:sldMkLst>
        <pc:spChg chg="mod">
          <ac:chgData name="Jane Rennie" userId="9556b1d2-0322-4965-aac5-dd2b6afe6306" providerId="ADAL" clId="{4AA07F10-9BE0-4DD4-A9B3-6089DD90F688}" dt="2026-09-23T20:34:53.854" v="1131" actId="14100"/>
          <ac:spMkLst>
            <pc:docMk/>
            <pc:sldMk cId="2290032175" sldId="363"/>
            <ac:spMk id="2" creationId="{3593DD6F-21A2-FAC5-A660-2DC5F52AF78E}"/>
          </ac:spMkLst>
        </pc:spChg>
        <pc:spChg chg="mod">
          <ac:chgData name="Jane Rennie" userId="9556b1d2-0322-4965-aac5-dd2b6afe6306" providerId="ADAL" clId="{4AA07F10-9BE0-4DD4-A9B3-6089DD90F688}" dt="2026-09-25T17:48:08.771" v="2405" actId="207"/>
          <ac:spMkLst>
            <pc:docMk/>
            <pc:sldMk cId="2290032175" sldId="363"/>
            <ac:spMk id="3" creationId="{53035EE6-2B81-14BD-E061-BAB232C2D192}"/>
          </ac:spMkLst>
        </pc:spChg>
        <pc:spChg chg="mod">
          <ac:chgData name="Jane Rennie" userId="9556b1d2-0322-4965-aac5-dd2b6afe6306" providerId="ADAL" clId="{4AA07F10-9BE0-4DD4-A9B3-6089DD90F688}" dt="2026-09-25T17:48:20.045" v="2410" actId="5793"/>
          <ac:spMkLst>
            <pc:docMk/>
            <pc:sldMk cId="2290032175" sldId="363"/>
            <ac:spMk id="4" creationId="{9C25569F-1A58-E1AF-C9DF-97B9935F700B}"/>
          </ac:spMkLst>
        </pc:spChg>
      </pc:sldChg>
      <pc:sldChg chg="addSp modSp mod">
        <pc:chgData name="Jane Rennie" userId="9556b1d2-0322-4965-aac5-dd2b6afe6306" providerId="ADAL" clId="{4AA07F10-9BE0-4DD4-A9B3-6089DD90F688}" dt="2026-09-25T17:52:17.291" v="2446" actId="14100"/>
        <pc:sldMkLst>
          <pc:docMk/>
          <pc:sldMk cId="1102399498" sldId="378"/>
        </pc:sldMkLst>
        <pc:spChg chg="add mod">
          <ac:chgData name="Jane Rennie" userId="9556b1d2-0322-4965-aac5-dd2b6afe6306" providerId="ADAL" clId="{4AA07F10-9BE0-4DD4-A9B3-6089DD90F688}" dt="2026-09-25T17:52:09.263" v="2444" actId="113"/>
          <ac:spMkLst>
            <pc:docMk/>
            <pc:sldMk cId="1102399498" sldId="378"/>
            <ac:spMk id="6" creationId="{C355DB38-A4CD-882E-0454-135B0114789A}"/>
          </ac:spMkLst>
        </pc:spChg>
        <pc:spChg chg="mod">
          <ac:chgData name="Jane Rennie" userId="9556b1d2-0322-4965-aac5-dd2b6afe6306" providerId="ADAL" clId="{4AA07F10-9BE0-4DD4-A9B3-6089DD90F688}" dt="2026-09-25T17:52:17.291" v="2446" actId="14100"/>
          <ac:spMkLst>
            <pc:docMk/>
            <pc:sldMk cId="1102399498" sldId="378"/>
            <ac:spMk id="10" creationId="{C1843FD2-D318-0CA3-8D73-62985DE50292}"/>
          </ac:spMkLst>
        </pc:spChg>
        <pc:picChg chg="mod">
          <ac:chgData name="Jane Rennie" userId="9556b1d2-0322-4965-aac5-dd2b6afe6306" providerId="ADAL" clId="{4AA07F10-9BE0-4DD4-A9B3-6089DD90F688}" dt="2026-09-23T20:21:57.710" v="605" actId="14826"/>
          <ac:picMkLst>
            <pc:docMk/>
            <pc:sldMk cId="1102399498" sldId="378"/>
            <ac:picMk id="2" creationId="{B0AD98A0-A2FA-7013-556D-8593661DB7CD}"/>
          </ac:picMkLst>
        </pc:picChg>
        <pc:picChg chg="mod">
          <ac:chgData name="Jane Rennie" userId="9556b1d2-0322-4965-aac5-dd2b6afe6306" providerId="ADAL" clId="{4AA07F10-9BE0-4DD4-A9B3-6089DD90F688}" dt="2026-09-23T20:21:23.053" v="604" actId="14826"/>
          <ac:picMkLst>
            <pc:docMk/>
            <pc:sldMk cId="1102399498" sldId="378"/>
            <ac:picMk id="3" creationId="{6C2469F7-D8E7-53F2-D1A7-5A7C1729ED51}"/>
          </ac:picMkLst>
        </pc:picChg>
        <pc:picChg chg="mod">
          <ac:chgData name="Jane Rennie" userId="9556b1d2-0322-4965-aac5-dd2b6afe6306" providerId="ADAL" clId="{4AA07F10-9BE0-4DD4-A9B3-6089DD90F688}" dt="2026-09-23T20:21:09.712" v="603" actId="14826"/>
          <ac:picMkLst>
            <pc:docMk/>
            <pc:sldMk cId="1102399498" sldId="378"/>
            <ac:picMk id="4" creationId="{0260C980-B253-1B72-F31C-84BB09338AFC}"/>
          </ac:picMkLst>
        </pc:picChg>
      </pc:sldChg>
      <pc:sldChg chg="addSp modSp mod">
        <pc:chgData name="Jane Rennie" userId="9556b1d2-0322-4965-aac5-dd2b6afe6306" providerId="ADAL" clId="{4AA07F10-9BE0-4DD4-A9B3-6089DD90F688}" dt="2026-09-23T20:48:02.447" v="1526" actId="1076"/>
        <pc:sldMkLst>
          <pc:docMk/>
          <pc:sldMk cId="37579226" sldId="379"/>
        </pc:sldMkLst>
        <pc:spChg chg="add mod">
          <ac:chgData name="Jane Rennie" userId="9556b1d2-0322-4965-aac5-dd2b6afe6306" providerId="ADAL" clId="{4AA07F10-9BE0-4DD4-A9B3-6089DD90F688}" dt="2026-09-23T20:48:02.447" v="1526" actId="1076"/>
          <ac:spMkLst>
            <pc:docMk/>
            <pc:sldMk cId="37579226" sldId="379"/>
            <ac:spMk id="4" creationId="{44CFD0A7-93CC-5888-6D1B-3C951BDA1DCC}"/>
          </ac:spMkLst>
        </pc:spChg>
        <pc:spChg chg="mod">
          <ac:chgData name="Jane Rennie" userId="9556b1d2-0322-4965-aac5-dd2b6afe6306" providerId="ADAL" clId="{4AA07F10-9BE0-4DD4-A9B3-6089DD90F688}" dt="2026-09-23T20:16:05.014" v="576" actId="14100"/>
          <ac:spMkLst>
            <pc:docMk/>
            <pc:sldMk cId="37579226" sldId="379"/>
            <ac:spMk id="8" creationId="{8DB1070E-6F0B-E6E4-8871-6ABF79B25EE9}"/>
          </ac:spMkLst>
        </pc:spChg>
      </pc:sldChg>
      <pc:sldChg chg="modNotesTx">
        <pc:chgData name="Jane Rennie" userId="9556b1d2-0322-4965-aac5-dd2b6afe6306" providerId="ADAL" clId="{4AA07F10-9BE0-4DD4-A9B3-6089DD90F688}" dt="2026-09-23T20:48:35.582" v="1527"/>
        <pc:sldMkLst>
          <pc:docMk/>
          <pc:sldMk cId="3003461741" sldId="380"/>
        </pc:sldMkLst>
      </pc:sldChg>
      <pc:sldChg chg="modSp mod">
        <pc:chgData name="Jane Rennie" userId="9556b1d2-0322-4965-aac5-dd2b6afe6306" providerId="ADAL" clId="{4AA07F10-9BE0-4DD4-A9B3-6089DD90F688}" dt="2026-09-25T17:46:48.365" v="2395"/>
        <pc:sldMkLst>
          <pc:docMk/>
          <pc:sldMk cId="3325661076" sldId="382"/>
        </pc:sldMkLst>
        <pc:spChg chg="mod">
          <ac:chgData name="Jane Rennie" userId="9556b1d2-0322-4965-aac5-dd2b6afe6306" providerId="ADAL" clId="{4AA07F10-9BE0-4DD4-A9B3-6089DD90F688}" dt="2026-09-25T17:46:48.365" v="2395"/>
          <ac:spMkLst>
            <pc:docMk/>
            <pc:sldMk cId="3325661076" sldId="382"/>
            <ac:spMk id="10" creationId="{3E677D63-65E9-C8C2-8694-F9A0C4A4DEE8}"/>
          </ac:spMkLst>
        </pc:spChg>
      </pc:sldChg>
      <pc:sldChg chg="delSp modSp mod">
        <pc:chgData name="Jane Rennie" userId="9556b1d2-0322-4965-aac5-dd2b6afe6306" providerId="ADAL" clId="{4AA07F10-9BE0-4DD4-A9B3-6089DD90F688}" dt="2026-09-30T13:52:14.272" v="2552" actId="1076"/>
        <pc:sldMkLst>
          <pc:docMk/>
          <pc:sldMk cId="2308253471" sldId="385"/>
        </pc:sldMkLst>
        <pc:spChg chg="mod">
          <ac:chgData name="Jane Rennie" userId="9556b1d2-0322-4965-aac5-dd2b6afe6306" providerId="ADAL" clId="{4AA07F10-9BE0-4DD4-A9B3-6089DD90F688}" dt="2026-09-25T17:53:34.765" v="2450" actId="207"/>
          <ac:spMkLst>
            <pc:docMk/>
            <pc:sldMk cId="2308253471" sldId="385"/>
            <ac:spMk id="2" creationId="{192ACB08-32ED-5C25-841E-84AE0DFC76D5}"/>
          </ac:spMkLst>
        </pc:spChg>
        <pc:spChg chg="mod">
          <ac:chgData name="Jane Rennie" userId="9556b1d2-0322-4965-aac5-dd2b6afe6306" providerId="ADAL" clId="{4AA07F10-9BE0-4DD4-A9B3-6089DD90F688}" dt="2026-09-30T13:52:14.272" v="2552" actId="1076"/>
          <ac:spMkLst>
            <pc:docMk/>
            <pc:sldMk cId="2308253471" sldId="385"/>
            <ac:spMk id="4" creationId="{9A744567-6835-92FA-9126-53B5800345F3}"/>
          </ac:spMkLst>
        </pc:spChg>
      </pc:sldChg>
      <pc:sldChg chg="addSp modSp mod">
        <pc:chgData name="Jane Rennie" userId="9556b1d2-0322-4965-aac5-dd2b6afe6306" providerId="ADAL" clId="{4AA07F10-9BE0-4DD4-A9B3-6089DD90F688}" dt="2026-09-23T20:31:50.224" v="868" actId="14100"/>
        <pc:sldMkLst>
          <pc:docMk/>
          <pc:sldMk cId="2230606880" sldId="386"/>
        </pc:sldMkLst>
        <pc:spChg chg="mod">
          <ac:chgData name="Jane Rennie" userId="9556b1d2-0322-4965-aac5-dd2b6afe6306" providerId="ADAL" clId="{4AA07F10-9BE0-4DD4-A9B3-6089DD90F688}" dt="2026-09-23T20:31:41.021" v="866" actId="1582"/>
          <ac:spMkLst>
            <pc:docMk/>
            <pc:sldMk cId="2230606880" sldId="386"/>
            <ac:spMk id="2" creationId="{664F8912-000C-E5F0-63B7-5EE308648F96}"/>
          </ac:spMkLst>
        </pc:spChg>
        <pc:spChg chg="add mod">
          <ac:chgData name="Jane Rennie" userId="9556b1d2-0322-4965-aac5-dd2b6afe6306" providerId="ADAL" clId="{4AA07F10-9BE0-4DD4-A9B3-6089DD90F688}" dt="2026-09-23T20:31:50.224" v="868" actId="14100"/>
          <ac:spMkLst>
            <pc:docMk/>
            <pc:sldMk cId="2230606880" sldId="386"/>
            <ac:spMk id="4" creationId="{5C11ADAA-BBF7-3553-FB53-0708CE16EFE3}"/>
          </ac:spMkLst>
        </pc:spChg>
      </pc:sldChg>
      <pc:sldChg chg="modSp add mod setBg modNotesTx">
        <pc:chgData name="Jane Rennie" userId="9556b1d2-0322-4965-aac5-dd2b6afe6306" providerId="ADAL" clId="{4AA07F10-9BE0-4DD4-A9B3-6089DD90F688}" dt="2026-09-30T14:08:12.911" v="2708" actId="6549"/>
        <pc:sldMkLst>
          <pc:docMk/>
          <pc:sldMk cId="3357405140" sldId="388"/>
        </pc:sldMkLst>
        <pc:spChg chg="mod">
          <ac:chgData name="Jane Rennie" userId="9556b1d2-0322-4965-aac5-dd2b6afe6306" providerId="ADAL" clId="{4AA07F10-9BE0-4DD4-A9B3-6089DD90F688}" dt="2026-09-30T13:47:46.113" v="2521" actId="20577"/>
          <ac:spMkLst>
            <pc:docMk/>
            <pc:sldMk cId="3357405140" sldId="388"/>
            <ac:spMk id="2" creationId="{B2FE3025-841C-9463-BA15-0013D1635DE9}"/>
          </ac:spMkLst>
        </pc:spChg>
        <pc:spChg chg="mod">
          <ac:chgData name="Jane Rennie" userId="9556b1d2-0322-4965-aac5-dd2b6afe6306" providerId="ADAL" clId="{4AA07F10-9BE0-4DD4-A9B3-6089DD90F688}" dt="2026-09-23T20:19:38.925" v="597" actId="14100"/>
          <ac:spMkLst>
            <pc:docMk/>
            <pc:sldMk cId="3357405140" sldId="388"/>
            <ac:spMk id="4" creationId="{B4BBD721-9E87-48CA-2B46-FD34E8D96FDA}"/>
          </ac:spMkLst>
        </pc:spChg>
      </pc:sldChg>
      <pc:sldChg chg="modSp add mod setBg modNotesTx">
        <pc:chgData name="Jane Rennie" userId="9556b1d2-0322-4965-aac5-dd2b6afe6306" providerId="ADAL" clId="{4AA07F10-9BE0-4DD4-A9B3-6089DD90F688}" dt="2026-09-30T14:06:39.319" v="2637" actId="6549"/>
        <pc:sldMkLst>
          <pc:docMk/>
          <pc:sldMk cId="3951023017" sldId="393"/>
        </pc:sldMkLst>
        <pc:spChg chg="mod">
          <ac:chgData name="Jane Rennie" userId="9556b1d2-0322-4965-aac5-dd2b6afe6306" providerId="ADAL" clId="{4AA07F10-9BE0-4DD4-A9B3-6089DD90F688}" dt="2026-09-23T20:19:12.669" v="592" actId="1076"/>
          <ac:spMkLst>
            <pc:docMk/>
            <pc:sldMk cId="3951023017" sldId="393"/>
            <ac:spMk id="3" creationId="{9899BC7E-D7DA-0199-C343-4A2BE0FEAE3A}"/>
          </ac:spMkLst>
        </pc:spChg>
        <pc:spChg chg="mod">
          <ac:chgData name="Jane Rennie" userId="9556b1d2-0322-4965-aac5-dd2b6afe6306" providerId="ADAL" clId="{4AA07F10-9BE0-4DD4-A9B3-6089DD90F688}" dt="2026-09-30T13:47:38.736" v="2514" actId="20577"/>
          <ac:spMkLst>
            <pc:docMk/>
            <pc:sldMk cId="3951023017" sldId="393"/>
            <ac:spMk id="6" creationId="{CCD84685-53FC-5697-6338-2353F4EBC808}"/>
          </ac:spMkLst>
        </pc:spChg>
      </pc:sldChg>
      <pc:sldChg chg="delSp modSp mod modNotesTx">
        <pc:chgData name="Jane Rennie" userId="9556b1d2-0322-4965-aac5-dd2b6afe6306" providerId="ADAL" clId="{4AA07F10-9BE0-4DD4-A9B3-6089DD90F688}" dt="2026-09-30T20:07:09.370" v="2729" actId="6549"/>
        <pc:sldMkLst>
          <pc:docMk/>
          <pc:sldMk cId="3472380765" sldId="446"/>
        </pc:sldMkLst>
        <pc:spChg chg="mod">
          <ac:chgData name="Jane Rennie" userId="9556b1d2-0322-4965-aac5-dd2b6afe6306" providerId="ADAL" clId="{4AA07F10-9BE0-4DD4-A9B3-6089DD90F688}" dt="2026-09-30T13:52:37.525" v="2558" actId="113"/>
          <ac:spMkLst>
            <pc:docMk/>
            <pc:sldMk cId="3472380765" sldId="446"/>
            <ac:spMk id="8" creationId="{667A917F-96E4-897D-3B39-1BE245F99BBF}"/>
          </ac:spMkLst>
        </pc:spChg>
        <pc:picChg chg="mod">
          <ac:chgData name="Jane Rennie" userId="9556b1d2-0322-4965-aac5-dd2b6afe6306" providerId="ADAL" clId="{4AA07F10-9BE0-4DD4-A9B3-6089DD90F688}" dt="2026-09-30T13:52:47.995" v="2560" actId="1076"/>
          <ac:picMkLst>
            <pc:docMk/>
            <pc:sldMk cId="3472380765" sldId="446"/>
            <ac:picMk id="5" creationId="{C542A460-3846-B7A7-4F4F-2FAD797F337F}"/>
          </ac:picMkLst>
        </pc:picChg>
      </pc:sldChg>
      <pc:sldChg chg="modSp mod">
        <pc:chgData name="Jane Rennie" userId="9556b1d2-0322-4965-aac5-dd2b6afe6306" providerId="ADAL" clId="{4AA07F10-9BE0-4DD4-A9B3-6089DD90F688}" dt="2026-09-30T13:50:44.155" v="2534" actId="27636"/>
        <pc:sldMkLst>
          <pc:docMk/>
          <pc:sldMk cId="1197493415" sldId="448"/>
        </pc:sldMkLst>
        <pc:spChg chg="mod">
          <ac:chgData name="Jane Rennie" userId="9556b1d2-0322-4965-aac5-dd2b6afe6306" providerId="ADAL" clId="{4AA07F10-9BE0-4DD4-A9B3-6089DD90F688}" dt="2026-09-30T13:50:44.155" v="2534" actId="27636"/>
          <ac:spMkLst>
            <pc:docMk/>
            <pc:sldMk cId="1197493415" sldId="448"/>
            <ac:spMk id="3" creationId="{32C8EADE-DE72-A9CB-D5B4-883152A4EB19}"/>
          </ac:spMkLst>
        </pc:spChg>
        <pc:spChg chg="mod">
          <ac:chgData name="Jane Rennie" userId="9556b1d2-0322-4965-aac5-dd2b6afe6306" providerId="ADAL" clId="{4AA07F10-9BE0-4DD4-A9B3-6089DD90F688}" dt="2026-09-23T20:39:04.504" v="1157" actId="1582"/>
          <ac:spMkLst>
            <pc:docMk/>
            <pc:sldMk cId="1197493415" sldId="448"/>
            <ac:spMk id="6" creationId="{0E440F27-0A92-240F-E00C-AD642C801DFF}"/>
          </ac:spMkLst>
        </pc:spChg>
      </pc:sldChg>
      <pc:sldChg chg="modNotesTx">
        <pc:chgData name="Jane Rennie" userId="9556b1d2-0322-4965-aac5-dd2b6afe6306" providerId="ADAL" clId="{4AA07F10-9BE0-4DD4-A9B3-6089DD90F688}" dt="2026-09-23T20:47:41.678" v="1524" actId="20577"/>
        <pc:sldMkLst>
          <pc:docMk/>
          <pc:sldMk cId="430949196" sldId="451"/>
        </pc:sldMkLst>
      </pc:sldChg>
      <pc:sldChg chg="addSp modSp new mod modNotesTx">
        <pc:chgData name="Jane Rennie" userId="9556b1d2-0322-4965-aac5-dd2b6afe6306" providerId="ADAL" clId="{4AA07F10-9BE0-4DD4-A9B3-6089DD90F688}" dt="2026-09-25T17:51:29.324" v="2430" actId="207"/>
        <pc:sldMkLst>
          <pc:docMk/>
          <pc:sldMk cId="211937457" sldId="452"/>
        </pc:sldMkLst>
        <pc:spChg chg="mod">
          <ac:chgData name="Jane Rennie" userId="9556b1d2-0322-4965-aac5-dd2b6afe6306" providerId="ADAL" clId="{4AA07F10-9BE0-4DD4-A9B3-6089DD90F688}" dt="2026-09-23T18:43:35.212" v="266" actId="14100"/>
          <ac:spMkLst>
            <pc:docMk/>
            <pc:sldMk cId="211937457" sldId="452"/>
            <ac:spMk id="2" creationId="{80086D4D-8299-04A7-8BC2-9389809765D4}"/>
          </ac:spMkLst>
        </pc:spChg>
        <pc:spChg chg="mod">
          <ac:chgData name="Jane Rennie" userId="9556b1d2-0322-4965-aac5-dd2b6afe6306" providerId="ADAL" clId="{4AA07F10-9BE0-4DD4-A9B3-6089DD90F688}" dt="2026-09-25T17:51:00.708" v="2426" actId="207"/>
          <ac:spMkLst>
            <pc:docMk/>
            <pc:sldMk cId="211937457" sldId="452"/>
            <ac:spMk id="3" creationId="{AE0B46AA-F19B-5376-499A-B475C6C55139}"/>
          </ac:spMkLst>
        </pc:spChg>
        <pc:spChg chg="mod">
          <ac:chgData name="Jane Rennie" userId="9556b1d2-0322-4965-aac5-dd2b6afe6306" providerId="ADAL" clId="{4AA07F10-9BE0-4DD4-A9B3-6089DD90F688}" dt="2026-09-25T17:51:10.012" v="2427" actId="207"/>
          <ac:spMkLst>
            <pc:docMk/>
            <pc:sldMk cId="211937457" sldId="452"/>
            <ac:spMk id="4" creationId="{D5DB4B7F-EC1F-5E73-A400-707B3531A151}"/>
          </ac:spMkLst>
        </pc:spChg>
        <pc:spChg chg="add mod">
          <ac:chgData name="Jane Rennie" userId="9556b1d2-0322-4965-aac5-dd2b6afe6306" providerId="ADAL" clId="{4AA07F10-9BE0-4DD4-A9B3-6089DD90F688}" dt="2026-09-25T17:51:29.324" v="2430" actId="207"/>
          <ac:spMkLst>
            <pc:docMk/>
            <pc:sldMk cId="211937457" sldId="452"/>
            <ac:spMk id="6" creationId="{73723679-BBB4-F30E-3E6B-A0365A35F9BC}"/>
          </ac:spMkLst>
        </pc:spChg>
      </pc:sldChg>
      <pc:sldChg chg="addSp delSp modSp new mod setBg modClrScheme chgLayout modNotesTx">
        <pc:chgData name="Jane Rennie" userId="9556b1d2-0322-4965-aac5-dd2b6afe6306" providerId="ADAL" clId="{4AA07F10-9BE0-4DD4-A9B3-6089DD90F688}" dt="2026-09-30T13:54:48.169" v="2568" actId="14100"/>
        <pc:sldMkLst>
          <pc:docMk/>
          <pc:sldMk cId="3556437353" sldId="453"/>
        </pc:sldMkLst>
        <pc:spChg chg="mod ord">
          <ac:chgData name="Jane Rennie" userId="9556b1d2-0322-4965-aac5-dd2b6afe6306" providerId="ADAL" clId="{4AA07F10-9BE0-4DD4-A9B3-6089DD90F688}" dt="2026-09-30T13:54:48.169" v="2568" actId="14100"/>
          <ac:spMkLst>
            <pc:docMk/>
            <pc:sldMk cId="3556437353" sldId="453"/>
            <ac:spMk id="2" creationId="{C84453B6-FACD-8E0E-0240-A2B1D77CAC4C}"/>
          </ac:spMkLst>
        </pc:spChg>
        <pc:spChg chg="add mod">
          <ac:chgData name="Jane Rennie" userId="9556b1d2-0322-4965-aac5-dd2b6afe6306" providerId="ADAL" clId="{4AA07F10-9BE0-4DD4-A9B3-6089DD90F688}" dt="2026-09-30T13:54:04.546" v="2563" actId="1076"/>
          <ac:spMkLst>
            <pc:docMk/>
            <pc:sldMk cId="3556437353" sldId="453"/>
            <ac:spMk id="6" creationId="{5611AE9E-C2BF-2856-1E29-96CF2BAE9B4D}"/>
          </ac:spMkLst>
        </pc:spChg>
        <pc:spChg chg="add mod">
          <ac:chgData name="Jane Rennie" userId="9556b1d2-0322-4965-aac5-dd2b6afe6306" providerId="ADAL" clId="{4AA07F10-9BE0-4DD4-A9B3-6089DD90F688}" dt="2026-09-23T20:46:01.004" v="1269" actId="113"/>
          <ac:spMkLst>
            <pc:docMk/>
            <pc:sldMk cId="3556437353" sldId="453"/>
            <ac:spMk id="9" creationId="{D3AF7CD6-1BF9-1E41-5A16-CCE4B201D091}"/>
          </ac:spMkLst>
        </pc:spChg>
        <pc:graphicFrameChg chg="add mod modGraphic">
          <ac:chgData name="Jane Rennie" userId="9556b1d2-0322-4965-aac5-dd2b6afe6306" providerId="ADAL" clId="{4AA07F10-9BE0-4DD4-A9B3-6089DD90F688}" dt="2026-09-30T13:53:22.767" v="2561" actId="120"/>
          <ac:graphicFrameMkLst>
            <pc:docMk/>
            <pc:sldMk cId="3556437353" sldId="453"/>
            <ac:graphicFrameMk id="8" creationId="{7AA10144-CA5A-7AD3-2A6E-06C1684552F7}"/>
          </ac:graphicFrameMkLst>
        </pc:graphicFrameChg>
        <pc:graphicFrameChg chg="add mod modGraphic">
          <ac:chgData name="Jane Rennie" userId="9556b1d2-0322-4965-aac5-dd2b6afe6306" providerId="ADAL" clId="{4AA07F10-9BE0-4DD4-A9B3-6089DD90F688}" dt="2026-09-30T13:54:27.284" v="2566" actId="113"/>
          <ac:graphicFrameMkLst>
            <pc:docMk/>
            <pc:sldMk cId="3556437353" sldId="453"/>
            <ac:graphicFrameMk id="13" creationId="{F93DF3EE-4FAB-54C4-8D3B-504C2504254E}"/>
          </ac:graphicFrameMkLst>
        </pc:graphicFrameChg>
      </pc:sldChg>
      <pc:sldChg chg="delSp modSp add mod">
        <pc:chgData name="Jane Rennie" userId="9556b1d2-0322-4965-aac5-dd2b6afe6306" providerId="ADAL" clId="{4AA07F10-9BE0-4DD4-A9B3-6089DD90F688}" dt="2026-09-30T13:51:31.499" v="2546" actId="20577"/>
        <pc:sldMkLst>
          <pc:docMk/>
          <pc:sldMk cId="1853592740" sldId="454"/>
        </pc:sldMkLst>
        <pc:spChg chg="mod">
          <ac:chgData name="Jane Rennie" userId="9556b1d2-0322-4965-aac5-dd2b6afe6306" providerId="ADAL" clId="{4AA07F10-9BE0-4DD4-A9B3-6089DD90F688}" dt="2026-09-23T20:42:46.599" v="1222" actId="207"/>
          <ac:spMkLst>
            <pc:docMk/>
            <pc:sldMk cId="1853592740" sldId="454"/>
            <ac:spMk id="2" creationId="{1B26AA6D-BB93-F3F6-FFB4-B5F8B5BDE43F}"/>
          </ac:spMkLst>
        </pc:spChg>
        <pc:spChg chg="mod">
          <ac:chgData name="Jane Rennie" userId="9556b1d2-0322-4965-aac5-dd2b6afe6306" providerId="ADAL" clId="{4AA07F10-9BE0-4DD4-A9B3-6089DD90F688}" dt="2026-09-30T13:51:31.499" v="2546" actId="20577"/>
          <ac:spMkLst>
            <pc:docMk/>
            <pc:sldMk cId="1853592740" sldId="454"/>
            <ac:spMk id="6" creationId="{43B1F330-6A22-50C3-7AA2-C5B45E82D3D0}"/>
          </ac:spMkLst>
        </pc:spChg>
      </pc:sldChg>
      <pc:sldChg chg="addSp modSp add mod setBg modNotesTx">
        <pc:chgData name="Jane Rennie" userId="9556b1d2-0322-4965-aac5-dd2b6afe6306" providerId="ADAL" clId="{4AA07F10-9BE0-4DD4-A9B3-6089DD90F688}" dt="2026-09-30T13:55:41.653" v="2572" actId="6549"/>
        <pc:sldMkLst>
          <pc:docMk/>
          <pc:sldMk cId="3961437776" sldId="463"/>
        </pc:sldMkLst>
        <pc:spChg chg="mod">
          <ac:chgData name="Jane Rennie" userId="9556b1d2-0322-4965-aac5-dd2b6afe6306" providerId="ADAL" clId="{4AA07F10-9BE0-4DD4-A9B3-6089DD90F688}" dt="2026-09-23T20:55:40.923" v="1922" actId="1076"/>
          <ac:spMkLst>
            <pc:docMk/>
            <pc:sldMk cId="3961437776" sldId="463"/>
            <ac:spMk id="2" creationId="{4E7E2910-B4A3-14AE-7A6D-FCBFF945868A}"/>
          </ac:spMkLst>
        </pc:spChg>
        <pc:spChg chg="mod">
          <ac:chgData name="Jane Rennie" userId="9556b1d2-0322-4965-aac5-dd2b6afe6306" providerId="ADAL" clId="{4AA07F10-9BE0-4DD4-A9B3-6089DD90F688}" dt="2026-09-23T20:58:40.286" v="2046" actId="5793"/>
          <ac:spMkLst>
            <pc:docMk/>
            <pc:sldMk cId="3961437776" sldId="463"/>
            <ac:spMk id="6" creationId="{76394D80-B35D-8FA7-07D1-A33DBC25F9D3}"/>
          </ac:spMkLst>
        </pc:spChg>
        <pc:grpChg chg="add">
          <ac:chgData name="Jane Rennie" userId="9556b1d2-0322-4965-aac5-dd2b6afe6306" providerId="ADAL" clId="{4AA07F10-9BE0-4DD4-A9B3-6089DD90F688}" dt="2026-09-23T20:55:24.490" v="1920" actId="26606"/>
          <ac:grpSpMkLst>
            <pc:docMk/>
            <pc:sldMk cId="3961437776" sldId="463"/>
            <ac:grpSpMk id="11" creationId="{15FF890B-3CE7-403A-AECE-2DE04FC7AF80}"/>
          </ac:grpSpMkLst>
        </pc:grpChg>
        <pc:picChg chg="mod">
          <ac:chgData name="Jane Rennie" userId="9556b1d2-0322-4965-aac5-dd2b6afe6306" providerId="ADAL" clId="{4AA07F10-9BE0-4DD4-A9B3-6089DD90F688}" dt="2026-09-23T20:55:24.490" v="1920" actId="26606"/>
          <ac:picMkLst>
            <pc:docMk/>
            <pc:sldMk cId="3961437776" sldId="463"/>
            <ac:picMk id="5" creationId="{8A509AD5-9BA6-CA94-EA66-7DA3AB1343DC}"/>
          </ac:picMkLst>
        </pc:picChg>
      </pc:sldChg>
      <pc:sldChg chg="addSp delSp modSp new mod setBg modClrScheme chgLayout modNotesTx">
        <pc:chgData name="Jane Rennie" userId="9556b1d2-0322-4965-aac5-dd2b6afe6306" providerId="ADAL" clId="{4AA07F10-9BE0-4DD4-A9B3-6089DD90F688}" dt="2026-09-30T13:55:15.488" v="2571" actId="14100"/>
        <pc:sldMkLst>
          <pc:docMk/>
          <pc:sldMk cId="2589836663" sldId="464"/>
        </pc:sldMkLst>
        <pc:spChg chg="mod ord">
          <ac:chgData name="Jane Rennie" userId="9556b1d2-0322-4965-aac5-dd2b6afe6306" providerId="ADAL" clId="{4AA07F10-9BE0-4DD4-A9B3-6089DD90F688}" dt="2026-09-30T13:55:15.488" v="2571" actId="14100"/>
          <ac:spMkLst>
            <pc:docMk/>
            <pc:sldMk cId="2589836663" sldId="464"/>
            <ac:spMk id="2" creationId="{8686C08C-6345-995D-0038-87D813FF592F}"/>
          </ac:spMkLst>
        </pc:spChg>
        <pc:spChg chg="add mod ord">
          <ac:chgData name="Jane Rennie" userId="9556b1d2-0322-4965-aac5-dd2b6afe6306" providerId="ADAL" clId="{4AA07F10-9BE0-4DD4-A9B3-6089DD90F688}" dt="2026-09-23T21:21:13.152" v="2312" actId="14100"/>
          <ac:spMkLst>
            <pc:docMk/>
            <pc:sldMk cId="2589836663" sldId="464"/>
            <ac:spMk id="5" creationId="{84CAAA53-0F45-4220-2954-BF3493A83758}"/>
          </ac:spMkLst>
        </pc:spChg>
        <pc:picChg chg="add mod ord">
          <ac:chgData name="Jane Rennie" userId="9556b1d2-0322-4965-aac5-dd2b6afe6306" providerId="ADAL" clId="{4AA07F10-9BE0-4DD4-A9B3-6089DD90F688}" dt="2026-09-30T13:55:08.575" v="2570" actId="1076"/>
          <ac:picMkLst>
            <pc:docMk/>
            <pc:sldMk cId="2589836663" sldId="464"/>
            <ac:picMk id="8" creationId="{EEE34E52-2B4F-2C2A-1AD2-A1B3888D2728}"/>
          </ac:picMkLst>
        </pc:picChg>
      </pc:sldChg>
    </pc:docChg>
  </pc:docChgLst>
</pc:chgInfo>
</file>

<file path=ppt/diagrams/_rels/data1.xml.rels><?xml version="1.0" encoding="UTF-8" standalone="yes"?>
<Relationships xmlns="http://schemas.openxmlformats.org/package/2006/relationships"><Relationship Id="rId2" Type="http://schemas.openxmlformats.org/officeDocument/2006/relationships/hyperlink" Target="https://sshrc-crsh.canada.ca/funding-financement/nfrf-fnfr/resources-ressources/standards-normes-eng.aspx" TargetMode="External"/><Relationship Id="rId1" Type="http://schemas.openxmlformats.org/officeDocument/2006/relationships/hyperlink" Target="https://www.nserc-crsng.gc.ca/OnlineServices-ServicesEnLigne/pdfatt2_eng.asp" TargetMode="External"/></Relationships>
</file>

<file path=ppt/diagrams/_rels/data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diagrams/_rels/drawing1.xml.rels><?xml version="1.0" encoding="UTF-8" standalone="yes"?>
<Relationships xmlns="http://schemas.openxmlformats.org/package/2006/relationships"><Relationship Id="rId2" Type="http://schemas.openxmlformats.org/officeDocument/2006/relationships/hyperlink" Target="https://sshrc-crsh.canada.ca/funding-financement/nfrf-fnfr/resources-ressources/standards-normes-eng.aspx" TargetMode="External"/><Relationship Id="rId1" Type="http://schemas.openxmlformats.org/officeDocument/2006/relationships/hyperlink" Target="https://www.nserc-crsng.gc.ca/OnlineServices-ServicesEnLigne/pdfatt2_eng.asp" TargetMode="External"/></Relationships>
</file>

<file path=ppt/diagrams/_rels/drawing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svg"/><Relationship Id="rId1" Type="http://schemas.openxmlformats.org/officeDocument/2006/relationships/image" Target="../media/image16.svg"/><Relationship Id="rId6" Type="http://schemas.openxmlformats.org/officeDocument/2006/relationships/image" Target="../media/image21.svg"/><Relationship Id="rId5" Type="http://schemas.openxmlformats.org/officeDocument/2006/relationships/image" Target="../media/image20.sv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1">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0NoLn">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NoLn">
    <dgm:fillClrLst meth="repeat">
      <a:schemeClr val="lt1"/>
    </dgm:fillClrLst>
    <dgm:linClrLst meth="repeat">
      <a:schemeClr val="dk2">
        <a:shade val="80000"/>
      </a:schemeClr>
    </dgm:linClrLst>
    <dgm:effectClrLst/>
    <dgm:txLinClrLst/>
    <dgm:txFillClrLst meth="repeat">
      <a:schemeClr val="dk2"/>
    </dgm:txFillClrLst>
    <dgm:txEffectClrLst/>
  </dgm:styleLbl>
  <dgm:styleLbl name="ltNode1NoLn">
    <dgm:fillClrLst meth="repeat">
      <a:schemeClr val="lt1">
        <a:tint val="75000"/>
      </a:schemeClr>
    </dgm:fillClrLst>
    <dgm:linClrLst meth="repeat">
      <a:schemeClr val="dk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2NoLn">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NoLn">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NoLn">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2">
        <a:alpha val="0"/>
      </a:schemeClr>
    </dgm:linClrLst>
    <dgm:effectClrLst/>
    <dgm:txLinClrLst/>
    <dgm:txFillClrLst meth="repeat">
      <a:schemeClr val="dk2"/>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CC9737-4341-459A-9A9D-87E6084FFEE4}" type="doc">
      <dgm:prSet loTypeId="urn:microsoft.com/office/officeart/2008/layout/LinedList" loCatId="list" qsTypeId="urn:microsoft.com/office/officeart/2005/8/quickstyle/simple1#2" qsCatId="simple" csTypeId="urn:microsoft.com/office/officeart/2005/8/colors/colorful2#2" csCatId="colorful" phldr="1"/>
      <dgm:spPr/>
      <dgm:t>
        <a:bodyPr/>
        <a:lstStyle/>
        <a:p>
          <a:endParaRPr lang="en-US"/>
        </a:p>
      </dgm:t>
    </dgm:pt>
    <dgm:pt modelId="{BBA04B5F-FDA5-4180-8C18-7A273AB1EF05}">
      <dgm:prSet/>
      <dgm:spPr/>
      <dgm:t>
        <a:bodyPr/>
        <a:lstStyle/>
        <a:p>
          <a:r>
            <a:rPr lang="en-US" b="1" i="0"/>
            <a:t>Documents that have been password protected cannot be read and, therefore, cannot be attached. </a:t>
          </a:r>
          <a:endParaRPr lang="en-US"/>
        </a:p>
      </dgm:t>
    </dgm:pt>
    <dgm:pt modelId="{0DDE6FDD-871E-44FA-96EB-9BE5E9BD1D0A}" type="parTrans" cxnId="{E8E993B8-60B1-4770-AD84-D2708B009FE3}">
      <dgm:prSet/>
      <dgm:spPr/>
      <dgm:t>
        <a:bodyPr/>
        <a:lstStyle/>
        <a:p>
          <a:endParaRPr lang="en-US"/>
        </a:p>
      </dgm:t>
    </dgm:pt>
    <dgm:pt modelId="{3899E242-B1BE-4808-ABEA-21088C5AF56B}" type="sibTrans" cxnId="{E8E993B8-60B1-4770-AD84-D2708B009FE3}">
      <dgm:prSet/>
      <dgm:spPr/>
      <dgm:t>
        <a:bodyPr/>
        <a:lstStyle/>
        <a:p>
          <a:endParaRPr lang="en-US"/>
        </a:p>
      </dgm:t>
    </dgm:pt>
    <dgm:pt modelId="{73982A2B-6144-44D1-88F2-6952D1977B6E}">
      <dgm:prSet/>
      <dgm:spPr/>
      <dgm:t>
        <a:bodyPr/>
        <a:lstStyle/>
        <a:p>
          <a:r>
            <a:rPr lang="en-US" b="0" i="0"/>
            <a:t>The filename of a document should be fewer than 15 characters long and cannot contain special characters (excluding the underscore). </a:t>
          </a:r>
          <a:endParaRPr lang="en-US"/>
        </a:p>
      </dgm:t>
    </dgm:pt>
    <dgm:pt modelId="{0E6AF10C-55AF-4973-A5BB-02C2D5E5FF55}" type="parTrans" cxnId="{3212F211-CC60-42BB-9DB9-0FAFFA794ECE}">
      <dgm:prSet/>
      <dgm:spPr/>
      <dgm:t>
        <a:bodyPr/>
        <a:lstStyle/>
        <a:p>
          <a:endParaRPr lang="en-US"/>
        </a:p>
      </dgm:t>
    </dgm:pt>
    <dgm:pt modelId="{7EB856D6-28A7-4AB3-BB71-4CE95B031CA7}" type="sibTrans" cxnId="{3212F211-CC60-42BB-9DB9-0FAFFA794ECE}">
      <dgm:prSet/>
      <dgm:spPr/>
      <dgm:t>
        <a:bodyPr/>
        <a:lstStyle/>
        <a:p>
          <a:endParaRPr lang="en-US"/>
        </a:p>
      </dgm:t>
    </dgm:pt>
    <dgm:pt modelId="{D800EE1A-5270-435D-93A3-40BA3048B761}">
      <dgm:prSet/>
      <dgm:spPr/>
      <dgm:t>
        <a:bodyPr/>
        <a:lstStyle/>
        <a:p>
          <a:r>
            <a:rPr lang="en-US" b="0" i="0"/>
            <a:t>Any section that is not used for its intended purpose may be redacted or removed from the application.</a:t>
          </a:r>
          <a:endParaRPr lang="en-US"/>
        </a:p>
      </dgm:t>
    </dgm:pt>
    <dgm:pt modelId="{31D74574-5BA8-4C62-981F-25CF3E539D4D}" type="parTrans" cxnId="{A13E90E8-1CC5-42CF-84F3-F71C3261C553}">
      <dgm:prSet/>
      <dgm:spPr/>
      <dgm:t>
        <a:bodyPr/>
        <a:lstStyle/>
        <a:p>
          <a:endParaRPr lang="en-US"/>
        </a:p>
      </dgm:t>
    </dgm:pt>
    <dgm:pt modelId="{228C0DB4-CC82-4FCF-BF90-5B0477A27264}" type="sibTrans" cxnId="{A13E90E8-1CC5-42CF-84F3-F71C3261C553}">
      <dgm:prSet/>
      <dgm:spPr/>
      <dgm:t>
        <a:bodyPr/>
        <a:lstStyle/>
        <a:p>
          <a:endParaRPr lang="en-US"/>
        </a:p>
      </dgm:t>
    </dgm:pt>
    <dgm:pt modelId="{763F347D-7980-41F9-8F71-ED37B6EB8066}">
      <dgm:prSet/>
      <dgm:spPr/>
      <dgm:t>
        <a:bodyPr/>
        <a:lstStyle/>
        <a:p>
          <a:r>
            <a:rPr lang="en-US" b="0" i="0" dirty="0"/>
            <a:t>You are responsible for uploading a complete application that aligns to the </a:t>
          </a:r>
          <a:r>
            <a:rPr lang="en-US" b="0" i="0" u="sng" dirty="0">
              <a:solidFill>
                <a:schemeClr val="accent1">
                  <a:lumMod val="75000"/>
                </a:schemeClr>
              </a:solidFill>
              <a:hlinkClick xmlns:r="http://schemas.openxmlformats.org/officeDocument/2006/relationships" r:id="rId1">
                <a:extLst>
                  <a:ext uri="{A12FA001-AC4F-418D-AE19-62706E023703}">
                    <ahyp:hlinkClr xmlns:ahyp="http://schemas.microsoft.com/office/drawing/2018/hyperlinkcolor" val="tx"/>
                  </a:ext>
                </a:extLst>
              </a:hlinkClick>
            </a:rPr>
            <a:t>NSERC online presentation and attachment standards</a:t>
          </a:r>
          <a:r>
            <a:rPr lang="en-US" b="0" i="0" dirty="0">
              <a:solidFill>
                <a:schemeClr val="accent1">
                  <a:lumMod val="75000"/>
                </a:schemeClr>
              </a:solidFill>
            </a:rPr>
            <a:t>. (</a:t>
          </a:r>
          <a:r>
            <a:rPr lang="en-US" b="0" i="0" dirty="0">
              <a:solidFill>
                <a:schemeClr val="accent1">
                  <a:lumMod val="75000"/>
                </a:schemeClr>
              </a:solidFill>
              <a:hlinkClick xmlns:r="http://schemas.openxmlformats.org/officeDocument/2006/relationships" r:id="rId2">
                <a:extLst>
                  <a:ext uri="{A12FA001-AC4F-418D-AE19-62706E023703}">
                    <ahyp:hlinkClr xmlns:ahyp="http://schemas.microsoft.com/office/drawing/2018/hyperlinkcolor" val="tx"/>
                  </a:ext>
                </a:extLst>
              </a:hlinkClick>
            </a:rPr>
            <a:t>SSHRC Standards</a:t>
          </a:r>
          <a:r>
            <a:rPr lang="en-US" b="0" i="0" dirty="0">
              <a:solidFill>
                <a:schemeClr val="accent1">
                  <a:lumMod val="75000"/>
                </a:schemeClr>
              </a:solidFill>
            </a:rPr>
            <a:t>)</a:t>
          </a:r>
          <a:endParaRPr lang="en-US" dirty="0">
            <a:solidFill>
              <a:schemeClr val="accent1">
                <a:lumMod val="75000"/>
              </a:schemeClr>
            </a:solidFill>
          </a:endParaRPr>
        </a:p>
      </dgm:t>
    </dgm:pt>
    <dgm:pt modelId="{782F507D-B9D3-4341-A190-7DD6D6D3A4D9}" type="parTrans" cxnId="{75BBC8D9-ED6F-4533-8625-24BBAB12D1FF}">
      <dgm:prSet/>
      <dgm:spPr/>
      <dgm:t>
        <a:bodyPr/>
        <a:lstStyle/>
        <a:p>
          <a:endParaRPr lang="en-US"/>
        </a:p>
      </dgm:t>
    </dgm:pt>
    <dgm:pt modelId="{523073A5-F52F-4900-A156-FCB04A1CC070}" type="sibTrans" cxnId="{75BBC8D9-ED6F-4533-8625-24BBAB12D1FF}">
      <dgm:prSet/>
      <dgm:spPr/>
      <dgm:t>
        <a:bodyPr/>
        <a:lstStyle/>
        <a:p>
          <a:endParaRPr lang="en-US"/>
        </a:p>
      </dgm:t>
    </dgm:pt>
    <dgm:pt modelId="{86B6FC7A-1EDC-40AA-99D0-DE98546E04EC}">
      <dgm:prSet/>
      <dgm:spPr/>
      <dgm:t>
        <a:bodyPr/>
        <a:lstStyle/>
        <a:p>
          <a:r>
            <a:rPr lang="en-US" b="0" i="0"/>
            <a:t>Incomplete applications and applications that do not meet presentation standards may be rejected or may be at a disadvantage in comparison to those that are complete and respect the presentation standards.</a:t>
          </a:r>
          <a:endParaRPr lang="en-US"/>
        </a:p>
      </dgm:t>
    </dgm:pt>
    <dgm:pt modelId="{389DE329-5FDD-41C8-B9F1-ABA8E20C20EA}" type="parTrans" cxnId="{576B7C8E-5A1E-4F25-8F7E-446536D78A60}">
      <dgm:prSet/>
      <dgm:spPr/>
      <dgm:t>
        <a:bodyPr/>
        <a:lstStyle/>
        <a:p>
          <a:endParaRPr lang="en-US"/>
        </a:p>
      </dgm:t>
    </dgm:pt>
    <dgm:pt modelId="{6F9A88AC-CA95-489B-ADBB-41D255942511}" type="sibTrans" cxnId="{576B7C8E-5A1E-4F25-8F7E-446536D78A60}">
      <dgm:prSet/>
      <dgm:spPr/>
      <dgm:t>
        <a:bodyPr/>
        <a:lstStyle/>
        <a:p>
          <a:endParaRPr lang="en-US"/>
        </a:p>
      </dgm:t>
    </dgm:pt>
    <dgm:pt modelId="{AC81A192-1AE2-40BB-9C9C-8184FC628050}" type="pres">
      <dgm:prSet presAssocID="{64CC9737-4341-459A-9A9D-87E6084FFEE4}" presName="vert0" presStyleCnt="0">
        <dgm:presLayoutVars>
          <dgm:dir/>
          <dgm:animOne val="branch"/>
          <dgm:animLvl val="lvl"/>
        </dgm:presLayoutVars>
      </dgm:prSet>
      <dgm:spPr/>
    </dgm:pt>
    <dgm:pt modelId="{4AC377BE-17BF-47A1-A3C4-87403FFAF751}" type="pres">
      <dgm:prSet presAssocID="{BBA04B5F-FDA5-4180-8C18-7A273AB1EF05}" presName="thickLine" presStyleLbl="alignNode1" presStyleIdx="0" presStyleCnt="5"/>
      <dgm:spPr/>
    </dgm:pt>
    <dgm:pt modelId="{731BE95D-84AD-4E07-BDC5-60844670382C}" type="pres">
      <dgm:prSet presAssocID="{BBA04B5F-FDA5-4180-8C18-7A273AB1EF05}" presName="horz1" presStyleCnt="0"/>
      <dgm:spPr/>
    </dgm:pt>
    <dgm:pt modelId="{3A99E9C1-EDE7-48CC-93ED-4ADA56ACDF91}" type="pres">
      <dgm:prSet presAssocID="{BBA04B5F-FDA5-4180-8C18-7A273AB1EF05}" presName="tx1" presStyleLbl="revTx" presStyleIdx="0" presStyleCnt="5"/>
      <dgm:spPr/>
    </dgm:pt>
    <dgm:pt modelId="{9727DD9D-D5BF-4B6A-87D7-C8C6ED05F2D7}" type="pres">
      <dgm:prSet presAssocID="{BBA04B5F-FDA5-4180-8C18-7A273AB1EF05}" presName="vert1" presStyleCnt="0"/>
      <dgm:spPr/>
    </dgm:pt>
    <dgm:pt modelId="{2EF699C1-3F47-4E65-9F04-63211E5940D4}" type="pres">
      <dgm:prSet presAssocID="{73982A2B-6144-44D1-88F2-6952D1977B6E}" presName="thickLine" presStyleLbl="alignNode1" presStyleIdx="1" presStyleCnt="5"/>
      <dgm:spPr/>
    </dgm:pt>
    <dgm:pt modelId="{D923FF95-68CA-4F4D-8000-E814DCE3FC41}" type="pres">
      <dgm:prSet presAssocID="{73982A2B-6144-44D1-88F2-6952D1977B6E}" presName="horz1" presStyleCnt="0"/>
      <dgm:spPr/>
    </dgm:pt>
    <dgm:pt modelId="{0AD4E676-BE5A-45F4-BE61-298338B6575A}" type="pres">
      <dgm:prSet presAssocID="{73982A2B-6144-44D1-88F2-6952D1977B6E}" presName="tx1" presStyleLbl="revTx" presStyleIdx="1" presStyleCnt="5"/>
      <dgm:spPr/>
    </dgm:pt>
    <dgm:pt modelId="{C5C4BEF8-7E40-4115-9380-7A78D7C10F69}" type="pres">
      <dgm:prSet presAssocID="{73982A2B-6144-44D1-88F2-6952D1977B6E}" presName="vert1" presStyleCnt="0"/>
      <dgm:spPr/>
    </dgm:pt>
    <dgm:pt modelId="{C6309E92-301F-4862-8B29-30559375A354}" type="pres">
      <dgm:prSet presAssocID="{D800EE1A-5270-435D-93A3-40BA3048B761}" presName="thickLine" presStyleLbl="alignNode1" presStyleIdx="2" presStyleCnt="5"/>
      <dgm:spPr/>
    </dgm:pt>
    <dgm:pt modelId="{F39FA21D-FC89-43E7-891E-81A7803F08E1}" type="pres">
      <dgm:prSet presAssocID="{D800EE1A-5270-435D-93A3-40BA3048B761}" presName="horz1" presStyleCnt="0"/>
      <dgm:spPr/>
    </dgm:pt>
    <dgm:pt modelId="{E8EC7ADF-CD2F-4A6B-A184-1D2EB4EDF852}" type="pres">
      <dgm:prSet presAssocID="{D800EE1A-5270-435D-93A3-40BA3048B761}" presName="tx1" presStyleLbl="revTx" presStyleIdx="2" presStyleCnt="5"/>
      <dgm:spPr/>
    </dgm:pt>
    <dgm:pt modelId="{6D3EA0FB-D760-49C2-9ED9-531E12DD6254}" type="pres">
      <dgm:prSet presAssocID="{D800EE1A-5270-435D-93A3-40BA3048B761}" presName="vert1" presStyleCnt="0"/>
      <dgm:spPr/>
    </dgm:pt>
    <dgm:pt modelId="{A4D8D0E0-C123-48D9-936D-0007B88ABDC0}" type="pres">
      <dgm:prSet presAssocID="{763F347D-7980-41F9-8F71-ED37B6EB8066}" presName="thickLine" presStyleLbl="alignNode1" presStyleIdx="3" presStyleCnt="5"/>
      <dgm:spPr/>
    </dgm:pt>
    <dgm:pt modelId="{D1B5340A-BF63-47EA-B114-E2CC4ECB5511}" type="pres">
      <dgm:prSet presAssocID="{763F347D-7980-41F9-8F71-ED37B6EB8066}" presName="horz1" presStyleCnt="0"/>
      <dgm:spPr/>
    </dgm:pt>
    <dgm:pt modelId="{E17EACE3-183D-465A-A495-1650ED66FE6E}" type="pres">
      <dgm:prSet presAssocID="{763F347D-7980-41F9-8F71-ED37B6EB8066}" presName="tx1" presStyleLbl="revTx" presStyleIdx="3" presStyleCnt="5"/>
      <dgm:spPr/>
    </dgm:pt>
    <dgm:pt modelId="{B5C47A5D-2504-41F3-8B9F-1995AE021746}" type="pres">
      <dgm:prSet presAssocID="{763F347D-7980-41F9-8F71-ED37B6EB8066}" presName="vert1" presStyleCnt="0"/>
      <dgm:spPr/>
    </dgm:pt>
    <dgm:pt modelId="{A604188D-1CF1-4945-B1BA-CED8109F436C}" type="pres">
      <dgm:prSet presAssocID="{86B6FC7A-1EDC-40AA-99D0-DE98546E04EC}" presName="thickLine" presStyleLbl="alignNode1" presStyleIdx="4" presStyleCnt="5"/>
      <dgm:spPr/>
    </dgm:pt>
    <dgm:pt modelId="{DB894754-25E2-478E-8F14-1E36D89BB38A}" type="pres">
      <dgm:prSet presAssocID="{86B6FC7A-1EDC-40AA-99D0-DE98546E04EC}" presName="horz1" presStyleCnt="0"/>
      <dgm:spPr/>
    </dgm:pt>
    <dgm:pt modelId="{C60D9AF0-592B-49AF-A3F3-2D23697E4204}" type="pres">
      <dgm:prSet presAssocID="{86B6FC7A-1EDC-40AA-99D0-DE98546E04EC}" presName="tx1" presStyleLbl="revTx" presStyleIdx="4" presStyleCnt="5"/>
      <dgm:spPr/>
    </dgm:pt>
    <dgm:pt modelId="{AEA6F91A-6DF5-417E-A4A0-B063E5092E34}" type="pres">
      <dgm:prSet presAssocID="{86B6FC7A-1EDC-40AA-99D0-DE98546E04EC}" presName="vert1" presStyleCnt="0"/>
      <dgm:spPr/>
    </dgm:pt>
  </dgm:ptLst>
  <dgm:cxnLst>
    <dgm:cxn modelId="{3212F211-CC60-42BB-9DB9-0FAFFA794ECE}" srcId="{64CC9737-4341-459A-9A9D-87E6084FFEE4}" destId="{73982A2B-6144-44D1-88F2-6952D1977B6E}" srcOrd="1" destOrd="0" parTransId="{0E6AF10C-55AF-4973-A5BB-02C2D5E5FF55}" sibTransId="{7EB856D6-28A7-4AB3-BB71-4CE95B031CA7}"/>
    <dgm:cxn modelId="{34783D2C-5466-4428-89CA-B296F2B9BE48}" type="presOf" srcId="{64CC9737-4341-459A-9A9D-87E6084FFEE4}" destId="{AC81A192-1AE2-40BB-9C9C-8184FC628050}" srcOrd="0" destOrd="0" presId="urn:microsoft.com/office/officeart/2008/layout/LinedList"/>
    <dgm:cxn modelId="{355B7882-7FB9-4815-9C24-55650A22C5CE}" type="presOf" srcId="{73982A2B-6144-44D1-88F2-6952D1977B6E}" destId="{0AD4E676-BE5A-45F4-BE61-298338B6575A}" srcOrd="0" destOrd="0" presId="urn:microsoft.com/office/officeart/2008/layout/LinedList"/>
    <dgm:cxn modelId="{9EA61285-679A-4EE1-AAFD-F9B211A1B442}" type="presOf" srcId="{86B6FC7A-1EDC-40AA-99D0-DE98546E04EC}" destId="{C60D9AF0-592B-49AF-A3F3-2D23697E4204}" srcOrd="0" destOrd="0" presId="urn:microsoft.com/office/officeart/2008/layout/LinedList"/>
    <dgm:cxn modelId="{576B7C8E-5A1E-4F25-8F7E-446536D78A60}" srcId="{64CC9737-4341-459A-9A9D-87E6084FFEE4}" destId="{86B6FC7A-1EDC-40AA-99D0-DE98546E04EC}" srcOrd="4" destOrd="0" parTransId="{389DE329-5FDD-41C8-B9F1-ABA8E20C20EA}" sibTransId="{6F9A88AC-CA95-489B-ADBB-41D255942511}"/>
    <dgm:cxn modelId="{2B1C1F9D-E92B-420F-91F0-09EEA85E571D}" type="presOf" srcId="{BBA04B5F-FDA5-4180-8C18-7A273AB1EF05}" destId="{3A99E9C1-EDE7-48CC-93ED-4ADA56ACDF91}" srcOrd="0" destOrd="0" presId="urn:microsoft.com/office/officeart/2008/layout/LinedList"/>
    <dgm:cxn modelId="{E8E993B8-60B1-4770-AD84-D2708B009FE3}" srcId="{64CC9737-4341-459A-9A9D-87E6084FFEE4}" destId="{BBA04B5F-FDA5-4180-8C18-7A273AB1EF05}" srcOrd="0" destOrd="0" parTransId="{0DDE6FDD-871E-44FA-96EB-9BE5E9BD1D0A}" sibTransId="{3899E242-B1BE-4808-ABEA-21088C5AF56B}"/>
    <dgm:cxn modelId="{C00321BF-5C83-4585-97D1-8DD5B62441C2}" type="presOf" srcId="{763F347D-7980-41F9-8F71-ED37B6EB8066}" destId="{E17EACE3-183D-465A-A495-1650ED66FE6E}" srcOrd="0" destOrd="0" presId="urn:microsoft.com/office/officeart/2008/layout/LinedList"/>
    <dgm:cxn modelId="{75BBC8D9-ED6F-4533-8625-24BBAB12D1FF}" srcId="{64CC9737-4341-459A-9A9D-87E6084FFEE4}" destId="{763F347D-7980-41F9-8F71-ED37B6EB8066}" srcOrd="3" destOrd="0" parTransId="{782F507D-B9D3-4341-A190-7DD6D6D3A4D9}" sibTransId="{523073A5-F52F-4900-A156-FCB04A1CC070}"/>
    <dgm:cxn modelId="{A13E90E8-1CC5-42CF-84F3-F71C3261C553}" srcId="{64CC9737-4341-459A-9A9D-87E6084FFEE4}" destId="{D800EE1A-5270-435D-93A3-40BA3048B761}" srcOrd="2" destOrd="0" parTransId="{31D74574-5BA8-4C62-981F-25CF3E539D4D}" sibTransId="{228C0DB4-CC82-4FCF-BF90-5B0477A27264}"/>
    <dgm:cxn modelId="{4F5F3AEB-D815-4242-A4F5-9B67E683E292}" type="presOf" srcId="{D800EE1A-5270-435D-93A3-40BA3048B761}" destId="{E8EC7ADF-CD2F-4A6B-A184-1D2EB4EDF852}" srcOrd="0" destOrd="0" presId="urn:microsoft.com/office/officeart/2008/layout/LinedList"/>
    <dgm:cxn modelId="{2E5D9922-2B05-4398-A647-7207346684FA}" type="presParOf" srcId="{AC81A192-1AE2-40BB-9C9C-8184FC628050}" destId="{4AC377BE-17BF-47A1-A3C4-87403FFAF751}" srcOrd="0" destOrd="0" presId="urn:microsoft.com/office/officeart/2008/layout/LinedList"/>
    <dgm:cxn modelId="{BA5AC6D8-2627-42C7-98A7-74DA5E2AB1D2}" type="presParOf" srcId="{AC81A192-1AE2-40BB-9C9C-8184FC628050}" destId="{731BE95D-84AD-4E07-BDC5-60844670382C}" srcOrd="1" destOrd="0" presId="urn:microsoft.com/office/officeart/2008/layout/LinedList"/>
    <dgm:cxn modelId="{FA5CB658-2760-404A-9337-80506ACDF7A8}" type="presParOf" srcId="{731BE95D-84AD-4E07-BDC5-60844670382C}" destId="{3A99E9C1-EDE7-48CC-93ED-4ADA56ACDF91}" srcOrd="0" destOrd="0" presId="urn:microsoft.com/office/officeart/2008/layout/LinedList"/>
    <dgm:cxn modelId="{59538E40-2051-498D-900A-279F09096EA9}" type="presParOf" srcId="{731BE95D-84AD-4E07-BDC5-60844670382C}" destId="{9727DD9D-D5BF-4B6A-87D7-C8C6ED05F2D7}" srcOrd="1" destOrd="0" presId="urn:microsoft.com/office/officeart/2008/layout/LinedList"/>
    <dgm:cxn modelId="{DA4779CB-D899-4AA0-BF80-433AA7F9B55F}" type="presParOf" srcId="{AC81A192-1AE2-40BB-9C9C-8184FC628050}" destId="{2EF699C1-3F47-4E65-9F04-63211E5940D4}" srcOrd="2" destOrd="0" presId="urn:microsoft.com/office/officeart/2008/layout/LinedList"/>
    <dgm:cxn modelId="{36B5727E-99FF-4CD0-9EF3-E19C0997C036}" type="presParOf" srcId="{AC81A192-1AE2-40BB-9C9C-8184FC628050}" destId="{D923FF95-68CA-4F4D-8000-E814DCE3FC41}" srcOrd="3" destOrd="0" presId="urn:microsoft.com/office/officeart/2008/layout/LinedList"/>
    <dgm:cxn modelId="{E4CB28E8-1935-41E7-8D62-4FDA34AE658C}" type="presParOf" srcId="{D923FF95-68CA-4F4D-8000-E814DCE3FC41}" destId="{0AD4E676-BE5A-45F4-BE61-298338B6575A}" srcOrd="0" destOrd="0" presId="urn:microsoft.com/office/officeart/2008/layout/LinedList"/>
    <dgm:cxn modelId="{02C6BD91-ADF6-4722-BEB9-E26AE0101DBC}" type="presParOf" srcId="{D923FF95-68CA-4F4D-8000-E814DCE3FC41}" destId="{C5C4BEF8-7E40-4115-9380-7A78D7C10F69}" srcOrd="1" destOrd="0" presId="urn:microsoft.com/office/officeart/2008/layout/LinedList"/>
    <dgm:cxn modelId="{2095DCDD-56E9-4FAB-881E-F703B6F0A063}" type="presParOf" srcId="{AC81A192-1AE2-40BB-9C9C-8184FC628050}" destId="{C6309E92-301F-4862-8B29-30559375A354}" srcOrd="4" destOrd="0" presId="urn:microsoft.com/office/officeart/2008/layout/LinedList"/>
    <dgm:cxn modelId="{8A5B2499-09A4-4F8D-9907-9DDC0E1CDAE2}" type="presParOf" srcId="{AC81A192-1AE2-40BB-9C9C-8184FC628050}" destId="{F39FA21D-FC89-43E7-891E-81A7803F08E1}" srcOrd="5" destOrd="0" presId="urn:microsoft.com/office/officeart/2008/layout/LinedList"/>
    <dgm:cxn modelId="{2F059042-8338-47DB-B00E-A7574DCF9640}" type="presParOf" srcId="{F39FA21D-FC89-43E7-891E-81A7803F08E1}" destId="{E8EC7ADF-CD2F-4A6B-A184-1D2EB4EDF852}" srcOrd="0" destOrd="0" presId="urn:microsoft.com/office/officeart/2008/layout/LinedList"/>
    <dgm:cxn modelId="{3883CBB5-57E9-4DD4-B519-EA8DB4BFF6BC}" type="presParOf" srcId="{F39FA21D-FC89-43E7-891E-81A7803F08E1}" destId="{6D3EA0FB-D760-49C2-9ED9-531E12DD6254}" srcOrd="1" destOrd="0" presId="urn:microsoft.com/office/officeart/2008/layout/LinedList"/>
    <dgm:cxn modelId="{D3F131CE-8D62-4698-9BB2-9465F7388F09}" type="presParOf" srcId="{AC81A192-1AE2-40BB-9C9C-8184FC628050}" destId="{A4D8D0E0-C123-48D9-936D-0007B88ABDC0}" srcOrd="6" destOrd="0" presId="urn:microsoft.com/office/officeart/2008/layout/LinedList"/>
    <dgm:cxn modelId="{5E3C121D-24DD-43C9-A673-365E0CE3F321}" type="presParOf" srcId="{AC81A192-1AE2-40BB-9C9C-8184FC628050}" destId="{D1B5340A-BF63-47EA-B114-E2CC4ECB5511}" srcOrd="7" destOrd="0" presId="urn:microsoft.com/office/officeart/2008/layout/LinedList"/>
    <dgm:cxn modelId="{22239A9B-51D5-4253-BFB6-55F34A5E9C64}" type="presParOf" srcId="{D1B5340A-BF63-47EA-B114-E2CC4ECB5511}" destId="{E17EACE3-183D-465A-A495-1650ED66FE6E}" srcOrd="0" destOrd="0" presId="urn:microsoft.com/office/officeart/2008/layout/LinedList"/>
    <dgm:cxn modelId="{B545C6BA-E256-4B57-9FF9-11F1E6456547}" type="presParOf" srcId="{D1B5340A-BF63-47EA-B114-E2CC4ECB5511}" destId="{B5C47A5D-2504-41F3-8B9F-1995AE021746}" srcOrd="1" destOrd="0" presId="urn:microsoft.com/office/officeart/2008/layout/LinedList"/>
    <dgm:cxn modelId="{D379C83B-466D-4987-AAB9-D57165B099CB}" type="presParOf" srcId="{AC81A192-1AE2-40BB-9C9C-8184FC628050}" destId="{A604188D-1CF1-4945-B1BA-CED8109F436C}" srcOrd="8" destOrd="0" presId="urn:microsoft.com/office/officeart/2008/layout/LinedList"/>
    <dgm:cxn modelId="{F83DF7BC-686E-477B-9474-44C67AC01560}" type="presParOf" srcId="{AC81A192-1AE2-40BB-9C9C-8184FC628050}" destId="{DB894754-25E2-478E-8F14-1E36D89BB38A}" srcOrd="9" destOrd="0" presId="urn:microsoft.com/office/officeart/2008/layout/LinedList"/>
    <dgm:cxn modelId="{ECB1EC63-8D4D-43CF-ABFE-7A5BAC5A7278}" type="presParOf" srcId="{DB894754-25E2-478E-8F14-1E36D89BB38A}" destId="{C60D9AF0-592B-49AF-A3F3-2D23697E4204}" srcOrd="0" destOrd="0" presId="urn:microsoft.com/office/officeart/2008/layout/LinedList"/>
    <dgm:cxn modelId="{28247418-EE95-45DA-BCD6-C7DD33200354}" type="presParOf" srcId="{DB894754-25E2-478E-8F14-1E36D89BB38A}" destId="{AEA6F91A-6DF5-417E-A4A0-B063E5092E34}"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F453BD-9BB4-4B35-9629-2785C6DE7E8A}" type="doc">
      <dgm:prSet loTypeId="urn:microsoft.com/office/officeart/2005/8/layout/default" loCatId="list" qsTypeId="urn:microsoft.com/office/officeart/2005/8/quickstyle/simple1#34" qsCatId="simple" csTypeId="urn:microsoft.com/office/officeart/2005/8/colors/accent0_2#1" csCatId="mainScheme" phldr="1"/>
      <dgm:spPr/>
      <dgm:t>
        <a:bodyPr/>
        <a:lstStyle/>
        <a:p>
          <a:endParaRPr lang="en-US"/>
        </a:p>
      </dgm:t>
    </dgm:pt>
    <dgm:pt modelId="{4DFAF213-F14A-4D85-B872-F6A629F23EB7}">
      <dgm:prSet/>
      <dgm:spPr/>
      <dgm:t>
        <a:bodyPr/>
        <a:lstStyle/>
        <a:p>
          <a:pPr algn="l"/>
          <a:r>
            <a:rPr lang="en-US" b="1" dirty="0">
              <a:solidFill>
                <a:schemeClr val="tx2">
                  <a:lumMod val="50000"/>
                </a:schemeClr>
              </a:solidFill>
            </a:rPr>
            <a:t>Capture the reviewer's attention by identifying an important challenge, unanswered question, or pressing issue in your field.</a:t>
          </a:r>
        </a:p>
      </dgm:t>
    </dgm:pt>
    <dgm:pt modelId="{7B0AFAD3-1384-4812-834D-09F4DC46F5C3}" type="parTrans" cxnId="{BDEF0BCF-A905-4DD7-8D7D-38F878986C1A}">
      <dgm:prSet/>
      <dgm:spPr/>
      <dgm:t>
        <a:bodyPr/>
        <a:lstStyle/>
        <a:p>
          <a:endParaRPr lang="en-US"/>
        </a:p>
      </dgm:t>
    </dgm:pt>
    <dgm:pt modelId="{514F28AB-D7F6-45A2-BBAB-079B126CFA60}" type="sibTrans" cxnId="{BDEF0BCF-A905-4DD7-8D7D-38F878986C1A}">
      <dgm:prSet/>
      <dgm:spPr/>
      <dgm:t>
        <a:bodyPr/>
        <a:lstStyle/>
        <a:p>
          <a:endParaRPr lang="en-US"/>
        </a:p>
      </dgm:t>
    </dgm:pt>
    <dgm:pt modelId="{22EFFB2C-9575-430E-A2C2-F945C4CFA720}">
      <dgm:prSet/>
      <dgm:spPr/>
      <dgm:t>
        <a:bodyPr/>
        <a:lstStyle/>
        <a:p>
          <a:r>
            <a:rPr lang="en-US" b="1" dirty="0">
              <a:solidFill>
                <a:schemeClr val="tx2">
                  <a:lumMod val="50000"/>
                </a:schemeClr>
              </a:solidFill>
            </a:rPr>
            <a:t>Ask yourself:</a:t>
          </a:r>
          <a:endParaRPr lang="en-US" dirty="0">
            <a:solidFill>
              <a:schemeClr val="tx2">
                <a:lumMod val="50000"/>
              </a:schemeClr>
            </a:solidFill>
          </a:endParaRPr>
        </a:p>
      </dgm:t>
    </dgm:pt>
    <dgm:pt modelId="{0EC643F7-81A5-4B16-AB58-71A83C6CAC9D}" type="parTrans" cxnId="{CD3CD259-611A-41B1-93D4-90DDE33E9139}">
      <dgm:prSet/>
      <dgm:spPr/>
      <dgm:t>
        <a:bodyPr/>
        <a:lstStyle/>
        <a:p>
          <a:endParaRPr lang="en-US"/>
        </a:p>
      </dgm:t>
    </dgm:pt>
    <dgm:pt modelId="{E3FD2049-D9EA-4170-B5C8-23752404ADEF}" type="sibTrans" cxnId="{CD3CD259-611A-41B1-93D4-90DDE33E9139}">
      <dgm:prSet/>
      <dgm:spPr/>
      <dgm:t>
        <a:bodyPr/>
        <a:lstStyle/>
        <a:p>
          <a:endParaRPr lang="en-US"/>
        </a:p>
      </dgm:t>
    </dgm:pt>
    <dgm:pt modelId="{01BCD9B6-3432-44D9-9850-6846DE4DE64F}">
      <dgm:prSet/>
      <dgm:spPr/>
      <dgm:t>
        <a:bodyPr/>
        <a:lstStyle/>
        <a:p>
          <a:r>
            <a:rPr lang="en-US" b="1" dirty="0">
              <a:solidFill>
                <a:schemeClr val="tx2">
                  <a:lumMod val="50000"/>
                </a:schemeClr>
              </a:solidFill>
            </a:rPr>
            <a:t>What problem needs to be solved?</a:t>
          </a:r>
        </a:p>
      </dgm:t>
    </dgm:pt>
    <dgm:pt modelId="{6C71F07E-73C8-46B6-B3E7-53FB74BBDC85}" type="parTrans" cxnId="{8EAB663F-9A08-46DD-8F3E-5AB366E7C042}">
      <dgm:prSet/>
      <dgm:spPr/>
      <dgm:t>
        <a:bodyPr/>
        <a:lstStyle/>
        <a:p>
          <a:endParaRPr lang="en-US"/>
        </a:p>
      </dgm:t>
    </dgm:pt>
    <dgm:pt modelId="{7D2D6B5D-6205-4312-A8E3-61AC26C5483A}" type="sibTrans" cxnId="{8EAB663F-9A08-46DD-8F3E-5AB366E7C042}">
      <dgm:prSet/>
      <dgm:spPr/>
      <dgm:t>
        <a:bodyPr/>
        <a:lstStyle/>
        <a:p>
          <a:endParaRPr lang="en-US"/>
        </a:p>
      </dgm:t>
    </dgm:pt>
    <dgm:pt modelId="{DC9AF787-0124-4FD6-A6E3-F16D4433137D}">
      <dgm:prSet/>
      <dgm:spPr/>
      <dgm:t>
        <a:bodyPr/>
        <a:lstStyle/>
        <a:p>
          <a:r>
            <a:rPr lang="en-US" b="1" dirty="0">
              <a:solidFill>
                <a:schemeClr val="tx2">
                  <a:lumMod val="50000"/>
                </a:schemeClr>
              </a:solidFill>
            </a:rPr>
            <a:t>Why is this problem important now?</a:t>
          </a:r>
        </a:p>
      </dgm:t>
    </dgm:pt>
    <dgm:pt modelId="{8EA22597-28C0-46A3-82B5-A9E4CD7F0723}" type="parTrans" cxnId="{A49CE391-5F04-4E3E-8400-DDF56555330B}">
      <dgm:prSet/>
      <dgm:spPr/>
      <dgm:t>
        <a:bodyPr/>
        <a:lstStyle/>
        <a:p>
          <a:endParaRPr lang="en-US"/>
        </a:p>
      </dgm:t>
    </dgm:pt>
    <dgm:pt modelId="{21C9711E-CF6B-4818-BA4E-5BFE67707957}" type="sibTrans" cxnId="{A49CE391-5F04-4E3E-8400-DDF56555330B}">
      <dgm:prSet/>
      <dgm:spPr/>
      <dgm:t>
        <a:bodyPr/>
        <a:lstStyle/>
        <a:p>
          <a:endParaRPr lang="en-US"/>
        </a:p>
      </dgm:t>
    </dgm:pt>
    <dgm:pt modelId="{ED379C7E-133A-4778-8C03-C294A49EBF23}">
      <dgm:prSet/>
      <dgm:spPr/>
      <dgm:t>
        <a:bodyPr/>
        <a:lstStyle/>
        <a:p>
          <a:r>
            <a:rPr lang="en-US" b="1" dirty="0">
              <a:solidFill>
                <a:schemeClr val="tx2">
                  <a:lumMod val="50000"/>
                </a:schemeClr>
              </a:solidFill>
            </a:rPr>
            <a:t>Who or what is affected if it remains unresolved?</a:t>
          </a:r>
        </a:p>
      </dgm:t>
    </dgm:pt>
    <dgm:pt modelId="{B48F82AB-3269-40FC-8556-582E051AA5CA}" type="parTrans" cxnId="{BDC65D82-D308-4FD8-9DCD-631C07C222A2}">
      <dgm:prSet/>
      <dgm:spPr/>
      <dgm:t>
        <a:bodyPr/>
        <a:lstStyle/>
        <a:p>
          <a:endParaRPr lang="en-US"/>
        </a:p>
      </dgm:t>
    </dgm:pt>
    <dgm:pt modelId="{10F502ED-1F63-4B51-BA1F-CE5BD9CDADB2}" type="sibTrans" cxnId="{BDC65D82-D308-4FD8-9DCD-631C07C222A2}">
      <dgm:prSet/>
      <dgm:spPr/>
      <dgm:t>
        <a:bodyPr/>
        <a:lstStyle/>
        <a:p>
          <a:endParaRPr lang="en-US"/>
        </a:p>
      </dgm:t>
    </dgm:pt>
    <dgm:pt modelId="{06203D0E-E1A2-4733-9AB5-5681FA445793}">
      <dgm:prSet/>
      <dgm:spPr/>
      <dgm:t>
        <a:bodyPr/>
        <a:lstStyle/>
        <a:p>
          <a:pPr algn="l"/>
          <a:r>
            <a:rPr lang="en-US" b="1" dirty="0">
              <a:solidFill>
                <a:schemeClr val="tx2">
                  <a:lumMod val="50000"/>
                </a:schemeClr>
              </a:solidFill>
            </a:rPr>
            <a:t>A strong opening convinces reviewers that the problem is significant and worth funding.</a:t>
          </a:r>
          <a:endParaRPr lang="en-US" dirty="0">
            <a:solidFill>
              <a:schemeClr val="tx2">
                <a:lumMod val="50000"/>
              </a:schemeClr>
            </a:solidFill>
          </a:endParaRPr>
        </a:p>
      </dgm:t>
    </dgm:pt>
    <dgm:pt modelId="{98441BE3-D69B-4C1C-ADEB-7E4A5EC7CC74}" type="parTrans" cxnId="{E707FC0F-BE70-4664-AC35-42EE26771B23}">
      <dgm:prSet/>
      <dgm:spPr/>
      <dgm:t>
        <a:bodyPr/>
        <a:lstStyle/>
        <a:p>
          <a:endParaRPr lang="en-US"/>
        </a:p>
      </dgm:t>
    </dgm:pt>
    <dgm:pt modelId="{FF51A378-67FE-47BB-B1C5-011356028A9C}" type="sibTrans" cxnId="{E707FC0F-BE70-4664-AC35-42EE26771B23}">
      <dgm:prSet/>
      <dgm:spPr/>
      <dgm:t>
        <a:bodyPr/>
        <a:lstStyle/>
        <a:p>
          <a:endParaRPr lang="en-US"/>
        </a:p>
      </dgm:t>
    </dgm:pt>
    <dgm:pt modelId="{6F020011-B4FD-447E-803D-3B5DA73A98FA}" type="pres">
      <dgm:prSet presAssocID="{A8F453BD-9BB4-4B35-9629-2785C6DE7E8A}" presName="diagram" presStyleCnt="0">
        <dgm:presLayoutVars>
          <dgm:dir/>
          <dgm:resizeHandles val="exact"/>
        </dgm:presLayoutVars>
      </dgm:prSet>
      <dgm:spPr/>
    </dgm:pt>
    <dgm:pt modelId="{4CB2E340-2E71-4F34-9263-1E09AC072E1C}" type="pres">
      <dgm:prSet presAssocID="{4DFAF213-F14A-4D85-B872-F6A629F23EB7}" presName="node" presStyleLbl="node1" presStyleIdx="0" presStyleCnt="3">
        <dgm:presLayoutVars>
          <dgm:bulletEnabled val="1"/>
        </dgm:presLayoutVars>
      </dgm:prSet>
      <dgm:spPr/>
    </dgm:pt>
    <dgm:pt modelId="{C165DCC2-E076-4695-ACA9-C7C143892C2A}" type="pres">
      <dgm:prSet presAssocID="{514F28AB-D7F6-45A2-BBAB-079B126CFA60}" presName="sibTrans" presStyleCnt="0"/>
      <dgm:spPr/>
    </dgm:pt>
    <dgm:pt modelId="{69672975-C2DD-4EF8-B324-FC151D1A8C9C}" type="pres">
      <dgm:prSet presAssocID="{22EFFB2C-9575-430E-A2C2-F945C4CFA720}" presName="node" presStyleLbl="node1" presStyleIdx="1" presStyleCnt="3">
        <dgm:presLayoutVars>
          <dgm:bulletEnabled val="1"/>
        </dgm:presLayoutVars>
      </dgm:prSet>
      <dgm:spPr/>
    </dgm:pt>
    <dgm:pt modelId="{066231B3-79F6-4063-9AB9-67AC836C396B}" type="pres">
      <dgm:prSet presAssocID="{E3FD2049-D9EA-4170-B5C8-23752404ADEF}" presName="sibTrans" presStyleCnt="0"/>
      <dgm:spPr/>
    </dgm:pt>
    <dgm:pt modelId="{B62AD354-3853-415D-8DF1-5D3C45D7F88D}" type="pres">
      <dgm:prSet presAssocID="{06203D0E-E1A2-4733-9AB5-5681FA445793}" presName="node" presStyleLbl="node1" presStyleIdx="2" presStyleCnt="3">
        <dgm:presLayoutVars>
          <dgm:bulletEnabled val="1"/>
        </dgm:presLayoutVars>
      </dgm:prSet>
      <dgm:spPr/>
    </dgm:pt>
  </dgm:ptLst>
  <dgm:cxnLst>
    <dgm:cxn modelId="{1BD11505-6D0F-40A8-B58D-70D3CD743FD8}" type="presOf" srcId="{01BCD9B6-3432-44D9-9850-6846DE4DE64F}" destId="{69672975-C2DD-4EF8-B324-FC151D1A8C9C}" srcOrd="0" destOrd="1" presId="urn:microsoft.com/office/officeart/2005/8/layout/default"/>
    <dgm:cxn modelId="{7ED4300C-B1FD-4D18-990D-DA3C95A6D1D5}" type="presOf" srcId="{DC9AF787-0124-4FD6-A6E3-F16D4433137D}" destId="{69672975-C2DD-4EF8-B324-FC151D1A8C9C}" srcOrd="0" destOrd="2" presId="urn:microsoft.com/office/officeart/2005/8/layout/default"/>
    <dgm:cxn modelId="{E707FC0F-BE70-4664-AC35-42EE26771B23}" srcId="{A8F453BD-9BB4-4B35-9629-2785C6DE7E8A}" destId="{06203D0E-E1A2-4733-9AB5-5681FA445793}" srcOrd="2" destOrd="0" parTransId="{98441BE3-D69B-4C1C-ADEB-7E4A5EC7CC74}" sibTransId="{FF51A378-67FE-47BB-B1C5-011356028A9C}"/>
    <dgm:cxn modelId="{8D401436-E356-4568-AFE4-F734042C2AC7}" type="presOf" srcId="{06203D0E-E1A2-4733-9AB5-5681FA445793}" destId="{B62AD354-3853-415D-8DF1-5D3C45D7F88D}" srcOrd="0" destOrd="0" presId="urn:microsoft.com/office/officeart/2005/8/layout/default"/>
    <dgm:cxn modelId="{8EAB663F-9A08-46DD-8F3E-5AB366E7C042}" srcId="{22EFFB2C-9575-430E-A2C2-F945C4CFA720}" destId="{01BCD9B6-3432-44D9-9850-6846DE4DE64F}" srcOrd="0" destOrd="0" parTransId="{6C71F07E-73C8-46B6-B3E7-53FB74BBDC85}" sibTransId="{7D2D6B5D-6205-4312-A8E3-61AC26C5483A}"/>
    <dgm:cxn modelId="{CD3CD259-611A-41B1-93D4-90DDE33E9139}" srcId="{A8F453BD-9BB4-4B35-9629-2785C6DE7E8A}" destId="{22EFFB2C-9575-430E-A2C2-F945C4CFA720}" srcOrd="1" destOrd="0" parTransId="{0EC643F7-81A5-4B16-AB58-71A83C6CAC9D}" sibTransId="{E3FD2049-D9EA-4170-B5C8-23752404ADEF}"/>
    <dgm:cxn modelId="{BDC65D82-D308-4FD8-9DCD-631C07C222A2}" srcId="{22EFFB2C-9575-430E-A2C2-F945C4CFA720}" destId="{ED379C7E-133A-4778-8C03-C294A49EBF23}" srcOrd="2" destOrd="0" parTransId="{B48F82AB-3269-40FC-8556-582E051AA5CA}" sibTransId="{10F502ED-1F63-4B51-BA1F-CE5BD9CDADB2}"/>
    <dgm:cxn modelId="{A49CE391-5F04-4E3E-8400-DDF56555330B}" srcId="{22EFFB2C-9575-430E-A2C2-F945C4CFA720}" destId="{DC9AF787-0124-4FD6-A6E3-F16D4433137D}" srcOrd="1" destOrd="0" parTransId="{8EA22597-28C0-46A3-82B5-A9E4CD7F0723}" sibTransId="{21C9711E-CF6B-4818-BA4E-5BFE67707957}"/>
    <dgm:cxn modelId="{088F619E-F563-4D4E-B106-5D4897F25924}" type="presOf" srcId="{A8F453BD-9BB4-4B35-9629-2785C6DE7E8A}" destId="{6F020011-B4FD-447E-803D-3B5DA73A98FA}" srcOrd="0" destOrd="0" presId="urn:microsoft.com/office/officeart/2005/8/layout/default"/>
    <dgm:cxn modelId="{F3C506A1-D61B-4312-8579-5DBAE846558B}" type="presOf" srcId="{4DFAF213-F14A-4D85-B872-F6A629F23EB7}" destId="{4CB2E340-2E71-4F34-9263-1E09AC072E1C}" srcOrd="0" destOrd="0" presId="urn:microsoft.com/office/officeart/2005/8/layout/default"/>
    <dgm:cxn modelId="{0E9BAEB6-B43D-454B-9078-16F299589A6D}" type="presOf" srcId="{ED379C7E-133A-4778-8C03-C294A49EBF23}" destId="{69672975-C2DD-4EF8-B324-FC151D1A8C9C}" srcOrd="0" destOrd="3" presId="urn:microsoft.com/office/officeart/2005/8/layout/default"/>
    <dgm:cxn modelId="{BDEF0BCF-A905-4DD7-8D7D-38F878986C1A}" srcId="{A8F453BD-9BB4-4B35-9629-2785C6DE7E8A}" destId="{4DFAF213-F14A-4D85-B872-F6A629F23EB7}" srcOrd="0" destOrd="0" parTransId="{7B0AFAD3-1384-4812-834D-09F4DC46F5C3}" sibTransId="{514F28AB-D7F6-45A2-BBAB-079B126CFA60}"/>
    <dgm:cxn modelId="{C62FECEA-D0A4-40A3-8C37-ADD1E2847BBD}" type="presOf" srcId="{22EFFB2C-9575-430E-A2C2-F945C4CFA720}" destId="{69672975-C2DD-4EF8-B324-FC151D1A8C9C}" srcOrd="0" destOrd="0" presId="urn:microsoft.com/office/officeart/2005/8/layout/default"/>
    <dgm:cxn modelId="{FDB139FF-351E-4D25-AF30-964483E97F74}" type="presParOf" srcId="{6F020011-B4FD-447E-803D-3B5DA73A98FA}" destId="{4CB2E340-2E71-4F34-9263-1E09AC072E1C}" srcOrd="0" destOrd="0" presId="urn:microsoft.com/office/officeart/2005/8/layout/default"/>
    <dgm:cxn modelId="{654BAB1F-E702-416C-BB4B-BF6434E3DA74}" type="presParOf" srcId="{6F020011-B4FD-447E-803D-3B5DA73A98FA}" destId="{C165DCC2-E076-4695-ACA9-C7C143892C2A}" srcOrd="1" destOrd="0" presId="urn:microsoft.com/office/officeart/2005/8/layout/default"/>
    <dgm:cxn modelId="{26E22CA1-1AE2-44BB-BB95-67F755B68E42}" type="presParOf" srcId="{6F020011-B4FD-447E-803D-3B5DA73A98FA}" destId="{69672975-C2DD-4EF8-B324-FC151D1A8C9C}" srcOrd="2" destOrd="0" presId="urn:microsoft.com/office/officeart/2005/8/layout/default"/>
    <dgm:cxn modelId="{83A34EE3-DFE2-445B-A1F1-85E7E2DFCADD}" type="presParOf" srcId="{6F020011-B4FD-447E-803D-3B5DA73A98FA}" destId="{066231B3-79F6-4063-9AB9-67AC836C396B}" srcOrd="3" destOrd="0" presId="urn:microsoft.com/office/officeart/2005/8/layout/default"/>
    <dgm:cxn modelId="{6916C76A-B207-46D7-B314-945754F0BA50}" type="presParOf" srcId="{6F020011-B4FD-447E-803D-3B5DA73A98FA}" destId="{B62AD354-3853-415D-8DF1-5D3C45D7F88D}"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8F690C-9AE2-4543-8AD8-1AD244B25407}" type="doc">
      <dgm:prSet loTypeId="urn:microsoft.com/office/officeart/2018/2/layout/IconVerticalSolidList" loCatId="icon" qsTypeId="urn:microsoft.com/office/officeart/2005/8/quickstyle/simple1#4" qsCatId="simple" csTypeId="urn:microsoft.com/office/officeart/2005/8/colors/accent1_2#3" csCatId="accent1" phldr="1"/>
      <dgm:spPr/>
      <dgm:t>
        <a:bodyPr/>
        <a:lstStyle/>
        <a:p>
          <a:endParaRPr lang="en-US"/>
        </a:p>
      </dgm:t>
    </dgm:pt>
    <dgm:pt modelId="{77E95D9C-503A-4047-8AE9-28F305E6093E}">
      <dgm:prSet/>
      <dgm:spPr/>
      <dgm:t>
        <a:bodyPr/>
        <a:lstStyle/>
        <a:p>
          <a:pPr>
            <a:lnSpc>
              <a:spcPct val="100000"/>
            </a:lnSpc>
          </a:pPr>
          <a:r>
            <a:rPr lang="en-US" b="1" dirty="0"/>
            <a:t>Demonstrate what is known and, more importantly, </a:t>
          </a:r>
          <a:r>
            <a:rPr lang="en-US" b="1" u="sng" dirty="0"/>
            <a:t>what remains unknown</a:t>
          </a:r>
          <a:r>
            <a:rPr lang="en-US" dirty="0"/>
            <a:t>.</a:t>
          </a:r>
        </a:p>
      </dgm:t>
    </dgm:pt>
    <dgm:pt modelId="{FD9A6116-2F7A-439A-9E53-DCB3DB872DCA}" type="parTrans" cxnId="{82C9763C-DF20-4214-BFCC-E4088769E44D}">
      <dgm:prSet/>
      <dgm:spPr/>
      <dgm:t>
        <a:bodyPr/>
        <a:lstStyle/>
        <a:p>
          <a:endParaRPr lang="en-US"/>
        </a:p>
      </dgm:t>
    </dgm:pt>
    <dgm:pt modelId="{8D3507CC-3EB2-4E6B-9C68-E5D38C35C0C0}" type="sibTrans" cxnId="{82C9763C-DF20-4214-BFCC-E4088769E44D}">
      <dgm:prSet/>
      <dgm:spPr/>
      <dgm:t>
        <a:bodyPr/>
        <a:lstStyle/>
        <a:p>
          <a:endParaRPr lang="en-US"/>
        </a:p>
      </dgm:t>
    </dgm:pt>
    <dgm:pt modelId="{4BBD6D6B-FE35-4167-AC32-1DF8191255E2}">
      <dgm:prSet/>
      <dgm:spPr/>
      <dgm:t>
        <a:bodyPr/>
        <a:lstStyle/>
        <a:p>
          <a:pPr>
            <a:lnSpc>
              <a:spcPct val="100000"/>
            </a:lnSpc>
          </a:pPr>
          <a:r>
            <a:rPr lang="en-US" b="1" dirty="0"/>
            <a:t>Move the reader from</a:t>
          </a:r>
          <a:r>
            <a:rPr lang="en-US" b="1" dirty="0">
              <a:solidFill>
                <a:srgbClr val="7030A0"/>
              </a:solidFill>
            </a:rPr>
            <a:t>: Current Knowledge → Limitation → Gap</a:t>
          </a:r>
        </a:p>
      </dgm:t>
    </dgm:pt>
    <dgm:pt modelId="{227C9EBF-F4AD-4382-8326-6880DA96C781}" type="parTrans" cxnId="{7EDF0F2B-4D4E-4C4A-8674-9297FBB01405}">
      <dgm:prSet/>
      <dgm:spPr/>
      <dgm:t>
        <a:bodyPr/>
        <a:lstStyle/>
        <a:p>
          <a:endParaRPr lang="en-US"/>
        </a:p>
      </dgm:t>
    </dgm:pt>
    <dgm:pt modelId="{CE2B2C31-E068-4EEC-8D0B-D0974D914E71}" type="sibTrans" cxnId="{7EDF0F2B-4D4E-4C4A-8674-9297FBB01405}">
      <dgm:prSet/>
      <dgm:spPr/>
      <dgm:t>
        <a:bodyPr/>
        <a:lstStyle/>
        <a:p>
          <a:endParaRPr lang="en-US"/>
        </a:p>
      </dgm:t>
    </dgm:pt>
    <dgm:pt modelId="{C40737A9-FE20-4C15-AF27-697B894C77A7}">
      <dgm:prSet/>
      <dgm:spPr/>
      <dgm:t>
        <a:bodyPr/>
        <a:lstStyle/>
        <a:p>
          <a:pPr>
            <a:lnSpc>
              <a:spcPct val="100000"/>
            </a:lnSpc>
          </a:pPr>
          <a:r>
            <a:rPr lang="en-US" b="1" dirty="0"/>
            <a:t>Summarize relevant research literature</a:t>
          </a:r>
          <a:r>
            <a:rPr lang="en-US" dirty="0"/>
            <a:t>.</a:t>
          </a:r>
        </a:p>
      </dgm:t>
    </dgm:pt>
    <dgm:pt modelId="{C3DB3A51-76C3-4D0D-AABE-8B9AAE70F3E6}" type="parTrans" cxnId="{A5EAC6F5-114B-421E-B66A-2CA2A7CE5D00}">
      <dgm:prSet/>
      <dgm:spPr/>
      <dgm:t>
        <a:bodyPr/>
        <a:lstStyle/>
        <a:p>
          <a:endParaRPr lang="en-US"/>
        </a:p>
      </dgm:t>
    </dgm:pt>
    <dgm:pt modelId="{843C566D-851E-469E-AB83-5D133E138BB9}" type="sibTrans" cxnId="{A5EAC6F5-114B-421E-B66A-2CA2A7CE5D00}">
      <dgm:prSet/>
      <dgm:spPr/>
      <dgm:t>
        <a:bodyPr/>
        <a:lstStyle/>
        <a:p>
          <a:endParaRPr lang="en-US"/>
        </a:p>
      </dgm:t>
    </dgm:pt>
    <dgm:pt modelId="{4AE23B75-0BFF-47FE-9E92-7D1CEDBE7B00}">
      <dgm:prSet/>
      <dgm:spPr/>
      <dgm:t>
        <a:bodyPr/>
        <a:lstStyle/>
        <a:p>
          <a:pPr>
            <a:lnSpc>
              <a:spcPct val="100000"/>
            </a:lnSpc>
          </a:pPr>
          <a:r>
            <a:rPr lang="en-US" b="1" dirty="0"/>
            <a:t>Highlight limitations, contradictions, or missing evidence.</a:t>
          </a:r>
        </a:p>
      </dgm:t>
    </dgm:pt>
    <dgm:pt modelId="{245F2F5C-6585-451D-866A-BC74618D3853}" type="parTrans" cxnId="{2AF62086-CE9B-43B0-A662-0AC8AEBC784C}">
      <dgm:prSet/>
      <dgm:spPr/>
      <dgm:t>
        <a:bodyPr/>
        <a:lstStyle/>
        <a:p>
          <a:endParaRPr lang="en-US"/>
        </a:p>
      </dgm:t>
    </dgm:pt>
    <dgm:pt modelId="{62634D6B-1734-4213-B3F0-DA5734FACD1F}" type="sibTrans" cxnId="{2AF62086-CE9B-43B0-A662-0AC8AEBC784C}">
      <dgm:prSet/>
      <dgm:spPr/>
      <dgm:t>
        <a:bodyPr/>
        <a:lstStyle/>
        <a:p>
          <a:endParaRPr lang="en-US"/>
        </a:p>
      </dgm:t>
    </dgm:pt>
    <dgm:pt modelId="{D4403347-ADB7-4F5B-8D26-604FE3B4A154}">
      <dgm:prSet/>
      <dgm:spPr/>
      <dgm:t>
        <a:bodyPr/>
        <a:lstStyle/>
        <a:p>
          <a:pPr>
            <a:lnSpc>
              <a:spcPct val="100000"/>
            </a:lnSpc>
          </a:pPr>
          <a:r>
            <a:rPr lang="en-US" b="1" dirty="0"/>
            <a:t>Clearly state the specific gap your research addresses.</a:t>
          </a:r>
        </a:p>
      </dgm:t>
    </dgm:pt>
    <dgm:pt modelId="{39080F60-2007-4341-8802-7A72D422BD3C}" type="parTrans" cxnId="{182FA622-0C63-4AEF-9E24-85E54C739A79}">
      <dgm:prSet/>
      <dgm:spPr/>
      <dgm:t>
        <a:bodyPr/>
        <a:lstStyle/>
        <a:p>
          <a:endParaRPr lang="en-US"/>
        </a:p>
      </dgm:t>
    </dgm:pt>
    <dgm:pt modelId="{ADFB11CB-AB5D-47F2-82A1-49D6414A3A08}" type="sibTrans" cxnId="{182FA622-0C63-4AEF-9E24-85E54C739A79}">
      <dgm:prSet/>
      <dgm:spPr/>
      <dgm:t>
        <a:bodyPr/>
        <a:lstStyle/>
        <a:p>
          <a:endParaRPr lang="en-US"/>
        </a:p>
      </dgm:t>
    </dgm:pt>
    <dgm:pt modelId="{42513F8C-F59B-471C-883F-9A253A0E0FA3}">
      <dgm:prSet/>
      <dgm:spPr/>
      <dgm:t>
        <a:bodyPr/>
        <a:lstStyle/>
        <a:p>
          <a:pPr>
            <a:lnSpc>
              <a:spcPct val="100000"/>
            </a:lnSpc>
          </a:pPr>
          <a:r>
            <a:rPr lang="en-US" b="1" dirty="0"/>
            <a:t>The strongest proposals make reviewers think: </a:t>
          </a:r>
          <a:r>
            <a:rPr lang="en-US" b="1" dirty="0">
              <a:solidFill>
                <a:srgbClr val="7030A0"/>
              </a:solidFill>
            </a:rPr>
            <a:t>"This research needs to be done."</a:t>
          </a:r>
        </a:p>
      </dgm:t>
    </dgm:pt>
    <dgm:pt modelId="{CC508D55-5756-4393-B101-39D423DD2D4A}" type="parTrans" cxnId="{4F348544-B5AC-43AE-9899-139FDD4F757F}">
      <dgm:prSet/>
      <dgm:spPr/>
      <dgm:t>
        <a:bodyPr/>
        <a:lstStyle/>
        <a:p>
          <a:endParaRPr lang="en-US"/>
        </a:p>
      </dgm:t>
    </dgm:pt>
    <dgm:pt modelId="{D84B271D-3F17-4ABD-9A17-ED0F2CE8747B}" type="sibTrans" cxnId="{4F348544-B5AC-43AE-9899-139FDD4F757F}">
      <dgm:prSet/>
      <dgm:spPr/>
      <dgm:t>
        <a:bodyPr/>
        <a:lstStyle/>
        <a:p>
          <a:endParaRPr lang="en-US"/>
        </a:p>
      </dgm:t>
    </dgm:pt>
    <dgm:pt modelId="{15687FEB-1560-4A4C-93AE-F29B326CE3BF}" type="pres">
      <dgm:prSet presAssocID="{788F690C-9AE2-4543-8AD8-1AD244B25407}" presName="root" presStyleCnt="0">
        <dgm:presLayoutVars>
          <dgm:dir/>
          <dgm:resizeHandles val="exact"/>
        </dgm:presLayoutVars>
      </dgm:prSet>
      <dgm:spPr/>
    </dgm:pt>
    <dgm:pt modelId="{8AD467D6-A991-4EE4-BFFA-9F2E24B88B78}" type="pres">
      <dgm:prSet presAssocID="{77E95D9C-503A-4047-8AE9-28F305E6093E}" presName="compNode" presStyleCnt="0"/>
      <dgm:spPr/>
    </dgm:pt>
    <dgm:pt modelId="{523A8EA2-26C7-45A3-9E9D-95B61C96DB42}" type="pres">
      <dgm:prSet presAssocID="{77E95D9C-503A-4047-8AE9-28F305E6093E}" presName="bgRect" presStyleLbl="bgShp" presStyleIdx="0" presStyleCnt="6"/>
      <dgm:spPr/>
    </dgm:pt>
    <dgm:pt modelId="{6D0BE26E-56F3-4192-A4C8-2BA1722645DA}" type="pres">
      <dgm:prSet presAssocID="{77E95D9C-503A-4047-8AE9-28F305E6093E}"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Questions"/>
        </a:ext>
      </dgm:extLst>
    </dgm:pt>
    <dgm:pt modelId="{C2685A82-EB90-4A3C-B93A-29C412044FDA}" type="pres">
      <dgm:prSet presAssocID="{77E95D9C-503A-4047-8AE9-28F305E6093E}" presName="spaceRect" presStyleCnt="0"/>
      <dgm:spPr/>
    </dgm:pt>
    <dgm:pt modelId="{42AAA7D7-B805-4998-8A1F-DCE2263FB128}" type="pres">
      <dgm:prSet presAssocID="{77E95D9C-503A-4047-8AE9-28F305E6093E}" presName="parTx" presStyleLbl="revTx" presStyleIdx="0" presStyleCnt="6">
        <dgm:presLayoutVars>
          <dgm:chMax val="0"/>
          <dgm:chPref val="0"/>
        </dgm:presLayoutVars>
      </dgm:prSet>
      <dgm:spPr/>
    </dgm:pt>
    <dgm:pt modelId="{464988AE-4F1D-4241-A46A-8106C333E621}" type="pres">
      <dgm:prSet presAssocID="{8D3507CC-3EB2-4E6B-9C68-E5D38C35C0C0}" presName="sibTrans" presStyleCnt="0"/>
      <dgm:spPr/>
    </dgm:pt>
    <dgm:pt modelId="{43FD7C29-E76F-4812-914C-1E1B7D2F16EB}" type="pres">
      <dgm:prSet presAssocID="{4BBD6D6B-FE35-4167-AC32-1DF8191255E2}" presName="compNode" presStyleCnt="0"/>
      <dgm:spPr/>
    </dgm:pt>
    <dgm:pt modelId="{1A7A9F9D-0430-4677-A052-8E7556A21526}" type="pres">
      <dgm:prSet presAssocID="{4BBD6D6B-FE35-4167-AC32-1DF8191255E2}" presName="bgRect" presStyleLbl="bgShp" presStyleIdx="1" presStyleCnt="6"/>
      <dgm:spPr/>
    </dgm:pt>
    <dgm:pt modelId="{D6317C1C-B8DF-4235-9108-936B4379F2FC}" type="pres">
      <dgm:prSet presAssocID="{4BBD6D6B-FE35-4167-AC32-1DF8191255E2}"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ooks"/>
        </a:ext>
      </dgm:extLst>
    </dgm:pt>
    <dgm:pt modelId="{01808EED-BDE1-4949-A19F-CC38F76F0121}" type="pres">
      <dgm:prSet presAssocID="{4BBD6D6B-FE35-4167-AC32-1DF8191255E2}" presName="spaceRect" presStyleCnt="0"/>
      <dgm:spPr/>
    </dgm:pt>
    <dgm:pt modelId="{93EE2CB8-F08E-4C22-B4AD-6A9105367C91}" type="pres">
      <dgm:prSet presAssocID="{4BBD6D6B-FE35-4167-AC32-1DF8191255E2}" presName="parTx" presStyleLbl="revTx" presStyleIdx="1" presStyleCnt="6">
        <dgm:presLayoutVars>
          <dgm:chMax val="0"/>
          <dgm:chPref val="0"/>
        </dgm:presLayoutVars>
      </dgm:prSet>
      <dgm:spPr/>
    </dgm:pt>
    <dgm:pt modelId="{CB31D01B-CD29-446A-B4D3-DCD0C0643C12}" type="pres">
      <dgm:prSet presAssocID="{CE2B2C31-E068-4EEC-8D0B-D0974D914E71}" presName="sibTrans" presStyleCnt="0"/>
      <dgm:spPr/>
    </dgm:pt>
    <dgm:pt modelId="{CFD7CB88-9244-4154-9B0E-900175D7B5DF}" type="pres">
      <dgm:prSet presAssocID="{C40737A9-FE20-4C15-AF27-697B894C77A7}" presName="compNode" presStyleCnt="0"/>
      <dgm:spPr/>
    </dgm:pt>
    <dgm:pt modelId="{9E91787B-C4F2-4F9E-BE21-4C6CEF1F8B26}" type="pres">
      <dgm:prSet presAssocID="{C40737A9-FE20-4C15-AF27-697B894C77A7}" presName="bgRect" presStyleLbl="bgShp" presStyleIdx="2" presStyleCnt="6"/>
      <dgm:spPr/>
    </dgm:pt>
    <dgm:pt modelId="{153BF4EE-879E-4A9F-8A02-EA34B9A3637E}" type="pres">
      <dgm:prSet presAssocID="{C40737A9-FE20-4C15-AF27-697B894C77A7}"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Books on Shelf"/>
        </a:ext>
      </dgm:extLst>
    </dgm:pt>
    <dgm:pt modelId="{AD580DA4-8B2B-4E54-982E-65060A9C8BE8}" type="pres">
      <dgm:prSet presAssocID="{C40737A9-FE20-4C15-AF27-697B894C77A7}" presName="spaceRect" presStyleCnt="0"/>
      <dgm:spPr/>
    </dgm:pt>
    <dgm:pt modelId="{AB4CDC7E-5A18-4148-B0E5-B95DE3DEF8BB}" type="pres">
      <dgm:prSet presAssocID="{C40737A9-FE20-4C15-AF27-697B894C77A7}" presName="parTx" presStyleLbl="revTx" presStyleIdx="2" presStyleCnt="6">
        <dgm:presLayoutVars>
          <dgm:chMax val="0"/>
          <dgm:chPref val="0"/>
        </dgm:presLayoutVars>
      </dgm:prSet>
      <dgm:spPr/>
    </dgm:pt>
    <dgm:pt modelId="{B41771D5-784B-4C22-8C14-8A39BC83E467}" type="pres">
      <dgm:prSet presAssocID="{843C566D-851E-469E-AB83-5D133E138BB9}" presName="sibTrans" presStyleCnt="0"/>
      <dgm:spPr/>
    </dgm:pt>
    <dgm:pt modelId="{9E9FCEB7-6BD3-48AB-959C-6B8186541E9A}" type="pres">
      <dgm:prSet presAssocID="{4AE23B75-0BFF-47FE-9E92-7D1CEDBE7B00}" presName="compNode" presStyleCnt="0"/>
      <dgm:spPr/>
    </dgm:pt>
    <dgm:pt modelId="{F511B2A3-FD00-463A-B650-E13B953F83AC}" type="pres">
      <dgm:prSet presAssocID="{4AE23B75-0BFF-47FE-9E92-7D1CEDBE7B00}" presName="bgRect" presStyleLbl="bgShp" presStyleIdx="3" presStyleCnt="6"/>
      <dgm:spPr/>
    </dgm:pt>
    <dgm:pt modelId="{FB390B3C-0173-41BD-B2F1-3FCE222B139A}" type="pres">
      <dgm:prSet presAssocID="{4AE23B75-0BFF-47FE-9E92-7D1CEDBE7B00}"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Question mark"/>
        </a:ext>
      </dgm:extLst>
    </dgm:pt>
    <dgm:pt modelId="{0F7147C3-EF51-4371-8685-3235BCC0BCA0}" type="pres">
      <dgm:prSet presAssocID="{4AE23B75-0BFF-47FE-9E92-7D1CEDBE7B00}" presName="spaceRect" presStyleCnt="0"/>
      <dgm:spPr/>
    </dgm:pt>
    <dgm:pt modelId="{C5E7C7EE-4434-4D11-BC1A-99F1BE55E2A5}" type="pres">
      <dgm:prSet presAssocID="{4AE23B75-0BFF-47FE-9E92-7D1CEDBE7B00}" presName="parTx" presStyleLbl="revTx" presStyleIdx="3" presStyleCnt="6">
        <dgm:presLayoutVars>
          <dgm:chMax val="0"/>
          <dgm:chPref val="0"/>
        </dgm:presLayoutVars>
      </dgm:prSet>
      <dgm:spPr/>
    </dgm:pt>
    <dgm:pt modelId="{E32C9C99-A97A-40F1-A785-DEC63039FBA9}" type="pres">
      <dgm:prSet presAssocID="{62634D6B-1734-4213-B3F0-DA5734FACD1F}" presName="sibTrans" presStyleCnt="0"/>
      <dgm:spPr/>
    </dgm:pt>
    <dgm:pt modelId="{FA0ED031-2EAD-435A-A5D7-5DAD316FE2D0}" type="pres">
      <dgm:prSet presAssocID="{D4403347-ADB7-4F5B-8D26-604FE3B4A154}" presName="compNode" presStyleCnt="0"/>
      <dgm:spPr/>
    </dgm:pt>
    <dgm:pt modelId="{EA95829E-C97C-4758-AF35-C35C1C707F2B}" type="pres">
      <dgm:prSet presAssocID="{D4403347-ADB7-4F5B-8D26-604FE3B4A154}" presName="bgRect" presStyleLbl="bgShp" presStyleIdx="4" presStyleCnt="6"/>
      <dgm:spPr/>
    </dgm:pt>
    <dgm:pt modelId="{0AD161AD-27E7-4001-9A14-98962BB1587F}" type="pres">
      <dgm:prSet presAssocID="{D4403347-ADB7-4F5B-8D26-604FE3B4A154}"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Magnifying glass"/>
        </a:ext>
      </dgm:extLst>
    </dgm:pt>
    <dgm:pt modelId="{B0566AFE-AA04-44D7-A275-D1F78316E350}" type="pres">
      <dgm:prSet presAssocID="{D4403347-ADB7-4F5B-8D26-604FE3B4A154}" presName="spaceRect" presStyleCnt="0"/>
      <dgm:spPr/>
    </dgm:pt>
    <dgm:pt modelId="{B3652EC8-2B1B-43D9-B2E2-013CE8714BE4}" type="pres">
      <dgm:prSet presAssocID="{D4403347-ADB7-4F5B-8D26-604FE3B4A154}" presName="parTx" presStyleLbl="revTx" presStyleIdx="4" presStyleCnt="6">
        <dgm:presLayoutVars>
          <dgm:chMax val="0"/>
          <dgm:chPref val="0"/>
        </dgm:presLayoutVars>
      </dgm:prSet>
      <dgm:spPr/>
    </dgm:pt>
    <dgm:pt modelId="{6F02922E-1405-453D-B2F3-A928C4A70094}" type="pres">
      <dgm:prSet presAssocID="{ADFB11CB-AB5D-47F2-82A1-49D6414A3A08}" presName="sibTrans" presStyleCnt="0"/>
      <dgm:spPr/>
    </dgm:pt>
    <dgm:pt modelId="{294234B9-FD29-4523-8DB3-0E2D6C9EA06E}" type="pres">
      <dgm:prSet presAssocID="{42513F8C-F59B-471C-883F-9A253A0E0FA3}" presName="compNode" presStyleCnt="0"/>
      <dgm:spPr/>
    </dgm:pt>
    <dgm:pt modelId="{74383752-364D-4E4A-8E30-FFE3787D4A95}" type="pres">
      <dgm:prSet presAssocID="{42513F8C-F59B-471C-883F-9A253A0E0FA3}" presName="bgRect" presStyleLbl="bgShp" presStyleIdx="5" presStyleCnt="6"/>
      <dgm:spPr/>
    </dgm:pt>
    <dgm:pt modelId="{24290A78-5BDB-46F7-89EC-891A79AA687C}" type="pres">
      <dgm:prSet presAssocID="{42513F8C-F59B-471C-883F-9A253A0E0FA3}"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Person with Idea"/>
        </a:ext>
      </dgm:extLst>
    </dgm:pt>
    <dgm:pt modelId="{56F90356-F271-46A9-B964-0DEC3A8A0033}" type="pres">
      <dgm:prSet presAssocID="{42513F8C-F59B-471C-883F-9A253A0E0FA3}" presName="spaceRect" presStyleCnt="0"/>
      <dgm:spPr/>
    </dgm:pt>
    <dgm:pt modelId="{1DBCA6E4-2EE6-4BAE-B53E-C1B1F57B953B}" type="pres">
      <dgm:prSet presAssocID="{42513F8C-F59B-471C-883F-9A253A0E0FA3}" presName="parTx" presStyleLbl="revTx" presStyleIdx="5" presStyleCnt="6">
        <dgm:presLayoutVars>
          <dgm:chMax val="0"/>
          <dgm:chPref val="0"/>
        </dgm:presLayoutVars>
      </dgm:prSet>
      <dgm:spPr/>
    </dgm:pt>
  </dgm:ptLst>
  <dgm:cxnLst>
    <dgm:cxn modelId="{D6EA6C03-ED45-4C0B-AA98-3F469A57CD4C}" type="presOf" srcId="{4BBD6D6B-FE35-4167-AC32-1DF8191255E2}" destId="{93EE2CB8-F08E-4C22-B4AD-6A9105367C91}" srcOrd="0" destOrd="0" presId="urn:microsoft.com/office/officeart/2018/2/layout/IconVerticalSolidList"/>
    <dgm:cxn modelId="{182FA622-0C63-4AEF-9E24-85E54C739A79}" srcId="{788F690C-9AE2-4543-8AD8-1AD244B25407}" destId="{D4403347-ADB7-4F5B-8D26-604FE3B4A154}" srcOrd="4" destOrd="0" parTransId="{39080F60-2007-4341-8802-7A72D422BD3C}" sibTransId="{ADFB11CB-AB5D-47F2-82A1-49D6414A3A08}"/>
    <dgm:cxn modelId="{7EDF0F2B-4D4E-4C4A-8674-9297FBB01405}" srcId="{788F690C-9AE2-4543-8AD8-1AD244B25407}" destId="{4BBD6D6B-FE35-4167-AC32-1DF8191255E2}" srcOrd="1" destOrd="0" parTransId="{227C9EBF-F4AD-4382-8326-6880DA96C781}" sibTransId="{CE2B2C31-E068-4EEC-8D0B-D0974D914E71}"/>
    <dgm:cxn modelId="{82C9763C-DF20-4214-BFCC-E4088769E44D}" srcId="{788F690C-9AE2-4543-8AD8-1AD244B25407}" destId="{77E95D9C-503A-4047-8AE9-28F305E6093E}" srcOrd="0" destOrd="0" parTransId="{FD9A6116-2F7A-439A-9E53-DCB3DB872DCA}" sibTransId="{8D3507CC-3EB2-4E6B-9C68-E5D38C35C0C0}"/>
    <dgm:cxn modelId="{4F348544-B5AC-43AE-9899-139FDD4F757F}" srcId="{788F690C-9AE2-4543-8AD8-1AD244B25407}" destId="{42513F8C-F59B-471C-883F-9A253A0E0FA3}" srcOrd="5" destOrd="0" parTransId="{CC508D55-5756-4393-B101-39D423DD2D4A}" sibTransId="{D84B271D-3F17-4ABD-9A17-ED0F2CE8747B}"/>
    <dgm:cxn modelId="{83CB6045-ED8A-46AB-97E3-78CCCC1867A9}" type="presOf" srcId="{C40737A9-FE20-4C15-AF27-697B894C77A7}" destId="{AB4CDC7E-5A18-4148-B0E5-B95DE3DEF8BB}" srcOrd="0" destOrd="0" presId="urn:microsoft.com/office/officeart/2018/2/layout/IconVerticalSolidList"/>
    <dgm:cxn modelId="{AE8A674E-FF4A-4AB2-AA66-D8E51BFDA568}" type="presOf" srcId="{77E95D9C-503A-4047-8AE9-28F305E6093E}" destId="{42AAA7D7-B805-4998-8A1F-DCE2263FB128}" srcOrd="0" destOrd="0" presId="urn:microsoft.com/office/officeart/2018/2/layout/IconVerticalSolidList"/>
    <dgm:cxn modelId="{CA539476-57E5-45AC-8BE7-85CFECFFFEBE}" type="presOf" srcId="{4AE23B75-0BFF-47FE-9E92-7D1CEDBE7B00}" destId="{C5E7C7EE-4434-4D11-BC1A-99F1BE55E2A5}" srcOrd="0" destOrd="0" presId="urn:microsoft.com/office/officeart/2018/2/layout/IconVerticalSolidList"/>
    <dgm:cxn modelId="{2AF62086-CE9B-43B0-A662-0AC8AEBC784C}" srcId="{788F690C-9AE2-4543-8AD8-1AD244B25407}" destId="{4AE23B75-0BFF-47FE-9E92-7D1CEDBE7B00}" srcOrd="3" destOrd="0" parTransId="{245F2F5C-6585-451D-866A-BC74618D3853}" sibTransId="{62634D6B-1734-4213-B3F0-DA5734FACD1F}"/>
    <dgm:cxn modelId="{0512D6B4-6CD6-4A88-B9A0-71C9C852FB6F}" type="presOf" srcId="{42513F8C-F59B-471C-883F-9A253A0E0FA3}" destId="{1DBCA6E4-2EE6-4BAE-B53E-C1B1F57B953B}" srcOrd="0" destOrd="0" presId="urn:microsoft.com/office/officeart/2018/2/layout/IconVerticalSolidList"/>
    <dgm:cxn modelId="{108E4CCD-0EFC-4A5A-8354-8B476076592F}" type="presOf" srcId="{D4403347-ADB7-4F5B-8D26-604FE3B4A154}" destId="{B3652EC8-2B1B-43D9-B2E2-013CE8714BE4}" srcOrd="0" destOrd="0" presId="urn:microsoft.com/office/officeart/2018/2/layout/IconVerticalSolidList"/>
    <dgm:cxn modelId="{954E8FE3-CF71-4091-8E3D-39B597C58675}" type="presOf" srcId="{788F690C-9AE2-4543-8AD8-1AD244B25407}" destId="{15687FEB-1560-4A4C-93AE-F29B326CE3BF}" srcOrd="0" destOrd="0" presId="urn:microsoft.com/office/officeart/2018/2/layout/IconVerticalSolidList"/>
    <dgm:cxn modelId="{A5EAC6F5-114B-421E-B66A-2CA2A7CE5D00}" srcId="{788F690C-9AE2-4543-8AD8-1AD244B25407}" destId="{C40737A9-FE20-4C15-AF27-697B894C77A7}" srcOrd="2" destOrd="0" parTransId="{C3DB3A51-76C3-4D0D-AABE-8B9AAE70F3E6}" sibTransId="{843C566D-851E-469E-AB83-5D133E138BB9}"/>
    <dgm:cxn modelId="{23BFA1C1-0449-425B-AC62-41BAD7BD7A4A}" type="presParOf" srcId="{15687FEB-1560-4A4C-93AE-F29B326CE3BF}" destId="{8AD467D6-A991-4EE4-BFFA-9F2E24B88B78}" srcOrd="0" destOrd="0" presId="urn:microsoft.com/office/officeart/2018/2/layout/IconVerticalSolidList"/>
    <dgm:cxn modelId="{739ABE3E-30AF-4F5E-98AE-3594D9D0A14E}" type="presParOf" srcId="{8AD467D6-A991-4EE4-BFFA-9F2E24B88B78}" destId="{523A8EA2-26C7-45A3-9E9D-95B61C96DB42}" srcOrd="0" destOrd="0" presId="urn:microsoft.com/office/officeart/2018/2/layout/IconVerticalSolidList"/>
    <dgm:cxn modelId="{197D74DF-07D3-4B5D-B139-018C11E26C5B}" type="presParOf" srcId="{8AD467D6-A991-4EE4-BFFA-9F2E24B88B78}" destId="{6D0BE26E-56F3-4192-A4C8-2BA1722645DA}" srcOrd="1" destOrd="0" presId="urn:microsoft.com/office/officeart/2018/2/layout/IconVerticalSolidList"/>
    <dgm:cxn modelId="{A58A556C-998E-4317-8D38-E64FB3680DEC}" type="presParOf" srcId="{8AD467D6-A991-4EE4-BFFA-9F2E24B88B78}" destId="{C2685A82-EB90-4A3C-B93A-29C412044FDA}" srcOrd="2" destOrd="0" presId="urn:microsoft.com/office/officeart/2018/2/layout/IconVerticalSolidList"/>
    <dgm:cxn modelId="{E8EA6F47-0682-4691-B5D8-2D2E7C22CF30}" type="presParOf" srcId="{8AD467D6-A991-4EE4-BFFA-9F2E24B88B78}" destId="{42AAA7D7-B805-4998-8A1F-DCE2263FB128}" srcOrd="3" destOrd="0" presId="urn:microsoft.com/office/officeart/2018/2/layout/IconVerticalSolidList"/>
    <dgm:cxn modelId="{CF60D37D-9CE9-4DE3-9F58-CBBE35B27EC9}" type="presParOf" srcId="{15687FEB-1560-4A4C-93AE-F29B326CE3BF}" destId="{464988AE-4F1D-4241-A46A-8106C333E621}" srcOrd="1" destOrd="0" presId="urn:microsoft.com/office/officeart/2018/2/layout/IconVerticalSolidList"/>
    <dgm:cxn modelId="{D0316FA1-94F0-466A-BF18-11675B8D5450}" type="presParOf" srcId="{15687FEB-1560-4A4C-93AE-F29B326CE3BF}" destId="{43FD7C29-E76F-4812-914C-1E1B7D2F16EB}" srcOrd="2" destOrd="0" presId="urn:microsoft.com/office/officeart/2018/2/layout/IconVerticalSolidList"/>
    <dgm:cxn modelId="{D0CDCADC-6D7D-4887-A49B-6A0A24FE4987}" type="presParOf" srcId="{43FD7C29-E76F-4812-914C-1E1B7D2F16EB}" destId="{1A7A9F9D-0430-4677-A052-8E7556A21526}" srcOrd="0" destOrd="0" presId="urn:microsoft.com/office/officeart/2018/2/layout/IconVerticalSolidList"/>
    <dgm:cxn modelId="{C5442C10-7F0E-4D44-9E04-5F25A9BF8213}" type="presParOf" srcId="{43FD7C29-E76F-4812-914C-1E1B7D2F16EB}" destId="{D6317C1C-B8DF-4235-9108-936B4379F2FC}" srcOrd="1" destOrd="0" presId="urn:microsoft.com/office/officeart/2018/2/layout/IconVerticalSolidList"/>
    <dgm:cxn modelId="{9A4672A7-52B7-4886-BCEC-B77174AC5492}" type="presParOf" srcId="{43FD7C29-E76F-4812-914C-1E1B7D2F16EB}" destId="{01808EED-BDE1-4949-A19F-CC38F76F0121}" srcOrd="2" destOrd="0" presId="urn:microsoft.com/office/officeart/2018/2/layout/IconVerticalSolidList"/>
    <dgm:cxn modelId="{CA9FDF3A-4614-420F-A79A-667EEDEFE8C3}" type="presParOf" srcId="{43FD7C29-E76F-4812-914C-1E1B7D2F16EB}" destId="{93EE2CB8-F08E-4C22-B4AD-6A9105367C91}" srcOrd="3" destOrd="0" presId="urn:microsoft.com/office/officeart/2018/2/layout/IconVerticalSolidList"/>
    <dgm:cxn modelId="{3E99E54D-B0FD-40E3-9CD4-3C7E9ACAE698}" type="presParOf" srcId="{15687FEB-1560-4A4C-93AE-F29B326CE3BF}" destId="{CB31D01B-CD29-446A-B4D3-DCD0C0643C12}" srcOrd="3" destOrd="0" presId="urn:microsoft.com/office/officeart/2018/2/layout/IconVerticalSolidList"/>
    <dgm:cxn modelId="{ECE98156-CE60-467C-9255-F6DF2F18BE66}" type="presParOf" srcId="{15687FEB-1560-4A4C-93AE-F29B326CE3BF}" destId="{CFD7CB88-9244-4154-9B0E-900175D7B5DF}" srcOrd="4" destOrd="0" presId="urn:microsoft.com/office/officeart/2018/2/layout/IconVerticalSolidList"/>
    <dgm:cxn modelId="{35C8E660-8005-40B0-B2A4-F1A457A40F37}" type="presParOf" srcId="{CFD7CB88-9244-4154-9B0E-900175D7B5DF}" destId="{9E91787B-C4F2-4F9E-BE21-4C6CEF1F8B26}" srcOrd="0" destOrd="0" presId="urn:microsoft.com/office/officeart/2018/2/layout/IconVerticalSolidList"/>
    <dgm:cxn modelId="{ECA669E3-3592-44B5-A858-0673F41E2754}" type="presParOf" srcId="{CFD7CB88-9244-4154-9B0E-900175D7B5DF}" destId="{153BF4EE-879E-4A9F-8A02-EA34B9A3637E}" srcOrd="1" destOrd="0" presId="urn:microsoft.com/office/officeart/2018/2/layout/IconVerticalSolidList"/>
    <dgm:cxn modelId="{1D820E13-DED9-4FD3-96BC-075C977F3F5F}" type="presParOf" srcId="{CFD7CB88-9244-4154-9B0E-900175D7B5DF}" destId="{AD580DA4-8B2B-4E54-982E-65060A9C8BE8}" srcOrd="2" destOrd="0" presId="urn:microsoft.com/office/officeart/2018/2/layout/IconVerticalSolidList"/>
    <dgm:cxn modelId="{ACF79608-19C8-41F3-879D-A8DF81F454F7}" type="presParOf" srcId="{CFD7CB88-9244-4154-9B0E-900175D7B5DF}" destId="{AB4CDC7E-5A18-4148-B0E5-B95DE3DEF8BB}" srcOrd="3" destOrd="0" presId="urn:microsoft.com/office/officeart/2018/2/layout/IconVerticalSolidList"/>
    <dgm:cxn modelId="{93BF63D3-FEC8-4BAE-835C-587AB44EC3B8}" type="presParOf" srcId="{15687FEB-1560-4A4C-93AE-F29B326CE3BF}" destId="{B41771D5-784B-4C22-8C14-8A39BC83E467}" srcOrd="5" destOrd="0" presId="urn:microsoft.com/office/officeart/2018/2/layout/IconVerticalSolidList"/>
    <dgm:cxn modelId="{81830AC0-CBE0-4C0C-A172-C150C98AC63B}" type="presParOf" srcId="{15687FEB-1560-4A4C-93AE-F29B326CE3BF}" destId="{9E9FCEB7-6BD3-48AB-959C-6B8186541E9A}" srcOrd="6" destOrd="0" presId="urn:microsoft.com/office/officeart/2018/2/layout/IconVerticalSolidList"/>
    <dgm:cxn modelId="{1D0DFC5F-4B00-4885-B451-DB17C4EBDD26}" type="presParOf" srcId="{9E9FCEB7-6BD3-48AB-959C-6B8186541E9A}" destId="{F511B2A3-FD00-463A-B650-E13B953F83AC}" srcOrd="0" destOrd="0" presId="urn:microsoft.com/office/officeart/2018/2/layout/IconVerticalSolidList"/>
    <dgm:cxn modelId="{13AD2295-1DAF-473F-B05A-8D241440B9B3}" type="presParOf" srcId="{9E9FCEB7-6BD3-48AB-959C-6B8186541E9A}" destId="{FB390B3C-0173-41BD-B2F1-3FCE222B139A}" srcOrd="1" destOrd="0" presId="urn:microsoft.com/office/officeart/2018/2/layout/IconVerticalSolidList"/>
    <dgm:cxn modelId="{9524D3E6-44A7-46CC-8222-7058BDB21BFD}" type="presParOf" srcId="{9E9FCEB7-6BD3-48AB-959C-6B8186541E9A}" destId="{0F7147C3-EF51-4371-8685-3235BCC0BCA0}" srcOrd="2" destOrd="0" presId="urn:microsoft.com/office/officeart/2018/2/layout/IconVerticalSolidList"/>
    <dgm:cxn modelId="{70C95BFD-12D1-4800-AEA1-57CE869AE5B0}" type="presParOf" srcId="{9E9FCEB7-6BD3-48AB-959C-6B8186541E9A}" destId="{C5E7C7EE-4434-4D11-BC1A-99F1BE55E2A5}" srcOrd="3" destOrd="0" presId="urn:microsoft.com/office/officeart/2018/2/layout/IconVerticalSolidList"/>
    <dgm:cxn modelId="{30FD7BCD-4C82-4110-8E65-321AB50865C7}" type="presParOf" srcId="{15687FEB-1560-4A4C-93AE-F29B326CE3BF}" destId="{E32C9C99-A97A-40F1-A785-DEC63039FBA9}" srcOrd="7" destOrd="0" presId="urn:microsoft.com/office/officeart/2018/2/layout/IconVerticalSolidList"/>
    <dgm:cxn modelId="{813E7025-D77F-40E9-9045-ABA5BFB2A612}" type="presParOf" srcId="{15687FEB-1560-4A4C-93AE-F29B326CE3BF}" destId="{FA0ED031-2EAD-435A-A5D7-5DAD316FE2D0}" srcOrd="8" destOrd="0" presId="urn:microsoft.com/office/officeart/2018/2/layout/IconVerticalSolidList"/>
    <dgm:cxn modelId="{C0B6DFB6-C027-43A0-B781-CF1249EAF834}" type="presParOf" srcId="{FA0ED031-2EAD-435A-A5D7-5DAD316FE2D0}" destId="{EA95829E-C97C-4758-AF35-C35C1C707F2B}" srcOrd="0" destOrd="0" presId="urn:microsoft.com/office/officeart/2018/2/layout/IconVerticalSolidList"/>
    <dgm:cxn modelId="{EC494B10-EAD2-4675-8DF8-787B071A577C}" type="presParOf" srcId="{FA0ED031-2EAD-435A-A5D7-5DAD316FE2D0}" destId="{0AD161AD-27E7-4001-9A14-98962BB1587F}" srcOrd="1" destOrd="0" presId="urn:microsoft.com/office/officeart/2018/2/layout/IconVerticalSolidList"/>
    <dgm:cxn modelId="{8A94D8DA-7D12-4ABE-9B36-DBC1B98FDFEF}" type="presParOf" srcId="{FA0ED031-2EAD-435A-A5D7-5DAD316FE2D0}" destId="{B0566AFE-AA04-44D7-A275-D1F78316E350}" srcOrd="2" destOrd="0" presId="urn:microsoft.com/office/officeart/2018/2/layout/IconVerticalSolidList"/>
    <dgm:cxn modelId="{6F35C836-E9CC-4F57-B681-24496DB1C1D9}" type="presParOf" srcId="{FA0ED031-2EAD-435A-A5D7-5DAD316FE2D0}" destId="{B3652EC8-2B1B-43D9-B2E2-013CE8714BE4}" srcOrd="3" destOrd="0" presId="urn:microsoft.com/office/officeart/2018/2/layout/IconVerticalSolidList"/>
    <dgm:cxn modelId="{FAF6C65F-60DA-4188-91CF-5BF46D00FD95}" type="presParOf" srcId="{15687FEB-1560-4A4C-93AE-F29B326CE3BF}" destId="{6F02922E-1405-453D-B2F3-A928C4A70094}" srcOrd="9" destOrd="0" presId="urn:microsoft.com/office/officeart/2018/2/layout/IconVerticalSolidList"/>
    <dgm:cxn modelId="{A191C084-6264-4141-84C4-15FA6060CDCB}" type="presParOf" srcId="{15687FEB-1560-4A4C-93AE-F29B326CE3BF}" destId="{294234B9-FD29-4523-8DB3-0E2D6C9EA06E}" srcOrd="10" destOrd="0" presId="urn:microsoft.com/office/officeart/2018/2/layout/IconVerticalSolidList"/>
    <dgm:cxn modelId="{A5AE1015-CD43-44B1-AF54-09E628B81EE3}" type="presParOf" srcId="{294234B9-FD29-4523-8DB3-0E2D6C9EA06E}" destId="{74383752-364D-4E4A-8E30-FFE3787D4A95}" srcOrd="0" destOrd="0" presId="urn:microsoft.com/office/officeart/2018/2/layout/IconVerticalSolidList"/>
    <dgm:cxn modelId="{13277B42-7478-423E-BCA4-A925DAAF49D0}" type="presParOf" srcId="{294234B9-FD29-4523-8DB3-0E2D6C9EA06E}" destId="{24290A78-5BDB-46F7-89EC-891A79AA687C}" srcOrd="1" destOrd="0" presId="urn:microsoft.com/office/officeart/2018/2/layout/IconVerticalSolidList"/>
    <dgm:cxn modelId="{D2BA4957-785F-4538-BA91-8C0ECDAC1F61}" type="presParOf" srcId="{294234B9-FD29-4523-8DB3-0E2D6C9EA06E}" destId="{56F90356-F271-46A9-B964-0DEC3A8A0033}" srcOrd="2" destOrd="0" presId="urn:microsoft.com/office/officeart/2018/2/layout/IconVerticalSolidList"/>
    <dgm:cxn modelId="{2D5127F1-7C24-42A4-8BD1-61A84345BC2B}" type="presParOf" srcId="{294234B9-FD29-4523-8DB3-0E2D6C9EA06E}" destId="{1DBCA6E4-2EE6-4BAE-B53E-C1B1F57B953B}" srcOrd="3" destOrd="0" presId="urn:microsoft.com/office/officeart/2018/2/layout/IconVerticalSolidLis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C377BE-17BF-47A1-A3C4-87403FFAF751}">
      <dsp:nvSpPr>
        <dsp:cNvPr id="0" name=""/>
        <dsp:cNvSpPr/>
      </dsp:nvSpPr>
      <dsp:spPr>
        <a:xfrm>
          <a:off x="0" y="623"/>
          <a:ext cx="6492875" cy="0"/>
        </a:xfrm>
        <a:prstGeom prst="line">
          <a:avLst/>
        </a:prstGeom>
        <a:solidFill>
          <a:schemeClr val="accent2">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99E9C1-EDE7-48CC-93ED-4ADA56ACDF91}">
      <dsp:nvSpPr>
        <dsp:cNvPr id="0" name=""/>
        <dsp:cNvSpPr/>
      </dsp:nvSpPr>
      <dsp:spPr>
        <a:xfrm>
          <a:off x="0" y="62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1" i="0" kern="1200"/>
            <a:t>Documents that have been password protected cannot be read and, therefore, cannot be attached. </a:t>
          </a:r>
          <a:endParaRPr lang="en-US" sz="1700" kern="1200"/>
        </a:p>
      </dsp:txBody>
      <dsp:txXfrm>
        <a:off x="0" y="623"/>
        <a:ext cx="6492875" cy="1020830"/>
      </dsp:txXfrm>
    </dsp:sp>
    <dsp:sp modelId="{2EF699C1-3F47-4E65-9F04-63211E5940D4}">
      <dsp:nvSpPr>
        <dsp:cNvPr id="0" name=""/>
        <dsp:cNvSpPr/>
      </dsp:nvSpPr>
      <dsp:spPr>
        <a:xfrm>
          <a:off x="0" y="1021453"/>
          <a:ext cx="6492875" cy="0"/>
        </a:xfrm>
        <a:prstGeom prst="line">
          <a:avLst/>
        </a:prstGeom>
        <a:solidFill>
          <a:schemeClr val="accent2">
            <a:hueOff val="28360"/>
            <a:satOff val="3260"/>
            <a:lumOff val="-2598"/>
            <a:alphaOff val="0"/>
          </a:schemeClr>
        </a:solidFill>
        <a:ln w="15875" cap="rnd" cmpd="sng" algn="ctr">
          <a:solidFill>
            <a:schemeClr val="accent2">
              <a:hueOff val="28360"/>
              <a:satOff val="3260"/>
              <a:lumOff val="-259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D4E676-BE5A-45F4-BE61-298338B6575A}">
      <dsp:nvSpPr>
        <dsp:cNvPr id="0" name=""/>
        <dsp:cNvSpPr/>
      </dsp:nvSpPr>
      <dsp:spPr>
        <a:xfrm>
          <a:off x="0" y="1021453"/>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0" i="0" kern="1200"/>
            <a:t>The filename of a document should be fewer than 15 characters long and cannot contain special characters (excluding the underscore). </a:t>
          </a:r>
          <a:endParaRPr lang="en-US" sz="1700" kern="1200"/>
        </a:p>
      </dsp:txBody>
      <dsp:txXfrm>
        <a:off x="0" y="1021453"/>
        <a:ext cx="6492875" cy="1020830"/>
      </dsp:txXfrm>
    </dsp:sp>
    <dsp:sp modelId="{C6309E92-301F-4862-8B29-30559375A354}">
      <dsp:nvSpPr>
        <dsp:cNvPr id="0" name=""/>
        <dsp:cNvSpPr/>
      </dsp:nvSpPr>
      <dsp:spPr>
        <a:xfrm>
          <a:off x="0" y="2042284"/>
          <a:ext cx="6492875" cy="0"/>
        </a:xfrm>
        <a:prstGeom prst="line">
          <a:avLst/>
        </a:prstGeom>
        <a:solidFill>
          <a:schemeClr val="accent2">
            <a:hueOff val="56720"/>
            <a:satOff val="6519"/>
            <a:lumOff val="-5196"/>
            <a:alphaOff val="0"/>
          </a:schemeClr>
        </a:solidFill>
        <a:ln w="15875" cap="rnd" cmpd="sng" algn="ctr">
          <a:solidFill>
            <a:schemeClr val="accent2">
              <a:hueOff val="56720"/>
              <a:satOff val="6519"/>
              <a:lumOff val="-519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EC7ADF-CD2F-4A6B-A184-1D2EB4EDF852}">
      <dsp:nvSpPr>
        <dsp:cNvPr id="0" name=""/>
        <dsp:cNvSpPr/>
      </dsp:nvSpPr>
      <dsp:spPr>
        <a:xfrm>
          <a:off x="0" y="2042284"/>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0" i="0" kern="1200"/>
            <a:t>Any section that is not used for its intended purpose may be redacted or removed from the application.</a:t>
          </a:r>
          <a:endParaRPr lang="en-US" sz="1700" kern="1200"/>
        </a:p>
      </dsp:txBody>
      <dsp:txXfrm>
        <a:off x="0" y="2042284"/>
        <a:ext cx="6492875" cy="1020830"/>
      </dsp:txXfrm>
    </dsp:sp>
    <dsp:sp modelId="{A4D8D0E0-C123-48D9-936D-0007B88ABDC0}">
      <dsp:nvSpPr>
        <dsp:cNvPr id="0" name=""/>
        <dsp:cNvSpPr/>
      </dsp:nvSpPr>
      <dsp:spPr>
        <a:xfrm>
          <a:off x="0" y="3063115"/>
          <a:ext cx="6492875" cy="0"/>
        </a:xfrm>
        <a:prstGeom prst="line">
          <a:avLst/>
        </a:prstGeom>
        <a:solidFill>
          <a:schemeClr val="accent2">
            <a:hueOff val="85079"/>
            <a:satOff val="9779"/>
            <a:lumOff val="-7795"/>
            <a:alphaOff val="0"/>
          </a:schemeClr>
        </a:solidFill>
        <a:ln w="15875" cap="rnd" cmpd="sng" algn="ctr">
          <a:solidFill>
            <a:schemeClr val="accent2">
              <a:hueOff val="85079"/>
              <a:satOff val="9779"/>
              <a:lumOff val="-779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7EACE3-183D-465A-A495-1650ED66FE6E}">
      <dsp:nvSpPr>
        <dsp:cNvPr id="0" name=""/>
        <dsp:cNvSpPr/>
      </dsp:nvSpPr>
      <dsp:spPr>
        <a:xfrm>
          <a:off x="0" y="3063115"/>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0" i="0" kern="1200" dirty="0"/>
            <a:t>You are responsible for uploading a complete application that aligns to the </a:t>
          </a:r>
          <a:r>
            <a:rPr lang="en-US" sz="1700" b="0" i="0" u="sng" kern="1200" dirty="0">
              <a:solidFill>
                <a:schemeClr val="accent1">
                  <a:lumMod val="75000"/>
                </a:schemeClr>
              </a:solidFill>
              <a:hlinkClick xmlns:r="http://schemas.openxmlformats.org/officeDocument/2006/relationships" r:id="rId1">
                <a:extLst>
                  <a:ext uri="{A12FA001-AC4F-418D-AE19-62706E023703}">
                    <ahyp:hlinkClr xmlns:ahyp="http://schemas.microsoft.com/office/drawing/2018/hyperlinkcolor" val="tx"/>
                  </a:ext>
                </a:extLst>
              </a:hlinkClick>
            </a:rPr>
            <a:t>NSERC online presentation and attachment standards</a:t>
          </a:r>
          <a:r>
            <a:rPr lang="en-US" sz="1700" b="0" i="0" kern="1200" dirty="0">
              <a:solidFill>
                <a:schemeClr val="accent1">
                  <a:lumMod val="75000"/>
                </a:schemeClr>
              </a:solidFill>
            </a:rPr>
            <a:t>. (</a:t>
          </a:r>
          <a:r>
            <a:rPr lang="en-US" sz="1700" b="0" i="0" kern="1200" dirty="0">
              <a:solidFill>
                <a:schemeClr val="accent1">
                  <a:lumMod val="75000"/>
                </a:schemeClr>
              </a:solidFill>
              <a:hlinkClick xmlns:r="http://schemas.openxmlformats.org/officeDocument/2006/relationships" r:id="rId2">
                <a:extLst>
                  <a:ext uri="{A12FA001-AC4F-418D-AE19-62706E023703}">
                    <ahyp:hlinkClr xmlns:ahyp="http://schemas.microsoft.com/office/drawing/2018/hyperlinkcolor" val="tx"/>
                  </a:ext>
                </a:extLst>
              </a:hlinkClick>
            </a:rPr>
            <a:t>SSHRC Standards</a:t>
          </a:r>
          <a:r>
            <a:rPr lang="en-US" sz="1700" b="0" i="0" kern="1200" dirty="0">
              <a:solidFill>
                <a:schemeClr val="accent1">
                  <a:lumMod val="75000"/>
                </a:schemeClr>
              </a:solidFill>
            </a:rPr>
            <a:t>)</a:t>
          </a:r>
          <a:endParaRPr lang="en-US" sz="1700" kern="1200" dirty="0">
            <a:solidFill>
              <a:schemeClr val="accent1">
                <a:lumMod val="75000"/>
              </a:schemeClr>
            </a:solidFill>
          </a:endParaRPr>
        </a:p>
      </dsp:txBody>
      <dsp:txXfrm>
        <a:off x="0" y="3063115"/>
        <a:ext cx="6492875" cy="1020830"/>
      </dsp:txXfrm>
    </dsp:sp>
    <dsp:sp modelId="{A604188D-1CF1-4945-B1BA-CED8109F436C}">
      <dsp:nvSpPr>
        <dsp:cNvPr id="0" name=""/>
        <dsp:cNvSpPr/>
      </dsp:nvSpPr>
      <dsp:spPr>
        <a:xfrm>
          <a:off x="0" y="4083946"/>
          <a:ext cx="6492875" cy="0"/>
        </a:xfrm>
        <a:prstGeom prst="line">
          <a:avLst/>
        </a:prstGeom>
        <a:solidFill>
          <a:schemeClr val="accent2">
            <a:hueOff val="113439"/>
            <a:satOff val="13039"/>
            <a:lumOff val="-10393"/>
            <a:alphaOff val="0"/>
          </a:schemeClr>
        </a:solidFill>
        <a:ln w="15875" cap="rnd" cmpd="sng" algn="ctr">
          <a:solidFill>
            <a:schemeClr val="accent2">
              <a:hueOff val="113439"/>
              <a:satOff val="13039"/>
              <a:lumOff val="-1039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0D9AF0-592B-49AF-A3F3-2D23697E4204}">
      <dsp:nvSpPr>
        <dsp:cNvPr id="0" name=""/>
        <dsp:cNvSpPr/>
      </dsp:nvSpPr>
      <dsp:spPr>
        <a:xfrm>
          <a:off x="0" y="4083946"/>
          <a:ext cx="6492875" cy="10208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770" tIns="64770" rIns="64770" bIns="64770" numCol="1" spcCol="1270" anchor="t" anchorCtr="0">
          <a:noAutofit/>
        </a:bodyPr>
        <a:lstStyle/>
        <a:p>
          <a:pPr marL="0" lvl="0" indent="0" algn="l" defTabSz="755650">
            <a:lnSpc>
              <a:spcPct val="90000"/>
            </a:lnSpc>
            <a:spcBef>
              <a:spcPct val="0"/>
            </a:spcBef>
            <a:spcAft>
              <a:spcPct val="35000"/>
            </a:spcAft>
            <a:buNone/>
          </a:pPr>
          <a:r>
            <a:rPr lang="en-US" sz="1700" b="0" i="0" kern="1200"/>
            <a:t>Incomplete applications and applications that do not meet presentation standards may be rejected or may be at a disadvantage in comparison to those that are complete and respect the presentation standards.</a:t>
          </a:r>
          <a:endParaRPr lang="en-US" sz="1700" kern="1200"/>
        </a:p>
      </dsp:txBody>
      <dsp:txXfrm>
        <a:off x="0" y="4083946"/>
        <a:ext cx="6492875" cy="10208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B2E340-2E71-4F34-9263-1E09AC072E1C}">
      <dsp:nvSpPr>
        <dsp:cNvPr id="0" name=""/>
        <dsp:cNvSpPr/>
      </dsp:nvSpPr>
      <dsp:spPr>
        <a:xfrm>
          <a:off x="274551" y="1956"/>
          <a:ext cx="2592130" cy="1555278"/>
        </a:xfrm>
        <a:prstGeom prst="rect">
          <a:avLst/>
        </a:prstGeom>
        <a:solidFill>
          <a:schemeClr val="lt1">
            <a:hueOff val="0"/>
            <a:satOff val="0"/>
            <a:lumOff val="0"/>
            <a:alphaOff val="0"/>
          </a:schemeClr>
        </a:solidFill>
        <a:ln w="15875"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2">
                  <a:lumMod val="50000"/>
                </a:schemeClr>
              </a:solidFill>
            </a:rPr>
            <a:t>Capture the reviewer's attention by identifying an important challenge, unanswered question, or pressing issue in your field.</a:t>
          </a:r>
        </a:p>
      </dsp:txBody>
      <dsp:txXfrm>
        <a:off x="274551" y="1956"/>
        <a:ext cx="2592130" cy="1555278"/>
      </dsp:txXfrm>
    </dsp:sp>
    <dsp:sp modelId="{69672975-C2DD-4EF8-B324-FC151D1A8C9C}">
      <dsp:nvSpPr>
        <dsp:cNvPr id="0" name=""/>
        <dsp:cNvSpPr/>
      </dsp:nvSpPr>
      <dsp:spPr>
        <a:xfrm>
          <a:off x="274551" y="1816447"/>
          <a:ext cx="2592130" cy="1555278"/>
        </a:xfrm>
        <a:prstGeom prst="rect">
          <a:avLst/>
        </a:prstGeom>
        <a:solidFill>
          <a:schemeClr val="lt1">
            <a:hueOff val="0"/>
            <a:satOff val="0"/>
            <a:lumOff val="0"/>
            <a:alphaOff val="0"/>
          </a:schemeClr>
        </a:solidFill>
        <a:ln w="15875"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solidFill>
                <a:schemeClr val="tx2">
                  <a:lumMod val="50000"/>
                </a:schemeClr>
              </a:solidFill>
            </a:rPr>
            <a:t>Ask yourself:</a:t>
          </a:r>
          <a:endParaRPr lang="en-US" sz="1600" kern="1200" dirty="0">
            <a:solidFill>
              <a:schemeClr val="tx2">
                <a:lumMod val="50000"/>
              </a:schemeClr>
            </a:solidFill>
          </a:endParaRPr>
        </a:p>
        <a:p>
          <a:pPr marL="114300" lvl="1" indent="-114300" algn="l" defTabSz="533400">
            <a:lnSpc>
              <a:spcPct val="90000"/>
            </a:lnSpc>
            <a:spcBef>
              <a:spcPct val="0"/>
            </a:spcBef>
            <a:spcAft>
              <a:spcPct val="15000"/>
            </a:spcAft>
            <a:buChar char="•"/>
          </a:pPr>
          <a:r>
            <a:rPr lang="en-US" sz="1200" b="1" kern="1200" dirty="0">
              <a:solidFill>
                <a:schemeClr val="tx2">
                  <a:lumMod val="50000"/>
                </a:schemeClr>
              </a:solidFill>
            </a:rPr>
            <a:t>What problem needs to be solved?</a:t>
          </a:r>
        </a:p>
        <a:p>
          <a:pPr marL="114300" lvl="1" indent="-114300" algn="l" defTabSz="533400">
            <a:lnSpc>
              <a:spcPct val="90000"/>
            </a:lnSpc>
            <a:spcBef>
              <a:spcPct val="0"/>
            </a:spcBef>
            <a:spcAft>
              <a:spcPct val="15000"/>
            </a:spcAft>
            <a:buChar char="•"/>
          </a:pPr>
          <a:r>
            <a:rPr lang="en-US" sz="1200" b="1" kern="1200" dirty="0">
              <a:solidFill>
                <a:schemeClr val="tx2">
                  <a:lumMod val="50000"/>
                </a:schemeClr>
              </a:solidFill>
            </a:rPr>
            <a:t>Why is this problem important now?</a:t>
          </a:r>
        </a:p>
        <a:p>
          <a:pPr marL="114300" lvl="1" indent="-114300" algn="l" defTabSz="533400">
            <a:lnSpc>
              <a:spcPct val="90000"/>
            </a:lnSpc>
            <a:spcBef>
              <a:spcPct val="0"/>
            </a:spcBef>
            <a:spcAft>
              <a:spcPct val="15000"/>
            </a:spcAft>
            <a:buChar char="•"/>
          </a:pPr>
          <a:r>
            <a:rPr lang="en-US" sz="1200" b="1" kern="1200" dirty="0">
              <a:solidFill>
                <a:schemeClr val="tx2">
                  <a:lumMod val="50000"/>
                </a:schemeClr>
              </a:solidFill>
            </a:rPr>
            <a:t>Who or what is affected if it remains unresolved?</a:t>
          </a:r>
        </a:p>
      </dsp:txBody>
      <dsp:txXfrm>
        <a:off x="274551" y="1816447"/>
        <a:ext cx="2592130" cy="1555278"/>
      </dsp:txXfrm>
    </dsp:sp>
    <dsp:sp modelId="{B62AD354-3853-415D-8DF1-5D3C45D7F88D}">
      <dsp:nvSpPr>
        <dsp:cNvPr id="0" name=""/>
        <dsp:cNvSpPr/>
      </dsp:nvSpPr>
      <dsp:spPr>
        <a:xfrm>
          <a:off x="274551" y="3630939"/>
          <a:ext cx="2592130" cy="1555278"/>
        </a:xfrm>
        <a:prstGeom prst="rect">
          <a:avLst/>
        </a:prstGeom>
        <a:solidFill>
          <a:schemeClr val="lt1">
            <a:hueOff val="0"/>
            <a:satOff val="0"/>
            <a:lumOff val="0"/>
            <a:alphaOff val="0"/>
          </a:schemeClr>
        </a:solidFill>
        <a:ln w="15875" cap="rnd"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2">
                  <a:lumMod val="50000"/>
                </a:schemeClr>
              </a:solidFill>
            </a:rPr>
            <a:t>A strong opening convinces reviewers that the problem is significant and worth funding.</a:t>
          </a:r>
          <a:endParaRPr lang="en-US" sz="1600" kern="1200" dirty="0">
            <a:solidFill>
              <a:schemeClr val="tx2">
                <a:lumMod val="50000"/>
              </a:schemeClr>
            </a:solidFill>
          </a:endParaRPr>
        </a:p>
      </dsp:txBody>
      <dsp:txXfrm>
        <a:off x="274551" y="3630939"/>
        <a:ext cx="2592130" cy="15552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3A8EA2-26C7-45A3-9E9D-95B61C96DB42}">
      <dsp:nvSpPr>
        <dsp:cNvPr id="0" name=""/>
        <dsp:cNvSpPr/>
      </dsp:nvSpPr>
      <dsp:spPr>
        <a:xfrm>
          <a:off x="0" y="1650"/>
          <a:ext cx="4087258" cy="70324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0BE26E-56F3-4192-A4C8-2BA1722645DA}">
      <dsp:nvSpPr>
        <dsp:cNvPr id="0" name=""/>
        <dsp:cNvSpPr/>
      </dsp:nvSpPr>
      <dsp:spPr>
        <a:xfrm>
          <a:off x="212731" y="159880"/>
          <a:ext cx="386784" cy="3867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AAA7D7-B805-4998-8A1F-DCE2263FB128}">
      <dsp:nvSpPr>
        <dsp:cNvPr id="0" name=""/>
        <dsp:cNvSpPr/>
      </dsp:nvSpPr>
      <dsp:spPr>
        <a:xfrm>
          <a:off x="812246" y="1650"/>
          <a:ext cx="3275011" cy="703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427" tIns="74427" rIns="74427" bIns="74427" numCol="1" spcCol="1270" anchor="ctr" anchorCtr="0">
          <a:noAutofit/>
        </a:bodyPr>
        <a:lstStyle/>
        <a:p>
          <a:pPr marL="0" lvl="0" indent="0" algn="l" defTabSz="622300">
            <a:lnSpc>
              <a:spcPct val="100000"/>
            </a:lnSpc>
            <a:spcBef>
              <a:spcPct val="0"/>
            </a:spcBef>
            <a:spcAft>
              <a:spcPct val="35000"/>
            </a:spcAft>
            <a:buNone/>
          </a:pPr>
          <a:r>
            <a:rPr lang="en-US" sz="1400" b="1" kern="1200" dirty="0"/>
            <a:t>Demonstrate what is known and, more importantly, </a:t>
          </a:r>
          <a:r>
            <a:rPr lang="en-US" sz="1400" b="1" u="sng" kern="1200" dirty="0"/>
            <a:t>what remains unknown</a:t>
          </a:r>
          <a:r>
            <a:rPr lang="en-US" sz="1400" kern="1200" dirty="0"/>
            <a:t>.</a:t>
          </a:r>
        </a:p>
      </dsp:txBody>
      <dsp:txXfrm>
        <a:off x="812246" y="1650"/>
        <a:ext cx="3275011" cy="703244"/>
      </dsp:txXfrm>
    </dsp:sp>
    <dsp:sp modelId="{1A7A9F9D-0430-4677-A052-8E7556A21526}">
      <dsp:nvSpPr>
        <dsp:cNvPr id="0" name=""/>
        <dsp:cNvSpPr/>
      </dsp:nvSpPr>
      <dsp:spPr>
        <a:xfrm>
          <a:off x="0" y="880705"/>
          <a:ext cx="4087258" cy="70324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317C1C-B8DF-4235-9108-936B4379F2FC}">
      <dsp:nvSpPr>
        <dsp:cNvPr id="0" name=""/>
        <dsp:cNvSpPr/>
      </dsp:nvSpPr>
      <dsp:spPr>
        <a:xfrm>
          <a:off x="212731" y="1038935"/>
          <a:ext cx="386784" cy="3867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EE2CB8-F08E-4C22-B4AD-6A9105367C91}">
      <dsp:nvSpPr>
        <dsp:cNvPr id="0" name=""/>
        <dsp:cNvSpPr/>
      </dsp:nvSpPr>
      <dsp:spPr>
        <a:xfrm>
          <a:off x="812246" y="880705"/>
          <a:ext cx="3275011" cy="703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427" tIns="74427" rIns="74427" bIns="74427" numCol="1" spcCol="1270" anchor="ctr" anchorCtr="0">
          <a:noAutofit/>
        </a:bodyPr>
        <a:lstStyle/>
        <a:p>
          <a:pPr marL="0" lvl="0" indent="0" algn="l" defTabSz="622300">
            <a:lnSpc>
              <a:spcPct val="100000"/>
            </a:lnSpc>
            <a:spcBef>
              <a:spcPct val="0"/>
            </a:spcBef>
            <a:spcAft>
              <a:spcPct val="35000"/>
            </a:spcAft>
            <a:buNone/>
          </a:pPr>
          <a:r>
            <a:rPr lang="en-US" sz="1400" b="1" kern="1200" dirty="0"/>
            <a:t>Move the reader from</a:t>
          </a:r>
          <a:r>
            <a:rPr lang="en-US" sz="1400" b="1" kern="1200" dirty="0">
              <a:solidFill>
                <a:srgbClr val="7030A0"/>
              </a:solidFill>
            </a:rPr>
            <a:t>: Current Knowledge → Limitation → Gap</a:t>
          </a:r>
        </a:p>
      </dsp:txBody>
      <dsp:txXfrm>
        <a:off x="812246" y="880705"/>
        <a:ext cx="3275011" cy="703244"/>
      </dsp:txXfrm>
    </dsp:sp>
    <dsp:sp modelId="{9E91787B-C4F2-4F9E-BE21-4C6CEF1F8B26}">
      <dsp:nvSpPr>
        <dsp:cNvPr id="0" name=""/>
        <dsp:cNvSpPr/>
      </dsp:nvSpPr>
      <dsp:spPr>
        <a:xfrm>
          <a:off x="0" y="1759760"/>
          <a:ext cx="4087258" cy="70324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3BF4EE-879E-4A9F-8A02-EA34B9A3637E}">
      <dsp:nvSpPr>
        <dsp:cNvPr id="0" name=""/>
        <dsp:cNvSpPr/>
      </dsp:nvSpPr>
      <dsp:spPr>
        <a:xfrm>
          <a:off x="212731" y="1917990"/>
          <a:ext cx="386784" cy="3867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B4CDC7E-5A18-4148-B0E5-B95DE3DEF8BB}">
      <dsp:nvSpPr>
        <dsp:cNvPr id="0" name=""/>
        <dsp:cNvSpPr/>
      </dsp:nvSpPr>
      <dsp:spPr>
        <a:xfrm>
          <a:off x="812246" y="1759760"/>
          <a:ext cx="3275011" cy="703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427" tIns="74427" rIns="74427" bIns="74427" numCol="1" spcCol="1270" anchor="ctr" anchorCtr="0">
          <a:noAutofit/>
        </a:bodyPr>
        <a:lstStyle/>
        <a:p>
          <a:pPr marL="0" lvl="0" indent="0" algn="l" defTabSz="622300">
            <a:lnSpc>
              <a:spcPct val="100000"/>
            </a:lnSpc>
            <a:spcBef>
              <a:spcPct val="0"/>
            </a:spcBef>
            <a:spcAft>
              <a:spcPct val="35000"/>
            </a:spcAft>
            <a:buNone/>
          </a:pPr>
          <a:r>
            <a:rPr lang="en-US" sz="1400" b="1" kern="1200" dirty="0"/>
            <a:t>Summarize relevant research literature</a:t>
          </a:r>
          <a:r>
            <a:rPr lang="en-US" sz="1400" kern="1200" dirty="0"/>
            <a:t>.</a:t>
          </a:r>
        </a:p>
      </dsp:txBody>
      <dsp:txXfrm>
        <a:off x="812246" y="1759760"/>
        <a:ext cx="3275011" cy="703244"/>
      </dsp:txXfrm>
    </dsp:sp>
    <dsp:sp modelId="{F511B2A3-FD00-463A-B650-E13B953F83AC}">
      <dsp:nvSpPr>
        <dsp:cNvPr id="0" name=""/>
        <dsp:cNvSpPr/>
      </dsp:nvSpPr>
      <dsp:spPr>
        <a:xfrm>
          <a:off x="0" y="2638815"/>
          <a:ext cx="4087258" cy="70324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B390B3C-0173-41BD-B2F1-3FCE222B139A}">
      <dsp:nvSpPr>
        <dsp:cNvPr id="0" name=""/>
        <dsp:cNvSpPr/>
      </dsp:nvSpPr>
      <dsp:spPr>
        <a:xfrm>
          <a:off x="212731" y="2797045"/>
          <a:ext cx="386784" cy="3867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E7C7EE-4434-4D11-BC1A-99F1BE55E2A5}">
      <dsp:nvSpPr>
        <dsp:cNvPr id="0" name=""/>
        <dsp:cNvSpPr/>
      </dsp:nvSpPr>
      <dsp:spPr>
        <a:xfrm>
          <a:off x="812246" y="2638815"/>
          <a:ext cx="3275011" cy="703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427" tIns="74427" rIns="74427" bIns="74427" numCol="1" spcCol="1270" anchor="ctr" anchorCtr="0">
          <a:noAutofit/>
        </a:bodyPr>
        <a:lstStyle/>
        <a:p>
          <a:pPr marL="0" lvl="0" indent="0" algn="l" defTabSz="622300">
            <a:lnSpc>
              <a:spcPct val="100000"/>
            </a:lnSpc>
            <a:spcBef>
              <a:spcPct val="0"/>
            </a:spcBef>
            <a:spcAft>
              <a:spcPct val="35000"/>
            </a:spcAft>
            <a:buNone/>
          </a:pPr>
          <a:r>
            <a:rPr lang="en-US" sz="1400" b="1" kern="1200" dirty="0"/>
            <a:t>Highlight limitations, contradictions, or missing evidence.</a:t>
          </a:r>
        </a:p>
      </dsp:txBody>
      <dsp:txXfrm>
        <a:off x="812246" y="2638815"/>
        <a:ext cx="3275011" cy="703244"/>
      </dsp:txXfrm>
    </dsp:sp>
    <dsp:sp modelId="{EA95829E-C97C-4758-AF35-C35C1C707F2B}">
      <dsp:nvSpPr>
        <dsp:cNvPr id="0" name=""/>
        <dsp:cNvSpPr/>
      </dsp:nvSpPr>
      <dsp:spPr>
        <a:xfrm>
          <a:off x="0" y="3517870"/>
          <a:ext cx="4087258" cy="70324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D161AD-27E7-4001-9A14-98962BB1587F}">
      <dsp:nvSpPr>
        <dsp:cNvPr id="0" name=""/>
        <dsp:cNvSpPr/>
      </dsp:nvSpPr>
      <dsp:spPr>
        <a:xfrm>
          <a:off x="212731" y="3676100"/>
          <a:ext cx="386784" cy="3867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3652EC8-2B1B-43D9-B2E2-013CE8714BE4}">
      <dsp:nvSpPr>
        <dsp:cNvPr id="0" name=""/>
        <dsp:cNvSpPr/>
      </dsp:nvSpPr>
      <dsp:spPr>
        <a:xfrm>
          <a:off x="812246" y="3517870"/>
          <a:ext cx="3275011" cy="703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427" tIns="74427" rIns="74427" bIns="74427" numCol="1" spcCol="1270" anchor="ctr" anchorCtr="0">
          <a:noAutofit/>
        </a:bodyPr>
        <a:lstStyle/>
        <a:p>
          <a:pPr marL="0" lvl="0" indent="0" algn="l" defTabSz="622300">
            <a:lnSpc>
              <a:spcPct val="100000"/>
            </a:lnSpc>
            <a:spcBef>
              <a:spcPct val="0"/>
            </a:spcBef>
            <a:spcAft>
              <a:spcPct val="35000"/>
            </a:spcAft>
            <a:buNone/>
          </a:pPr>
          <a:r>
            <a:rPr lang="en-US" sz="1400" b="1" kern="1200" dirty="0"/>
            <a:t>Clearly state the specific gap your research addresses.</a:t>
          </a:r>
        </a:p>
      </dsp:txBody>
      <dsp:txXfrm>
        <a:off x="812246" y="3517870"/>
        <a:ext cx="3275011" cy="703244"/>
      </dsp:txXfrm>
    </dsp:sp>
    <dsp:sp modelId="{74383752-364D-4E4A-8E30-FFE3787D4A95}">
      <dsp:nvSpPr>
        <dsp:cNvPr id="0" name=""/>
        <dsp:cNvSpPr/>
      </dsp:nvSpPr>
      <dsp:spPr>
        <a:xfrm>
          <a:off x="0" y="4396925"/>
          <a:ext cx="4087258" cy="70324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290A78-5BDB-46F7-89EC-891A79AA687C}">
      <dsp:nvSpPr>
        <dsp:cNvPr id="0" name=""/>
        <dsp:cNvSpPr/>
      </dsp:nvSpPr>
      <dsp:spPr>
        <a:xfrm>
          <a:off x="212731" y="4555155"/>
          <a:ext cx="386784" cy="3867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BCA6E4-2EE6-4BAE-B53E-C1B1F57B953B}">
      <dsp:nvSpPr>
        <dsp:cNvPr id="0" name=""/>
        <dsp:cNvSpPr/>
      </dsp:nvSpPr>
      <dsp:spPr>
        <a:xfrm>
          <a:off x="812246" y="4396925"/>
          <a:ext cx="3275011" cy="703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4427" tIns="74427" rIns="74427" bIns="74427" numCol="1" spcCol="1270" anchor="ctr" anchorCtr="0">
          <a:noAutofit/>
        </a:bodyPr>
        <a:lstStyle/>
        <a:p>
          <a:pPr marL="0" lvl="0" indent="0" algn="l" defTabSz="622300">
            <a:lnSpc>
              <a:spcPct val="100000"/>
            </a:lnSpc>
            <a:spcBef>
              <a:spcPct val="0"/>
            </a:spcBef>
            <a:spcAft>
              <a:spcPct val="35000"/>
            </a:spcAft>
            <a:buNone/>
          </a:pPr>
          <a:r>
            <a:rPr lang="en-US" sz="1400" b="1" kern="1200" dirty="0"/>
            <a:t>The strongest proposals make reviewers think: </a:t>
          </a:r>
          <a:r>
            <a:rPr lang="en-US" sz="1400" b="1" kern="1200" dirty="0">
              <a:solidFill>
                <a:srgbClr val="7030A0"/>
              </a:solidFill>
            </a:rPr>
            <a:t>"This research needs to be done."</a:t>
          </a:r>
        </a:p>
      </dsp:txBody>
      <dsp:txXfrm>
        <a:off x="812246" y="4396925"/>
        <a:ext cx="3275011" cy="70324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32BE22-BCF5-218A-BCDB-9D6463B9A47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36C6B9B-3CD0-9D38-9EB7-8FC9403B85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A62055-8DBD-6042-92AC-66DE479F90DE}" type="datetimeFigureOut">
              <a:rPr lang="en-US" smtClean="0"/>
              <a:t>10/5/2026</a:t>
            </a:fld>
            <a:endParaRPr lang="en-US"/>
          </a:p>
        </p:txBody>
      </p:sp>
      <p:sp>
        <p:nvSpPr>
          <p:cNvPr id="4" name="Footer Placeholder 3">
            <a:extLst>
              <a:ext uri="{FF2B5EF4-FFF2-40B4-BE49-F238E27FC236}">
                <a16:creationId xmlns:a16="http://schemas.microsoft.com/office/drawing/2014/main" id="{7745B14E-D4D7-1E40-CD23-AE797C2368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3713512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FEE50A-AB77-49BE-9076-23C4C8D08BB2}" type="datetimeFigureOut">
              <a:rPr lang="en-US" smtClean="0"/>
              <a:t>10/5/2026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E09883-B744-4FDD-8623-D69A66650022}" type="slidenum">
              <a:rPr lang="en-US" smtClean="0"/>
              <a:t>‹#›</a:t>
            </a:fld>
            <a:endParaRPr lang="en-US"/>
          </a:p>
        </p:txBody>
      </p:sp>
    </p:spTree>
    <p:extLst>
      <p:ext uri="{BB962C8B-B14F-4D97-AF65-F5344CB8AC3E}">
        <p14:creationId xmlns:p14="http://schemas.microsoft.com/office/powerpoint/2010/main" val="1427647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1</a:t>
            </a:fld>
            <a:endParaRPr lang="en-US"/>
          </a:p>
        </p:txBody>
      </p:sp>
    </p:spTree>
    <p:extLst>
      <p:ext uri="{BB962C8B-B14F-4D97-AF65-F5344CB8AC3E}">
        <p14:creationId xmlns:p14="http://schemas.microsoft.com/office/powerpoint/2010/main" val="265202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you write, consider how the reviewers evaluate the proposal.</a:t>
            </a:r>
          </a:p>
          <a:p>
            <a:endParaRPr lang="en-US" dirty="0"/>
          </a:p>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2</a:t>
            </a:fld>
            <a:endParaRPr lang="en-US"/>
          </a:p>
        </p:txBody>
      </p:sp>
    </p:spTree>
    <p:extLst>
      <p:ext uri="{BB962C8B-B14F-4D97-AF65-F5344CB8AC3E}">
        <p14:creationId xmlns:p14="http://schemas.microsoft.com/office/powerpoint/2010/main" val="3704363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ct val="20000"/>
              </a:spcBef>
              <a:spcAft>
                <a:spcPts val="600"/>
              </a:spcAft>
              <a:buClr>
                <a:srgbClr val="4A66AC">
                  <a:lumMod val="75000"/>
                </a:srgbClr>
              </a:buClr>
              <a:buSzPct val="145000"/>
              <a:buFont typeface="Arial"/>
              <a:buNone/>
              <a:tabLst/>
              <a:defRPr/>
            </a:pPr>
            <a:r>
              <a:rPr kumimoji="0" lang="en-US" sz="1800" b="1" i="0" u="none" strike="noStrike" kern="1200" cap="none" spc="0" normalizeH="0" baseline="0" noProof="0" dirty="0">
                <a:ln>
                  <a:noFill/>
                </a:ln>
                <a:solidFill>
                  <a:srgbClr val="4A66AC">
                    <a:lumMod val="50000"/>
                  </a:srgbClr>
                </a:solidFill>
                <a:effectLst/>
                <a:uLnTx/>
                <a:uFillTx/>
                <a:latin typeface="Corbel" panose="020B0503020204020204"/>
                <a:ea typeface="+mn-ea"/>
                <a:cs typeface="+mn-cs"/>
              </a:rPr>
              <a:t>Reviewers ask:</a:t>
            </a:r>
          </a:p>
          <a:p>
            <a:pPr marL="0" marR="0" lvl="0" indent="0" algn="l" defTabSz="457200" rtl="0" eaLnBrk="1" fontAlgn="auto" latinLnBrk="0" hangingPunct="1">
              <a:lnSpc>
                <a:spcPct val="100000"/>
              </a:lnSpc>
              <a:spcBef>
                <a:spcPct val="20000"/>
              </a:spcBef>
              <a:spcAft>
                <a:spcPts val="600"/>
              </a:spcAft>
              <a:buClr>
                <a:srgbClr val="4A66AC">
                  <a:lumMod val="75000"/>
                </a:srgbClr>
              </a:buClr>
              <a:buSzPct val="145000"/>
              <a:buFont typeface="Arial"/>
              <a:buNone/>
              <a:tabLst/>
              <a:defRPr/>
            </a:pPr>
            <a:r>
              <a:rPr kumimoji="0" lang="en-US" sz="1800" b="1" i="0" u="none" strike="noStrike" kern="1200" cap="none" spc="0" normalizeH="0" baseline="0" noProof="0" dirty="0">
                <a:ln>
                  <a:noFill/>
                </a:ln>
                <a:solidFill>
                  <a:srgbClr val="4A66AC">
                    <a:lumMod val="50000"/>
                  </a:srgbClr>
                </a:solidFill>
                <a:effectLst/>
                <a:uLnTx/>
                <a:uFillTx/>
                <a:latin typeface="Corbel" panose="020B0503020204020204"/>
                <a:ea typeface="+mn-ea"/>
                <a:cs typeface="+mn-cs"/>
              </a:rPr>
              <a:t>Is the project important?</a:t>
            </a:r>
          </a:p>
          <a:p>
            <a:pPr marL="0" marR="0" lvl="0" indent="0" algn="l" defTabSz="457200" rtl="0" eaLnBrk="1" fontAlgn="auto" latinLnBrk="0" hangingPunct="1">
              <a:lnSpc>
                <a:spcPct val="100000"/>
              </a:lnSpc>
              <a:spcBef>
                <a:spcPct val="20000"/>
              </a:spcBef>
              <a:spcAft>
                <a:spcPts val="600"/>
              </a:spcAft>
              <a:buClr>
                <a:srgbClr val="4A66AC">
                  <a:lumMod val="75000"/>
                </a:srgbClr>
              </a:buClr>
              <a:buSzPct val="145000"/>
              <a:buFont typeface="Arial"/>
              <a:buNone/>
              <a:tabLst/>
              <a:defRPr/>
            </a:pPr>
            <a:r>
              <a:rPr kumimoji="0" lang="en-US" sz="1800" b="1" i="0" u="none" strike="noStrike" kern="1200" cap="none" spc="0" normalizeH="0" baseline="0" noProof="0" dirty="0">
                <a:ln>
                  <a:noFill/>
                </a:ln>
                <a:solidFill>
                  <a:srgbClr val="4A66AC">
                    <a:lumMod val="50000"/>
                  </a:srgbClr>
                </a:solidFill>
                <a:effectLst/>
                <a:uLnTx/>
                <a:uFillTx/>
                <a:latin typeface="Corbel" panose="020B0503020204020204"/>
                <a:ea typeface="+mn-ea"/>
                <a:cs typeface="+mn-cs"/>
              </a:rPr>
              <a:t>Is the methodology sound?</a:t>
            </a:r>
          </a:p>
          <a:p>
            <a:pPr marL="0" marR="0" lvl="0" indent="0" algn="l" defTabSz="457200" rtl="0" eaLnBrk="1" fontAlgn="auto" latinLnBrk="0" hangingPunct="1">
              <a:lnSpc>
                <a:spcPct val="100000"/>
              </a:lnSpc>
              <a:spcBef>
                <a:spcPct val="20000"/>
              </a:spcBef>
              <a:spcAft>
                <a:spcPts val="600"/>
              </a:spcAft>
              <a:buClr>
                <a:srgbClr val="4A66AC">
                  <a:lumMod val="75000"/>
                </a:srgbClr>
              </a:buClr>
              <a:buSzPct val="145000"/>
              <a:buFont typeface="Arial"/>
              <a:buNone/>
              <a:tabLst/>
              <a:defRPr/>
            </a:pPr>
            <a:r>
              <a:rPr kumimoji="0" lang="en-US" sz="1800" b="1" i="0" u="none" strike="noStrike" kern="1200" cap="none" spc="0" normalizeH="0" baseline="0" noProof="0" dirty="0">
                <a:ln>
                  <a:noFill/>
                </a:ln>
                <a:solidFill>
                  <a:srgbClr val="4A66AC">
                    <a:lumMod val="50000"/>
                  </a:srgbClr>
                </a:solidFill>
                <a:effectLst/>
                <a:uLnTx/>
                <a:uFillTx/>
                <a:latin typeface="Corbel" panose="020B0503020204020204"/>
                <a:ea typeface="+mn-ea"/>
                <a:cs typeface="+mn-cs"/>
              </a:rPr>
              <a:t>Can this applicant accomplish the work?</a:t>
            </a:r>
          </a:p>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3</a:t>
            </a:fld>
            <a:endParaRPr lang="en-US" dirty="0"/>
          </a:p>
        </p:txBody>
      </p:sp>
    </p:spTree>
    <p:extLst>
      <p:ext uri="{BB962C8B-B14F-4D97-AF65-F5344CB8AC3E}">
        <p14:creationId xmlns:p14="http://schemas.microsoft.com/office/powerpoint/2010/main" val="2474647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lnSpc>
                <a:spcPct val="119048"/>
              </a:lnSpc>
              <a:buNone/>
            </a:pPr>
            <a:r>
              <a:rPr lang="en-CA" sz="1200" b="0" i="0" dirty="0">
                <a:effectLst/>
                <a:latin typeface="Segoe UI" panose="020B0502040204020203" pitchFamily="34" charset="0"/>
              </a:rPr>
              <a:t>When discussing Academic Excellence:</a:t>
            </a:r>
          </a:p>
          <a:p>
            <a:pPr fontAlgn="t">
              <a:lnSpc>
                <a:spcPct val="119048"/>
              </a:lnSpc>
              <a:buNone/>
            </a:pPr>
            <a:r>
              <a:rPr lang="en-CA" sz="1200" b="0" i="0" dirty="0">
                <a:effectLst/>
                <a:latin typeface="Segoe UI" panose="020B0502040204020203" pitchFamily="34" charset="0"/>
              </a:rPr>
              <a:t>Canadian Studies example:  Academic publications, Public engagement activities</a:t>
            </a:r>
          </a:p>
          <a:p>
            <a:pPr fontAlgn="t">
              <a:lnSpc>
                <a:spcPct val="119048"/>
              </a:lnSpc>
              <a:buNone/>
            </a:pPr>
            <a:endParaRPr lang="en-CA" sz="1200" b="0" i="0" dirty="0">
              <a:effectLst/>
              <a:latin typeface="Segoe UI" panose="020B0502040204020203" pitchFamily="34" charset="0"/>
            </a:endParaRPr>
          </a:p>
          <a:p>
            <a:pPr fontAlgn="t">
              <a:lnSpc>
                <a:spcPct val="119048"/>
              </a:lnSpc>
              <a:buNone/>
            </a:pPr>
            <a:r>
              <a:rPr lang="en-CA" sz="1200" b="0" i="0" dirty="0">
                <a:effectLst/>
                <a:latin typeface="Segoe UI" panose="020B0502040204020203" pitchFamily="34" charset="0"/>
              </a:rPr>
              <a:t>Psychology example: Peer-reviewed publication, Poster presentation, Conference presentation, Statistics training</a:t>
            </a:r>
          </a:p>
          <a:p>
            <a:pPr fontAlgn="t">
              <a:lnSpc>
                <a:spcPct val="119048"/>
              </a:lnSpc>
              <a:buNone/>
            </a:pPr>
            <a:endParaRPr lang="en-CA" sz="1200" b="0" i="0" dirty="0">
              <a:effectLst/>
              <a:latin typeface="Segoe UI" panose="020B0502040204020203" pitchFamily="34" charset="0"/>
            </a:endParaRPr>
          </a:p>
          <a:p>
            <a:pPr fontAlgn="t">
              <a:lnSpc>
                <a:spcPct val="119048"/>
              </a:lnSpc>
              <a:buNone/>
            </a:pPr>
            <a:r>
              <a:rPr lang="en-CA" sz="1200" b="0" i="0" dirty="0">
                <a:effectLst/>
                <a:latin typeface="Segoe UI" panose="020B0502040204020203" pitchFamily="34" charset="0"/>
              </a:rPr>
              <a:t>When discussing Research Potential:</a:t>
            </a:r>
          </a:p>
          <a:p>
            <a:pPr fontAlgn="t">
              <a:lnSpc>
                <a:spcPct val="119048"/>
              </a:lnSpc>
              <a:buNone/>
            </a:pPr>
            <a:r>
              <a:rPr lang="en-CA" sz="1200" b="0" i="0" dirty="0">
                <a:effectLst/>
                <a:latin typeface="Segoe UI" panose="020B0502040204020203" pitchFamily="34" charset="0"/>
              </a:rPr>
              <a:t>Canadian Studies: Community-engaged projects, Knowledge mobilization initiatives</a:t>
            </a:r>
          </a:p>
          <a:p>
            <a:pPr fontAlgn="t">
              <a:lnSpc>
                <a:spcPct val="119048"/>
              </a:lnSpc>
              <a:buNone/>
            </a:pPr>
            <a:r>
              <a:rPr lang="en-CA" sz="1200" b="0" i="0" dirty="0">
                <a:effectLst/>
                <a:latin typeface="Segoe UI" panose="020B0502040204020203" pitchFamily="34" charset="0"/>
              </a:rPr>
              <a:t>Psychology: Lab involvement, Research assistantships, Data collection leadership, Manuscript preparation, Study design contributions</a:t>
            </a:r>
          </a:p>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4</a:t>
            </a:fld>
            <a:endParaRPr lang="en-US" dirty="0"/>
          </a:p>
        </p:txBody>
      </p:sp>
    </p:spTree>
    <p:extLst>
      <p:ext uri="{BB962C8B-B14F-4D97-AF65-F5344CB8AC3E}">
        <p14:creationId xmlns:p14="http://schemas.microsoft.com/office/powerpoint/2010/main" val="2531357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6</a:t>
            </a:fld>
            <a:endParaRPr lang="en-US"/>
          </a:p>
        </p:txBody>
      </p:sp>
    </p:spTree>
    <p:extLst>
      <p:ext uri="{BB962C8B-B14F-4D97-AF65-F5344CB8AC3E}">
        <p14:creationId xmlns:p14="http://schemas.microsoft.com/office/powerpoint/2010/main" val="2748868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a:spcAft>
                <a:spcPts val="600"/>
              </a:spcAft>
              <a:buFont typeface="Arial" panose="020B0604020202020204" pitchFamily="34" charset="0"/>
              <a:buNone/>
            </a:pPr>
            <a:r>
              <a:rPr lang="en-CA" sz="1200" b="0" i="0" dirty="0">
                <a:solidFill>
                  <a:srgbClr val="333333"/>
                </a:solidFill>
                <a:effectLst/>
                <a:latin typeface="Noto Sans" panose="020B0502040504020204" pitchFamily="34" charset="0"/>
              </a:rPr>
              <a:t>Write your research proposal independently and to properly reference ideas or text belonging to others.</a:t>
            </a:r>
          </a:p>
          <a:p>
            <a:pPr marL="0" marR="0" lvl="0" indent="0" algn="l">
              <a:spcAft>
                <a:spcPts val="2400"/>
              </a:spcAft>
              <a:buFont typeface="Arial" panose="020B0604020202020204" pitchFamily="34" charset="0"/>
              <a:buNone/>
            </a:pPr>
            <a:r>
              <a:rPr lang="en-CA" sz="1200" b="0" i="0" dirty="0">
                <a:solidFill>
                  <a:srgbClr val="333333"/>
                </a:solidFill>
                <a:effectLst/>
                <a:latin typeface="Noto Sans" panose="020B0502040504020204" pitchFamily="34" charset="0"/>
              </a:rPr>
              <a:t>Seek feedback from colleagues and supervisors.</a:t>
            </a:r>
          </a:p>
          <a:p>
            <a:pPr marL="342900" marR="0" lvl="0" indent="-342900" algn="l">
              <a:spcAft>
                <a:spcPts val="2400"/>
              </a:spcAft>
              <a:buFont typeface="Arial" panose="020B0604020202020204" pitchFamily="34" charset="0"/>
              <a:buChar char="•"/>
            </a:pPr>
            <a:endParaRPr lang="en-CA" sz="1200" b="0" i="0" dirty="0">
              <a:solidFill>
                <a:srgbClr val="333333"/>
              </a:solidFill>
              <a:effectLst/>
              <a:latin typeface="Noto Sans" panose="020B0502040504020204" pitchFamily="34" charset="0"/>
            </a:endParaRPr>
          </a:p>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7</a:t>
            </a:fld>
            <a:endParaRPr lang="en-US"/>
          </a:p>
        </p:txBody>
      </p:sp>
    </p:spTree>
    <p:extLst>
      <p:ext uri="{BB962C8B-B14F-4D97-AF65-F5344CB8AC3E}">
        <p14:creationId xmlns:p14="http://schemas.microsoft.com/office/powerpoint/2010/main" val="6241485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8</a:t>
            </a:fld>
            <a:endParaRPr lang="en-US"/>
          </a:p>
        </p:txBody>
      </p:sp>
    </p:spTree>
    <p:extLst>
      <p:ext uri="{BB962C8B-B14F-4D97-AF65-F5344CB8AC3E}">
        <p14:creationId xmlns:p14="http://schemas.microsoft.com/office/powerpoint/2010/main" val="25775323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CIHR instructions and application is different than NSERC and SSHRC but still need key components included within the application.</a:t>
            </a:r>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9</a:t>
            </a:fld>
            <a:endParaRPr lang="en-US"/>
          </a:p>
        </p:txBody>
      </p:sp>
    </p:spTree>
    <p:extLst>
      <p:ext uri="{BB962C8B-B14F-4D97-AF65-F5344CB8AC3E}">
        <p14:creationId xmlns:p14="http://schemas.microsoft.com/office/powerpoint/2010/main" val="870835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10</a:t>
            </a:fld>
            <a:endParaRPr lang="en-US"/>
          </a:p>
        </p:txBody>
      </p:sp>
    </p:spTree>
    <p:extLst>
      <p:ext uri="{BB962C8B-B14F-4D97-AF65-F5344CB8AC3E}">
        <p14:creationId xmlns:p14="http://schemas.microsoft.com/office/powerpoint/2010/main" val="28976137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lnSpc>
                <a:spcPct val="119048"/>
              </a:lnSpc>
              <a:buNone/>
            </a:pPr>
            <a:r>
              <a:rPr lang="en-CA" sz="1200" b="1" i="0" dirty="0">
                <a:effectLst/>
                <a:latin typeface="Segoe UI" panose="020B0502040204020203" pitchFamily="34" charset="0"/>
              </a:rPr>
              <a:t>Weak</a:t>
            </a:r>
          </a:p>
          <a:p>
            <a:pPr fontAlgn="t">
              <a:lnSpc>
                <a:spcPct val="119048"/>
              </a:lnSpc>
              <a:buNone/>
            </a:pPr>
            <a:r>
              <a:rPr lang="en-CA" sz="1200" b="0" i="0" dirty="0">
                <a:effectLst/>
                <a:latin typeface="Segoe UI" panose="020B0502040204020203" pitchFamily="34" charset="0"/>
              </a:rPr>
              <a:t>Climate change affects northern ecosystems.</a:t>
            </a:r>
          </a:p>
          <a:p>
            <a:pPr fontAlgn="t">
              <a:lnSpc>
                <a:spcPct val="119048"/>
              </a:lnSpc>
              <a:buNone/>
            </a:pPr>
            <a:endParaRPr lang="en-CA" sz="1200" b="0" i="0" dirty="0">
              <a:effectLst/>
              <a:latin typeface="Segoe UI" panose="020B0502040204020203" pitchFamily="34" charset="0"/>
            </a:endParaRPr>
          </a:p>
          <a:p>
            <a:pPr fontAlgn="t">
              <a:lnSpc>
                <a:spcPct val="119048"/>
              </a:lnSpc>
              <a:buNone/>
            </a:pPr>
            <a:r>
              <a:rPr lang="en-CA" sz="1200" b="1" i="0" dirty="0">
                <a:effectLst/>
                <a:latin typeface="Segoe UI" panose="020B0502040204020203" pitchFamily="34" charset="0"/>
              </a:rPr>
              <a:t>Better</a:t>
            </a:r>
          </a:p>
          <a:p>
            <a:pPr fontAlgn="t">
              <a:lnSpc>
                <a:spcPct val="119048"/>
              </a:lnSpc>
              <a:buNone/>
            </a:pPr>
            <a:r>
              <a:rPr lang="en-CA" sz="1200" b="0" i="0" dirty="0">
                <a:effectLst/>
                <a:latin typeface="Segoe UI" panose="020B0502040204020203" pitchFamily="34" charset="0"/>
              </a:rPr>
              <a:t>Although climate change impacts on northern ecosystems have been extensively documented, relatively little is known about how changing winter conditions influence microbial nutrient cycling, limiting predictions of ecosystem resilience.</a:t>
            </a:r>
          </a:p>
          <a:p>
            <a:pPr fontAlgn="t">
              <a:lnSpc>
                <a:spcPct val="119048"/>
              </a:lnSpc>
              <a:buNone/>
            </a:pPr>
            <a:endParaRPr lang="en-CA" sz="1200" b="0" i="0" dirty="0">
              <a:effectLst/>
              <a:latin typeface="Segoe UI" panose="020B0502040204020203" pitchFamily="34" charset="0"/>
            </a:endParaRPr>
          </a:p>
          <a:p>
            <a:pPr fontAlgn="t">
              <a:lnSpc>
                <a:spcPct val="119048"/>
              </a:lnSpc>
              <a:buNone/>
            </a:pPr>
            <a:r>
              <a:rPr lang="en-CA" sz="1200" b="0" i="0" dirty="0">
                <a:effectLst/>
                <a:latin typeface="Segoe UI" panose="020B0502040204020203" pitchFamily="34" charset="0"/>
              </a:rPr>
              <a:t>The second example immediately demonstrates: context, gap, significance</a:t>
            </a:r>
          </a:p>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11</a:t>
            </a:fld>
            <a:endParaRPr lang="en-US"/>
          </a:p>
        </p:txBody>
      </p:sp>
    </p:spTree>
    <p:extLst>
      <p:ext uri="{BB962C8B-B14F-4D97-AF65-F5344CB8AC3E}">
        <p14:creationId xmlns:p14="http://schemas.microsoft.com/office/powerpoint/2010/main" val="3083841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15</a:t>
            </a:fld>
            <a:endParaRPr lang="en-US"/>
          </a:p>
        </p:txBody>
      </p:sp>
    </p:spTree>
    <p:extLst>
      <p:ext uri="{BB962C8B-B14F-4D97-AF65-F5344CB8AC3E}">
        <p14:creationId xmlns:p14="http://schemas.microsoft.com/office/powerpoint/2010/main" val="2229350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16</a:t>
            </a:fld>
            <a:endParaRPr lang="en-US"/>
          </a:p>
        </p:txBody>
      </p:sp>
    </p:spTree>
    <p:extLst>
      <p:ext uri="{BB962C8B-B14F-4D97-AF65-F5344CB8AC3E}">
        <p14:creationId xmlns:p14="http://schemas.microsoft.com/office/powerpoint/2010/main" val="27270074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Practice Writing – EDIT </a:t>
            </a:r>
          </a:p>
          <a:p>
            <a:r>
              <a:rPr lang="en-US" b="1" dirty="0"/>
              <a:t>Weak</a:t>
            </a:r>
          </a:p>
          <a:p>
            <a:r>
              <a:rPr lang="en-US" dirty="0"/>
              <a:t>Mental health concerns among graduate students have been increasing. Many students experience stress and burnout. Universities have implemented various supports. </a:t>
            </a:r>
          </a:p>
          <a:p>
            <a:r>
              <a:rPr lang="en-US" dirty="0"/>
              <a:t>The reviewer finishes reading and thinks ok and so now what?</a:t>
            </a:r>
          </a:p>
          <a:p>
            <a:endParaRPr lang="en-US" dirty="0"/>
          </a:p>
          <a:p>
            <a:pPr fontAlgn="t">
              <a:lnSpc>
                <a:spcPct val="119048"/>
              </a:lnSpc>
              <a:buNone/>
            </a:pPr>
            <a:r>
              <a:rPr lang="en-CA" sz="1200" b="1" i="0" dirty="0">
                <a:effectLst/>
                <a:latin typeface="Segoe UI" panose="020B0502040204020203" pitchFamily="34" charset="0"/>
              </a:rPr>
              <a:t>Stronger</a:t>
            </a:r>
          </a:p>
          <a:p>
            <a:pPr fontAlgn="t">
              <a:lnSpc>
                <a:spcPct val="119048"/>
              </a:lnSpc>
              <a:buNone/>
            </a:pPr>
            <a:r>
              <a:rPr lang="en-CA" sz="1200" b="0" i="0" dirty="0">
                <a:effectLst/>
                <a:latin typeface="Segoe UI" panose="020B0502040204020203" pitchFamily="34" charset="0"/>
              </a:rPr>
              <a:t>Graduate student mental health has become a growing concern across Canadian universities, with increasing attention devoted to stress, burnout, and academic well-being. Existing research has identified several institutional and personal factors associated with these outcomes. However, little is known about how doctoral funding uncertainty influences psychological well-being throughout graduate training. Addressing this gap may improve understanding of factors contributing to student success and retention.</a:t>
            </a:r>
          </a:p>
          <a:p>
            <a:pPr fontAlgn="t">
              <a:lnSpc>
                <a:spcPct val="119048"/>
              </a:lnSpc>
              <a:buNone/>
            </a:pPr>
            <a:endParaRPr lang="en-CA" sz="1200" b="0" i="0" dirty="0">
              <a:effectLst/>
              <a:latin typeface="Segoe UI" panose="020B0502040204020203" pitchFamily="34" charset="0"/>
            </a:endParaRPr>
          </a:p>
          <a:p>
            <a:pPr fontAlgn="t">
              <a:lnSpc>
                <a:spcPct val="119048"/>
              </a:lnSpc>
              <a:buNone/>
            </a:pPr>
            <a:r>
              <a:rPr lang="en-CA" sz="1200" b="0" i="0" dirty="0">
                <a:effectLst/>
                <a:latin typeface="Segoe UI" panose="020B0502040204020203" pitchFamily="34" charset="0"/>
              </a:rPr>
              <a:t>Notice the structure:</a:t>
            </a:r>
          </a:p>
          <a:p>
            <a:pPr fontAlgn="t">
              <a:lnSpc>
                <a:spcPct val="119048"/>
              </a:lnSpc>
              <a:buNone/>
            </a:pPr>
            <a:r>
              <a:rPr lang="en-CA" sz="1200" b="1" i="0" dirty="0">
                <a:effectLst/>
                <a:latin typeface="Segoe UI" panose="020B0502040204020203" pitchFamily="34" charset="0"/>
              </a:rPr>
              <a:t>Claim → Evidence → Gap → Importance</a:t>
            </a:r>
            <a:endParaRPr lang="en-CA" sz="1200" b="0" i="0" dirty="0">
              <a:effectLst/>
              <a:latin typeface="Segoe UI" panose="020B0502040204020203" pitchFamily="34" charset="0"/>
            </a:endParaRPr>
          </a:p>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17</a:t>
            </a:fld>
            <a:endParaRPr lang="en-US"/>
          </a:p>
        </p:txBody>
      </p:sp>
    </p:spTree>
    <p:extLst>
      <p:ext uri="{BB962C8B-B14F-4D97-AF65-F5344CB8AC3E}">
        <p14:creationId xmlns:p14="http://schemas.microsoft.com/office/powerpoint/2010/main" val="24653114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18</a:t>
            </a:fld>
            <a:endParaRPr lang="en-US"/>
          </a:p>
        </p:txBody>
      </p:sp>
    </p:spTree>
    <p:extLst>
      <p:ext uri="{BB962C8B-B14F-4D97-AF65-F5344CB8AC3E}">
        <p14:creationId xmlns:p14="http://schemas.microsoft.com/office/powerpoint/2010/main" val="476108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lnSpc>
                <a:spcPct val="119048"/>
              </a:lnSpc>
              <a:buNone/>
            </a:pPr>
            <a:r>
              <a:rPr lang="en-CA" sz="1200" b="0" i="0" dirty="0">
                <a:effectLst/>
                <a:latin typeface="Segoe UI" panose="020B0502040204020203" pitchFamily="34" charset="0"/>
              </a:rPr>
              <a:t>To draft a written proposal you need to understand the funding concepts that influence the research funding ecosystems and the reviewers. </a:t>
            </a:r>
          </a:p>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19</a:t>
            </a:fld>
            <a:endParaRPr lang="en-US"/>
          </a:p>
        </p:txBody>
      </p:sp>
    </p:spTree>
    <p:extLst>
      <p:ext uri="{BB962C8B-B14F-4D97-AF65-F5344CB8AC3E}">
        <p14:creationId xmlns:p14="http://schemas.microsoft.com/office/powerpoint/2010/main" val="28979663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20</a:t>
            </a:fld>
            <a:endParaRPr lang="en-US"/>
          </a:p>
        </p:txBody>
      </p:sp>
    </p:spTree>
    <p:extLst>
      <p:ext uri="{BB962C8B-B14F-4D97-AF65-F5344CB8AC3E}">
        <p14:creationId xmlns:p14="http://schemas.microsoft.com/office/powerpoint/2010/main" val="26188504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lnSpc>
                <a:spcPct val="119048"/>
              </a:lnSpc>
              <a:buNone/>
            </a:pPr>
            <a:r>
              <a:rPr lang="en-CA" sz="1200" b="0" i="0" dirty="0">
                <a:effectLst/>
                <a:latin typeface="Segoe UI" panose="020B0502040204020203" pitchFamily="34" charset="0"/>
              </a:rPr>
              <a:t>Indigenous research is not simply research about Indigenous Peoples.</a:t>
            </a:r>
          </a:p>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21</a:t>
            </a:fld>
            <a:endParaRPr lang="en-US"/>
          </a:p>
        </p:txBody>
      </p:sp>
    </p:spTree>
    <p:extLst>
      <p:ext uri="{BB962C8B-B14F-4D97-AF65-F5344CB8AC3E}">
        <p14:creationId xmlns:p14="http://schemas.microsoft.com/office/powerpoint/2010/main" val="2301682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22</a:t>
            </a:fld>
            <a:endParaRPr lang="en-US"/>
          </a:p>
        </p:txBody>
      </p:sp>
    </p:spTree>
    <p:extLst>
      <p:ext uri="{BB962C8B-B14F-4D97-AF65-F5344CB8AC3E}">
        <p14:creationId xmlns:p14="http://schemas.microsoft.com/office/powerpoint/2010/main" val="17813019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lnSpc>
                <a:spcPct val="119048"/>
              </a:lnSpc>
              <a:buNone/>
            </a:pPr>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23</a:t>
            </a:fld>
            <a:endParaRPr lang="en-US"/>
          </a:p>
        </p:txBody>
      </p:sp>
    </p:spTree>
    <p:extLst>
      <p:ext uri="{BB962C8B-B14F-4D97-AF65-F5344CB8AC3E}">
        <p14:creationId xmlns:p14="http://schemas.microsoft.com/office/powerpoint/2010/main" val="5842830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24</a:t>
            </a:fld>
            <a:endParaRPr lang="en-US"/>
          </a:p>
        </p:txBody>
      </p:sp>
    </p:spTree>
    <p:extLst>
      <p:ext uri="{BB962C8B-B14F-4D97-AF65-F5344CB8AC3E}">
        <p14:creationId xmlns:p14="http://schemas.microsoft.com/office/powerpoint/2010/main" val="33772333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25</a:t>
            </a:fld>
            <a:endParaRPr lang="en-US"/>
          </a:p>
        </p:txBody>
      </p:sp>
    </p:spTree>
    <p:extLst>
      <p:ext uri="{BB962C8B-B14F-4D97-AF65-F5344CB8AC3E}">
        <p14:creationId xmlns:p14="http://schemas.microsoft.com/office/powerpoint/2010/main" val="2570765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60EA64-D806-43AC-9DF2-F8C432F32B4C}" type="datetimeFigureOut">
              <a:rPr lang="en-US" smtClean="0"/>
              <a:t>10/5/2026</a:t>
            </a:fld>
            <a:endParaRPr lang="en-US"/>
          </a:p>
        </p:txBody>
      </p:sp>
      <p:sp>
        <p:nvSpPr>
          <p:cNvPr id="5" name="Footer Placeholder 4"/>
          <p:cNvSpPr>
            <a:spLocks noGrp="1"/>
          </p:cNvSpPr>
          <p:nvPr>
            <p:ph type="ftr" sz="quarter" idx="11"/>
          </p:nvPr>
        </p:nvSpPr>
        <p:spPr>
          <a:xfrm>
            <a:off x="5332412" y="5883275"/>
            <a:ext cx="4324044" cy="365125"/>
          </a:xfrm>
        </p:spPr>
        <p:txBody>
          <a:bodyPr/>
          <a:lstStyle/>
          <a:p>
            <a:r>
              <a:rPr lang="en-US"/>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82920660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070A7B3-6521-4DCA-87E5-044747A908C1}" type="datetimeFigureOut">
              <a:rPr lang="en-US" smtClean="0"/>
              <a:t>10/5/2026</a:t>
            </a:fld>
            <a:endParaRPr lang="en-US"/>
          </a:p>
        </p:txBody>
      </p:sp>
      <p:sp>
        <p:nvSpPr>
          <p:cNvPr id="5" name="Footer Placeholder 4"/>
          <p:cNvSpPr>
            <a:spLocks noGrp="1"/>
          </p:cNvSpPr>
          <p:nvPr>
            <p:ph type="ftr" sz="quarter" idx="11"/>
          </p:nvPr>
        </p:nvSpPr>
        <p:spPr/>
        <p:txBody>
          <a:bodyPr/>
          <a:lstStyle/>
          <a:p>
            <a:r>
              <a:rPr lang="en-US"/>
              <a:t>PRESENTATION TITLE</a:t>
            </a:r>
          </a:p>
        </p:txBody>
      </p:sp>
      <p:sp>
        <p:nvSpPr>
          <p:cNvPr id="6" name="Slide Number Placeholder 5"/>
          <p:cNvSpPr>
            <a:spLocks noGrp="1"/>
          </p:cNvSpPr>
          <p:nvPr>
            <p:ph type="sldNum" sz="quarter" idx="12"/>
          </p:nvPr>
        </p:nvSpPr>
        <p:spPr>
          <a:xfrm>
            <a:off x="10951856" y="5867131"/>
            <a:ext cx="551167" cy="365125"/>
          </a:xfrm>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355590794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60EA64-D806-43AC-9DF2-F8C432F32B4C}" type="datetimeFigureOut">
              <a:rPr lang="en-US" smtClean="0"/>
              <a:t>10/5/2026</a:t>
            </a:fld>
            <a:endParaRPr lang="en-US"/>
          </a:p>
        </p:txBody>
      </p:sp>
      <p:sp>
        <p:nvSpPr>
          <p:cNvPr id="5" name="Footer Placeholder 4"/>
          <p:cNvSpPr>
            <a:spLocks noGrp="1"/>
          </p:cNvSpPr>
          <p:nvPr>
            <p:ph type="ftr" sz="quarter" idx="11"/>
          </p:nvPr>
        </p:nvSpPr>
        <p:spPr/>
        <p:txBody>
          <a:bodyPr/>
          <a:lstStyle/>
          <a:p>
            <a:r>
              <a:rPr lang="en-US"/>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764680093"/>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134690-1557-4C89-A502-4959FE7FAD70}" type="datetimeFigureOut">
              <a:rPr lang="en-US" smtClean="0"/>
              <a:t>10/5/2026</a:t>
            </a:fld>
            <a:endParaRPr lang="en-US"/>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9838156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smtClean="0"/>
              <a:t>10/5/2026</a:t>
            </a:fld>
            <a:endParaRPr lang="en-US"/>
          </a:p>
        </p:txBody>
      </p:sp>
      <p:sp>
        <p:nvSpPr>
          <p:cNvPr id="8" name="Footer Placeholder 7"/>
          <p:cNvSpPr>
            <a:spLocks noGrp="1"/>
          </p:cNvSpPr>
          <p:nvPr>
            <p:ph type="ftr" sz="quarter" idx="11"/>
          </p:nvPr>
        </p:nvSpPr>
        <p:spPr/>
        <p:txBody>
          <a:bodyPr/>
          <a:lstStyle/>
          <a:p>
            <a:r>
              <a:rPr lang="en-US"/>
              <a:t>PRESENTATION TITLE</a:t>
            </a:r>
          </a:p>
        </p:txBody>
      </p:sp>
      <p:sp>
        <p:nvSpPr>
          <p:cNvPr id="9" name="Slide Number Placeholder 8"/>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39160013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smtClean="0"/>
              <a:t>10/5/2026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7A6979-0714-4377-B894-6BE4C2D6E202}" type="slidenum">
              <a:rPr lang="en-US" smtClean="0"/>
              <a:t>‹#›</a:t>
            </a:fld>
            <a:endParaRPr lang="en-US"/>
          </a:p>
        </p:txBody>
      </p:sp>
      <p:sp>
        <p:nvSpPr>
          <p:cNvPr id="6" name="Freeform 5">
            <a:extLst>
              <a:ext uri="{FF2B5EF4-FFF2-40B4-BE49-F238E27FC236}">
                <a16:creationId xmlns:a16="http://schemas.microsoft.com/office/drawing/2014/main" id="{997CB260-DFEA-16C6-0C95-1122D8C33FCC}"/>
              </a:ext>
              <a:ext uri="{C183D7F6-B498-43B3-948B-1728B52AA6E4}">
                <adec:decorative xmlns:adec="http://schemas.microsoft.com/office/drawing/2017/decorative" val="1"/>
              </a:ext>
            </a:extLst>
          </p:cNvPr>
          <p:cNvSpPr/>
          <p:nvPr userDrawn="1"/>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Object 1">
            <a:extLst>
              <a:ext uri="{FF2B5EF4-FFF2-40B4-BE49-F238E27FC236}">
                <a16:creationId xmlns:a16="http://schemas.microsoft.com/office/drawing/2014/main" id="{DE85DA06-EE30-0475-D482-67DDC7B633A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99852" y="0"/>
            <a:ext cx="1574573" cy="3954463"/>
          </a:xfrm>
          <a:prstGeom prst="rect">
            <a:avLst/>
          </a:prstGeom>
        </p:spPr>
      </p:pic>
    </p:spTree>
    <p:extLst>
      <p:ext uri="{BB962C8B-B14F-4D97-AF65-F5344CB8AC3E}">
        <p14:creationId xmlns:p14="http://schemas.microsoft.com/office/powerpoint/2010/main" val="862834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smtClean="0"/>
              <a:t>10/5/2026</a:t>
            </a:fld>
            <a:endParaRPr lang="en-US"/>
          </a:p>
        </p:txBody>
      </p:sp>
      <p:sp>
        <p:nvSpPr>
          <p:cNvPr id="3" name="Footer Placeholder 2"/>
          <p:cNvSpPr>
            <a:spLocks noGrp="1"/>
          </p:cNvSpPr>
          <p:nvPr>
            <p:ph type="ftr" sz="quarter" idx="11"/>
          </p:nvPr>
        </p:nvSpPr>
        <p:spPr/>
        <p:txBody>
          <a:bodyPr/>
          <a:lstStyle/>
          <a:p>
            <a:r>
              <a:rPr lang="en-US"/>
              <a:t>PRESENTATION TITLE</a:t>
            </a:r>
          </a:p>
        </p:txBody>
      </p:sp>
      <p:sp>
        <p:nvSpPr>
          <p:cNvPr id="4" name="Slide Number Placeholder 3"/>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377502059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BE4249-C0D0-4B06-8692-E8BB871AF643}" type="datetimeFigureOut">
              <a:rPr lang="en-US" smtClean="0"/>
              <a:t>10/5/2026</a:t>
            </a:fld>
            <a:endParaRPr lang="en-US"/>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252559930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42B0DB6-F5C7-45FB-8CF3-31B45F9C2DAC}" type="datetimeFigureOut">
              <a:rPr lang="en-US" smtClean="0"/>
              <a:t>10/5/2026</a:t>
            </a:fld>
            <a:endParaRPr lang="en-US"/>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30314219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60EA64-D806-43AC-9DF2-F8C432F32B4C}" type="datetimeFigureOut">
              <a:rPr lang="en-US" smtClean="0"/>
              <a:t>10/5/2026</a:t>
            </a:fld>
            <a:endParaRPr lang="en-US"/>
          </a:p>
        </p:txBody>
      </p:sp>
      <p:sp>
        <p:nvSpPr>
          <p:cNvPr id="6" name="Footer Placeholder 5"/>
          <p:cNvSpPr>
            <a:spLocks noGrp="1"/>
          </p:cNvSpPr>
          <p:nvPr>
            <p:ph type="ftr" sz="quarter" idx="11"/>
          </p:nvPr>
        </p:nvSpPr>
        <p:spPr/>
        <p:txBody>
          <a:bodyPr/>
          <a:lstStyle/>
          <a:p>
            <a:r>
              <a:rPr lang="en-US"/>
              <a:t>PRESENTATION TITLE</a:t>
            </a:r>
          </a:p>
        </p:txBody>
      </p:sp>
      <p:sp>
        <p:nvSpPr>
          <p:cNvPr id="7" name="Slide Number Placeholder 6"/>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375023153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60EA64-D806-43AC-9DF2-F8C432F32B4C}" type="datetimeFigureOut">
              <a:rPr lang="en-US" smtClean="0"/>
              <a:t>10/5/2026</a:t>
            </a:fld>
            <a:endParaRPr lang="en-US"/>
          </a:p>
        </p:txBody>
      </p:sp>
      <p:sp>
        <p:nvSpPr>
          <p:cNvPr id="5" name="Footer Placeholder 4"/>
          <p:cNvSpPr>
            <a:spLocks noGrp="1"/>
          </p:cNvSpPr>
          <p:nvPr>
            <p:ph type="ftr" sz="quarter" idx="11"/>
          </p:nvPr>
        </p:nvSpPr>
        <p:spPr/>
        <p:txBody>
          <a:bodyPr/>
          <a:lstStyle/>
          <a:p>
            <a:r>
              <a:rPr lang="en-US"/>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26521324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60EA64-D806-43AC-9DF2-F8C432F32B4C}" type="datetimeFigureOut">
              <a:rPr lang="en-US" smtClean="0"/>
              <a:t>10/5/2026</a:t>
            </a:fld>
            <a:endParaRPr lang="en-US"/>
          </a:p>
        </p:txBody>
      </p:sp>
      <p:sp>
        <p:nvSpPr>
          <p:cNvPr id="5" name="Footer Placeholder 4"/>
          <p:cNvSpPr>
            <a:spLocks noGrp="1"/>
          </p:cNvSpPr>
          <p:nvPr>
            <p:ph type="ftr" sz="quarter" idx="11"/>
          </p:nvPr>
        </p:nvSpPr>
        <p:spPr/>
        <p:txBody>
          <a:bodyPr/>
          <a:lstStyle/>
          <a:p>
            <a:r>
              <a:rPr lang="en-US"/>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2348739875"/>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60EA64-D806-43AC-9DF2-F8C432F32B4C}" type="datetimeFigureOut">
              <a:rPr lang="en-US" smtClean="0"/>
              <a:t>10/5/2026</a:t>
            </a:fld>
            <a:endParaRPr lang="en-US"/>
          </a:p>
        </p:txBody>
      </p:sp>
      <p:sp>
        <p:nvSpPr>
          <p:cNvPr id="5" name="Footer Placeholder 4"/>
          <p:cNvSpPr>
            <a:spLocks noGrp="1"/>
          </p:cNvSpPr>
          <p:nvPr>
            <p:ph type="ftr" sz="quarter" idx="11"/>
          </p:nvPr>
        </p:nvSpPr>
        <p:spPr/>
        <p:txBody>
          <a:bodyPr/>
          <a:lstStyle/>
          <a:p>
            <a:r>
              <a:rPr lang="en-US"/>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02732897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60EA64-D806-43AC-9DF2-F8C432F32B4C}" type="datetimeFigureOut">
              <a:rPr lang="en-US" smtClean="0"/>
              <a:t>10/5/2026</a:t>
            </a:fld>
            <a:endParaRPr lang="en-US"/>
          </a:p>
        </p:txBody>
      </p:sp>
      <p:sp>
        <p:nvSpPr>
          <p:cNvPr id="5" name="Footer Placeholder 4"/>
          <p:cNvSpPr>
            <a:spLocks noGrp="1"/>
          </p:cNvSpPr>
          <p:nvPr>
            <p:ph type="ftr" sz="quarter" idx="11"/>
          </p:nvPr>
        </p:nvSpPr>
        <p:spPr/>
        <p:txBody>
          <a:bodyPr/>
          <a:lstStyle/>
          <a:p>
            <a:r>
              <a:rPr lang="en-US"/>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2925279681"/>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60EA64-D806-43AC-9DF2-F8C432F32B4C}" type="datetimeFigureOut">
              <a:rPr lang="en-US" smtClean="0"/>
              <a:t>10/5/2026</a:t>
            </a:fld>
            <a:endParaRPr lang="en-US"/>
          </a:p>
        </p:txBody>
      </p:sp>
      <p:sp>
        <p:nvSpPr>
          <p:cNvPr id="5" name="Footer Placeholder 4"/>
          <p:cNvSpPr>
            <a:spLocks noGrp="1"/>
          </p:cNvSpPr>
          <p:nvPr>
            <p:ph type="ftr" sz="quarter" idx="11"/>
          </p:nvPr>
        </p:nvSpPr>
        <p:spPr/>
        <p:txBody>
          <a:bodyPr/>
          <a:lstStyle/>
          <a:p>
            <a:r>
              <a:rPr lang="en-US"/>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427323768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smtClean="0"/>
              <a:t>10/5/2026</a:t>
            </a:fld>
            <a:endParaRPr lang="en-US"/>
          </a:p>
        </p:txBody>
      </p:sp>
      <p:sp>
        <p:nvSpPr>
          <p:cNvPr id="5" name="Footer Placeholder 4"/>
          <p:cNvSpPr>
            <a:spLocks noGrp="1"/>
          </p:cNvSpPr>
          <p:nvPr>
            <p:ph type="ftr" sz="quarter" idx="11"/>
          </p:nvPr>
        </p:nvSpPr>
        <p:spPr/>
        <p:txBody>
          <a:bodyPr/>
          <a:lstStyle/>
          <a:p>
            <a:r>
              <a:rPr lang="en-US"/>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955197712"/>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smtClean="0"/>
              <a:t>10/5/2026</a:t>
            </a:fld>
            <a:endParaRPr lang="en-US"/>
          </a:p>
        </p:txBody>
      </p:sp>
      <p:sp>
        <p:nvSpPr>
          <p:cNvPr id="5" name="Footer Placeholder 4"/>
          <p:cNvSpPr>
            <a:spLocks noGrp="1"/>
          </p:cNvSpPr>
          <p:nvPr>
            <p:ph type="ftr" sz="quarter" idx="11"/>
          </p:nvPr>
        </p:nvSpPr>
        <p:spPr/>
        <p:txBody>
          <a:bodyPr/>
          <a:lstStyle/>
          <a:p>
            <a:r>
              <a:rPr lang="en-US"/>
              <a:t>PRESENTATION TITLE</a:t>
            </a:r>
          </a:p>
        </p:txBody>
      </p:sp>
      <p:sp>
        <p:nvSpPr>
          <p:cNvPr id="6" name="Slide Number Placeholder 5"/>
          <p:cNvSpPr>
            <a:spLocks noGrp="1"/>
          </p:cNvSpPr>
          <p:nvPr>
            <p:ph type="sldNum" sz="quarter" idx="12"/>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4017920103"/>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1160EA64-D806-43AC-9DF2-F8C432F32B4C}" type="datetimeFigureOut">
              <a:rPr lang="en-US" smtClean="0"/>
              <a:t>10/5/2026</a:t>
            </a:fld>
            <a:endParaRPr lang="en-US"/>
          </a:p>
        </p:txBody>
      </p:sp>
      <p:sp>
        <p:nvSpPr>
          <p:cNvPr id="8" name="Footer Placeholder 7"/>
          <p:cNvSpPr>
            <a:spLocks noGrp="1"/>
          </p:cNvSpPr>
          <p:nvPr>
            <p:ph type="ftr" sz="quarter" idx="11"/>
          </p:nvPr>
        </p:nvSpPr>
        <p:spPr/>
        <p:txBody>
          <a:bodyPr/>
          <a:lstStyle/>
          <a:p>
            <a:r>
              <a:rPr lang="en-US"/>
              <a:t>PRESENTATION TITLE</a:t>
            </a:r>
          </a:p>
        </p:txBody>
      </p:sp>
      <p:sp>
        <p:nvSpPr>
          <p:cNvPr id="9" name="Slide Number Placeholder 8"/>
          <p:cNvSpPr>
            <a:spLocks noGrp="1"/>
          </p:cNvSpPr>
          <p:nvPr>
            <p:ph type="sldNum" sz="quarter" idx="12"/>
          </p:nvPr>
        </p:nvSpPr>
        <p:spPr/>
        <p:txBody>
          <a:bodyPr/>
          <a:lstStyle/>
          <a:p>
            <a:fld id="{B5CEABB6-07DC-46E8-9B57-56EC44A396E5}" type="slidenum">
              <a:rPr lang="en-US" smtClean="0"/>
              <a:pPr/>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713675172"/>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2">
    <p:bg>
      <p:bgPr>
        <a:solidFill>
          <a:schemeClr val="accent3"/>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7C12813-DBA6-41C2-2418-83919E059FED}"/>
              </a:ext>
              <a:ext uri="{C183D7F6-B498-43B3-948B-1728B52AA6E4}">
                <adec:decorative xmlns:adec="http://schemas.microsoft.com/office/drawing/2017/decorative" val="1"/>
              </a:ext>
            </a:extLst>
          </p:cNvPr>
          <p:cNvGrpSpPr/>
          <p:nvPr userDrawn="1"/>
        </p:nvGrpSpPr>
        <p:grpSpPr>
          <a:xfrm rot="10800000">
            <a:off x="741680" y="0"/>
            <a:ext cx="2133966" cy="2133966"/>
            <a:chOff x="9654699" y="2229295"/>
            <a:chExt cx="2133966" cy="2133966"/>
          </a:xfrm>
        </p:grpSpPr>
        <p:sp>
          <p:nvSpPr>
            <p:cNvPr id="5" name="Freeform 4">
              <a:extLst>
                <a:ext uri="{FF2B5EF4-FFF2-40B4-BE49-F238E27FC236}">
                  <a16:creationId xmlns:a16="http://schemas.microsoft.com/office/drawing/2014/main" id="{C2A74540-7988-B712-8AB1-9EE03FE1EC8A}"/>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5">
              <a:extLst>
                <a:ext uri="{FF2B5EF4-FFF2-40B4-BE49-F238E27FC236}">
                  <a16:creationId xmlns:a16="http://schemas.microsoft.com/office/drawing/2014/main" id="{736CF9A1-91DA-6419-08F2-4CC262EA4D1E}"/>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Graphic 8">
            <a:extLst>
              <a:ext uri="{FF2B5EF4-FFF2-40B4-BE49-F238E27FC236}">
                <a16:creationId xmlns:a16="http://schemas.microsoft.com/office/drawing/2014/main" id="{AAAE3BC0-55AE-B520-F2B8-50BF886EF7E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52884" r="34757"/>
          <a:stretch>
            <a:fillRect/>
          </a:stretch>
        </p:blipFill>
        <p:spPr>
          <a:xfrm flipH="1" flipV="1">
            <a:off x="0" y="3626779"/>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
        <p:nvSpPr>
          <p:cNvPr id="14" name="Title 1">
            <a:extLst>
              <a:ext uri="{FF2B5EF4-FFF2-40B4-BE49-F238E27FC236}">
                <a16:creationId xmlns:a16="http://schemas.microsoft.com/office/drawing/2014/main" id="{7B29A2F3-C289-9762-6F9F-DA18D322DF07}"/>
              </a:ext>
            </a:extLst>
          </p:cNvPr>
          <p:cNvSpPr>
            <a:spLocks noGrp="1"/>
          </p:cNvSpPr>
          <p:nvPr>
            <p:ph type="title" hasCustomPrompt="1"/>
          </p:nvPr>
        </p:nvSpPr>
        <p:spPr>
          <a:xfrm>
            <a:off x="4953000" y="621972"/>
            <a:ext cx="6400800"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8F2A1870-E86B-5125-7AB3-A1F5DF7E7528}"/>
              </a:ext>
            </a:extLst>
          </p:cNvPr>
          <p:cNvSpPr>
            <a:spLocks noGrp="1"/>
          </p:cNvSpPr>
          <p:nvPr>
            <p:ph sz="quarter" idx="26" hasCustomPrompt="1"/>
          </p:nvPr>
        </p:nvSpPr>
        <p:spPr>
          <a:xfrm>
            <a:off x="4953000" y="2768043"/>
            <a:ext cx="6400799" cy="3231221"/>
          </a:xfrm>
        </p:spPr>
        <p:txBody>
          <a:bodyPr lIns="0" tIns="0" rIns="0" bIns="0"/>
          <a:lstStyle>
            <a:lvl1pPr marL="0" indent="0">
              <a:buNone/>
              <a:defRPr sz="1800"/>
            </a:lvl1pPr>
            <a:lvl2pPr marL="411480">
              <a:defRPr sz="1600"/>
            </a:lvl2pPr>
            <a:lvl3pPr marL="685800">
              <a:defRPr sz="1400"/>
            </a:lvl3pPr>
            <a:lvl4pPr marL="1051560">
              <a:defRPr sz="1200"/>
            </a:lvl4pPr>
            <a:lvl5pPr marL="1417320">
              <a:defRPr sz="10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F1FE2A1C-A3CC-9D8B-DE44-FDE1132F7FC5}"/>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bg1"/>
                </a:solidFill>
                <a:latin typeface="+mn-lt"/>
                <a:cs typeface="Arial" panose="020B0604020202020204" pitchFamily="34" charset="0"/>
              </a:defRPr>
            </a:lvl1pPr>
          </a:lstStyle>
          <a:p>
            <a:r>
              <a:rPr lang="en-US"/>
              <a:t>PRESENTATION TITLE</a:t>
            </a:r>
          </a:p>
        </p:txBody>
      </p:sp>
      <p:sp>
        <p:nvSpPr>
          <p:cNvPr id="11" name="Slide Number Placeholder 5">
            <a:extLst>
              <a:ext uri="{FF2B5EF4-FFF2-40B4-BE49-F238E27FC236}">
                <a16:creationId xmlns:a16="http://schemas.microsoft.com/office/drawing/2014/main" id="{23C454DD-C924-8468-6944-AF53508CD86B}"/>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1086929247"/>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7344">
          <p15:clr>
            <a:srgbClr val="FBAE40"/>
          </p15:clr>
        </p15:guide>
        <p15:guide id="7" orient="horz" pos="1416">
          <p15:clr>
            <a:srgbClr val="FBAE40"/>
          </p15:clr>
        </p15:guide>
        <p15:guide id="9" orient="horz" pos="384">
          <p15:clr>
            <a:srgbClr val="FBAE40"/>
          </p15:clr>
        </p15:guide>
        <p15:guide id="10" orient="horz" pos="374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wo Content 1">
    <p:bg>
      <p:bgPr>
        <a:solidFill>
          <a:schemeClr val="accent3"/>
        </a:solidFill>
        <a:effectLst/>
      </p:bgPr>
    </p:bg>
    <p:spTree>
      <p:nvGrpSpPr>
        <p:cNvPr id="1" name=""/>
        <p:cNvGrpSpPr/>
        <p:nvPr/>
      </p:nvGrpSpPr>
      <p:grpSpPr>
        <a:xfrm>
          <a:off x="0" y="0"/>
          <a:ext cx="0" cy="0"/>
          <a:chOff x="0" y="0"/>
          <a:chExt cx="0" cy="0"/>
        </a:xfrm>
      </p:grpSpPr>
      <p:pic>
        <p:nvPicPr>
          <p:cNvPr id="4" name="Object 1">
            <a:extLst>
              <a:ext uri="{FF2B5EF4-FFF2-40B4-BE49-F238E27FC236}">
                <a16:creationId xmlns:a16="http://schemas.microsoft.com/office/drawing/2014/main" id="{83F8143D-16B1-4CE2-1910-9E507492215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0800000">
            <a:off x="1084203" y="4586286"/>
            <a:ext cx="1574573" cy="2271713"/>
          </a:xfrm>
          <a:prstGeom prst="rect">
            <a:avLst/>
          </a:prstGeom>
        </p:spPr>
      </p:pic>
      <p:sp>
        <p:nvSpPr>
          <p:cNvPr id="10" name="Oval 9">
            <a:extLst>
              <a:ext uri="{FF2B5EF4-FFF2-40B4-BE49-F238E27FC236}">
                <a16:creationId xmlns:a16="http://schemas.microsoft.com/office/drawing/2014/main" id="{F6BE63D1-6CC6-AD50-D587-0514090FB382}"/>
              </a:ext>
              <a:ext uri="{C183D7F6-B498-43B3-948B-1728B52AA6E4}">
                <adec:decorative xmlns:adec="http://schemas.microsoft.com/office/drawing/2017/decorative" val="1"/>
              </a:ext>
            </a:extLst>
          </p:cNvPr>
          <p:cNvSpPr/>
          <p:nvPr userDrawn="1"/>
        </p:nvSpPr>
        <p:spPr>
          <a:xfrm rot="10800000">
            <a:off x="813816" y="2184400"/>
            <a:ext cx="2115351" cy="21153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3" name="Title 1">
            <a:extLst>
              <a:ext uri="{FF2B5EF4-FFF2-40B4-BE49-F238E27FC236}">
                <a16:creationId xmlns:a16="http://schemas.microsoft.com/office/drawing/2014/main" id="{D1A089D1-3F91-4EA1-F598-0EDD4632E42D}"/>
              </a:ext>
            </a:extLst>
          </p:cNvPr>
          <p:cNvSpPr>
            <a:spLocks noGrp="1"/>
          </p:cNvSpPr>
          <p:nvPr>
            <p:ph type="title" hasCustomPrompt="1"/>
          </p:nvPr>
        </p:nvSpPr>
        <p:spPr>
          <a:xfrm>
            <a:off x="813816" y="605155"/>
            <a:ext cx="10571734" cy="1160145"/>
          </a:xfrm>
        </p:spPr>
        <p:txBody>
          <a:bodyPr lIns="0" tIns="0" rIns="0" bIns="0">
            <a:noAutofit/>
          </a:bodyPr>
          <a:lstStyle/>
          <a:p>
            <a:r>
              <a:rPr lang="en-US"/>
              <a:t>Click to add title</a:t>
            </a:r>
          </a:p>
        </p:txBody>
      </p:sp>
      <p:sp>
        <p:nvSpPr>
          <p:cNvPr id="5" name="Content Placeholder 2">
            <a:extLst>
              <a:ext uri="{FF2B5EF4-FFF2-40B4-BE49-F238E27FC236}">
                <a16:creationId xmlns:a16="http://schemas.microsoft.com/office/drawing/2014/main" id="{82DE6614-889D-2DB5-4C2F-DCBD22BA3B22}"/>
              </a:ext>
            </a:extLst>
          </p:cNvPr>
          <p:cNvSpPr>
            <a:spLocks noGrp="1"/>
          </p:cNvSpPr>
          <p:nvPr>
            <p:ph sz="quarter" idx="27" hasCustomPrompt="1"/>
          </p:nvPr>
        </p:nvSpPr>
        <p:spPr>
          <a:xfrm>
            <a:off x="3835400" y="2185127"/>
            <a:ext cx="2736849" cy="4067717"/>
          </a:xfrm>
        </p:spPr>
        <p:txBody>
          <a:bodyPr lIns="0" tIns="0" rIns="0" bIns="0"/>
          <a:lstStyle>
            <a:lvl1pPr marL="342900" indent="-342900">
              <a:buFont typeface="+mj-lt"/>
              <a:buAutoNum type="arabicPeriod"/>
              <a:defRPr sz="1800"/>
            </a:lvl1pPr>
            <a:lvl2pPr marL="525780" indent="-342900">
              <a:buFont typeface="+mj-lt"/>
              <a:buAutoNum type="alphaLcPeriod"/>
              <a:defRPr sz="1800"/>
            </a:lvl2pPr>
            <a:lvl3pPr marL="800100" indent="-342900">
              <a:buFont typeface="+mj-lt"/>
              <a:buAutoNum type="arabicParenR"/>
              <a:defRPr sz="1800"/>
            </a:lvl3pPr>
            <a:lvl4pPr marL="1051560" indent="-228600">
              <a:buFont typeface="+mj-lt"/>
              <a:buAutoNum type="alphaLcParenR"/>
              <a:defRPr sz="1800"/>
            </a:lvl4pPr>
            <a:lvl5pPr marL="1417320" indent="-228600">
              <a:buFont typeface="+mj-lt"/>
              <a:buAutoNum type="romanLcPeriod"/>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B7B2B871-B646-8E1E-CD57-2224B2D4E590}"/>
              </a:ext>
            </a:extLst>
          </p:cNvPr>
          <p:cNvSpPr>
            <a:spLocks noGrp="1"/>
          </p:cNvSpPr>
          <p:nvPr>
            <p:ph sz="quarter" idx="28" hasCustomPrompt="1"/>
          </p:nvPr>
        </p:nvSpPr>
        <p:spPr>
          <a:xfrm>
            <a:off x="7221564" y="2184400"/>
            <a:ext cx="4156619" cy="4046290"/>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798254727"/>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6336">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 Subtitle + Pictur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11185" y="621972"/>
            <a:ext cx="6400800" cy="3051393"/>
          </a:xfrm>
        </p:spPr>
        <p:txBody>
          <a:bodyPr lIns="0" tIns="0" rIns="0" bIns="0" anchor="b">
            <a:noAutofit/>
          </a:bodyPr>
          <a:lstStyle>
            <a:lvl1pPr>
              <a:defRPr sz="5400" baseline="0"/>
            </a:lvl1pPr>
          </a:lstStyle>
          <a:p>
            <a:r>
              <a:rPr lang="en-US"/>
              <a:t>Click to add title</a:t>
            </a:r>
          </a:p>
        </p:txBody>
      </p:sp>
      <p:sp>
        <p:nvSpPr>
          <p:cNvPr id="14" name="Text Placeholder 15">
            <a:extLst>
              <a:ext uri="{FF2B5EF4-FFF2-40B4-BE49-F238E27FC236}">
                <a16:creationId xmlns:a16="http://schemas.microsoft.com/office/drawing/2014/main" id="{E0CDAE70-42DC-AB0D-6734-B9944B7993D9}"/>
              </a:ext>
            </a:extLst>
          </p:cNvPr>
          <p:cNvSpPr>
            <a:spLocks noGrp="1"/>
          </p:cNvSpPr>
          <p:nvPr>
            <p:ph type="body" sz="quarter" idx="13" hasCustomPrompt="1"/>
          </p:nvPr>
        </p:nvSpPr>
        <p:spPr>
          <a:xfrm>
            <a:off x="811185" y="3965028"/>
            <a:ext cx="6400799" cy="1966747"/>
          </a:xfrm>
        </p:spPr>
        <p:txBody>
          <a:bodyPr vert="horz" lIns="0" tIns="0" rIns="0" bIns="0" rtlCol="0">
            <a:noAutofit/>
          </a:bodyPr>
          <a:lstStyle>
            <a:lvl1pPr marL="0" indent="0">
              <a:buNone/>
              <a:defRPr lang="en-US" sz="2400" b="1" i="0" dirty="0">
                <a:solidFill>
                  <a:schemeClr val="accent4"/>
                </a:solidFill>
                <a:latin typeface="+mj-lt"/>
                <a:cs typeface="Arial Black" panose="020B0604020202020204" pitchFamily="34" charset="0"/>
              </a:defRPr>
            </a:lvl1pPr>
          </a:lstStyle>
          <a:p>
            <a:pPr marL="228600" lvl="0" indent="-228600"/>
            <a:r>
              <a:rPr lang="en-US"/>
              <a:t>Click to add subtitle</a:t>
            </a:r>
          </a:p>
        </p:txBody>
      </p:sp>
      <p:pic>
        <p:nvPicPr>
          <p:cNvPr id="10" name="Graphic 9">
            <a:extLst>
              <a:ext uri="{FF2B5EF4-FFF2-40B4-BE49-F238E27FC236}">
                <a16:creationId xmlns:a16="http://schemas.microsoft.com/office/drawing/2014/main" id="{B3606A3B-5B75-C830-0580-02B3AF648B3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16698" r="40000"/>
          <a:stretch>
            <a:fillRect/>
          </a:stretch>
        </p:blipFill>
        <p:spPr>
          <a:xfrm>
            <a:off x="8077200" y="0"/>
            <a:ext cx="4114800" cy="5712824"/>
          </a:xfrm>
          <a:custGeom>
            <a:avLst/>
            <a:gdLst>
              <a:gd name="connsiteX0" fmla="*/ 0 w 4114800"/>
              <a:gd name="connsiteY0" fmla="*/ 0 h 5712824"/>
              <a:gd name="connsiteX1" fmla="*/ 4114800 w 4114800"/>
              <a:gd name="connsiteY1" fmla="*/ 0 h 5712824"/>
              <a:gd name="connsiteX2" fmla="*/ 4114800 w 4114800"/>
              <a:gd name="connsiteY2" fmla="*/ 5712824 h 5712824"/>
              <a:gd name="connsiteX3" fmla="*/ 0 w 4114800"/>
              <a:gd name="connsiteY3" fmla="*/ 5712824 h 5712824"/>
            </a:gdLst>
            <a:ahLst/>
            <a:cxnLst>
              <a:cxn ang="0">
                <a:pos x="connsiteX0" y="connsiteY0"/>
              </a:cxn>
              <a:cxn ang="0">
                <a:pos x="connsiteX1" y="connsiteY1"/>
              </a:cxn>
              <a:cxn ang="0">
                <a:pos x="connsiteX2" y="connsiteY2"/>
              </a:cxn>
              <a:cxn ang="0">
                <a:pos x="connsiteX3" y="connsiteY3"/>
              </a:cxn>
            </a:cxnLst>
            <a:rect l="l" t="t" r="r" b="b"/>
            <a:pathLst>
              <a:path w="4114800" h="5712824">
                <a:moveTo>
                  <a:pt x="0" y="0"/>
                </a:moveTo>
                <a:lnTo>
                  <a:pt x="4114800" y="0"/>
                </a:lnTo>
                <a:lnTo>
                  <a:pt x="4114800" y="5712824"/>
                </a:lnTo>
                <a:lnTo>
                  <a:pt x="0" y="5712824"/>
                </a:lnTo>
                <a:close/>
              </a:path>
            </a:pathLst>
          </a:custGeom>
        </p:spPr>
      </p:pic>
      <p:sp>
        <p:nvSpPr>
          <p:cNvPr id="12" name="Oval 11">
            <a:extLst>
              <a:ext uri="{FF2B5EF4-FFF2-40B4-BE49-F238E27FC236}">
                <a16:creationId xmlns:a16="http://schemas.microsoft.com/office/drawing/2014/main" id="{45B92DB2-64DD-608F-360F-52958A93EB5B}"/>
              </a:ext>
              <a:ext uri="{C183D7F6-B498-43B3-948B-1728B52AA6E4}">
                <adec:decorative xmlns:adec="http://schemas.microsoft.com/office/drawing/2017/decorative" val="1"/>
              </a:ext>
            </a:extLst>
          </p:cNvPr>
          <p:cNvSpPr/>
          <p:nvPr userDrawn="1"/>
        </p:nvSpPr>
        <p:spPr>
          <a:xfrm>
            <a:off x="7445683" y="944192"/>
            <a:ext cx="1291008" cy="1291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 name="Picture Placeholder 2">
            <a:extLst>
              <a:ext uri="{FF2B5EF4-FFF2-40B4-BE49-F238E27FC236}">
                <a16:creationId xmlns:a16="http://schemas.microsoft.com/office/drawing/2014/main" id="{6038EDAF-6CF8-D96E-EB91-CAFEBE0CA195}"/>
              </a:ext>
            </a:extLst>
          </p:cNvPr>
          <p:cNvSpPr>
            <a:spLocks noGrp="1"/>
          </p:cNvSpPr>
          <p:nvPr>
            <p:ph type="pic" sz="quarter" idx="15"/>
          </p:nvPr>
        </p:nvSpPr>
        <p:spPr>
          <a:xfrm>
            <a:off x="8091187" y="247518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solidFill>
            <a:schemeClr val="accent3"/>
          </a:solidFill>
          <a:ln w="57150">
            <a:noFill/>
          </a:ln>
        </p:spPr>
        <p:txBody>
          <a:bodyPr wrap="square" tIns="1188720">
            <a:noAutofit/>
          </a:bodyPr>
          <a:lstStyle>
            <a:lvl1pPr marL="0" indent="0" algn="ctr">
              <a:buNone/>
              <a:defRPr sz="1600"/>
            </a:lvl1pPr>
          </a:lstStyle>
          <a:p>
            <a:r>
              <a:rPr lang="en-US"/>
              <a:t>Click icon to add picture</a:t>
            </a:r>
          </a:p>
        </p:txBody>
      </p:sp>
      <p:sp>
        <p:nvSpPr>
          <p:cNvPr id="6" name="Footer Placeholder 4">
            <a:extLst>
              <a:ext uri="{FF2B5EF4-FFF2-40B4-BE49-F238E27FC236}">
                <a16:creationId xmlns:a16="http://schemas.microsoft.com/office/drawing/2014/main" id="{BE148B4D-CB0B-8B95-BA58-B33DE05305B9}"/>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bg1"/>
                </a:solidFill>
                <a:latin typeface="+mn-lt"/>
                <a:cs typeface="Arial" panose="020B0604020202020204" pitchFamily="34" charset="0"/>
              </a:defRPr>
            </a:lvl1pPr>
          </a:lstStyle>
          <a:p>
            <a:r>
              <a:rPr lang="en-US"/>
              <a:t>PRESENTATION TITLE</a:t>
            </a:r>
          </a:p>
        </p:txBody>
      </p:sp>
      <p:sp>
        <p:nvSpPr>
          <p:cNvPr id="9" name="Slide Number Placeholder 5">
            <a:extLst>
              <a:ext uri="{FF2B5EF4-FFF2-40B4-BE49-F238E27FC236}">
                <a16:creationId xmlns:a16="http://schemas.microsoft.com/office/drawing/2014/main" id="{9B895145-43B3-C337-08C1-C009F83D87F4}"/>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4081263906"/>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ntent 1">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11185" y="621973"/>
            <a:ext cx="6400800" cy="1828800"/>
          </a:xfrm>
        </p:spPr>
        <p:txBody>
          <a:bodyPr lIns="0" tIns="0" rIns="0" bIns="0">
            <a:noAutofit/>
          </a:bodyPr>
          <a:lstStyle>
            <a:lvl1pPr>
              <a:defRPr baseline="0"/>
            </a:lvl1pPr>
          </a:lstStyle>
          <a:p>
            <a:r>
              <a:rPr lang="en-US"/>
              <a:t>Click to add title</a:t>
            </a:r>
          </a:p>
        </p:txBody>
      </p:sp>
      <p:pic>
        <p:nvPicPr>
          <p:cNvPr id="10" name="Graphic 9">
            <a:extLst>
              <a:ext uri="{FF2B5EF4-FFF2-40B4-BE49-F238E27FC236}">
                <a16:creationId xmlns:a16="http://schemas.microsoft.com/office/drawing/2014/main" id="{B3606A3B-5B75-C830-0580-02B3AF648B3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16698" r="40000"/>
          <a:stretch>
            <a:fillRect/>
          </a:stretch>
        </p:blipFill>
        <p:spPr>
          <a:xfrm>
            <a:off x="8077200" y="0"/>
            <a:ext cx="4114800" cy="5712824"/>
          </a:xfrm>
          <a:custGeom>
            <a:avLst/>
            <a:gdLst>
              <a:gd name="connsiteX0" fmla="*/ 0 w 4114800"/>
              <a:gd name="connsiteY0" fmla="*/ 0 h 5712824"/>
              <a:gd name="connsiteX1" fmla="*/ 4114800 w 4114800"/>
              <a:gd name="connsiteY1" fmla="*/ 0 h 5712824"/>
              <a:gd name="connsiteX2" fmla="*/ 4114800 w 4114800"/>
              <a:gd name="connsiteY2" fmla="*/ 5712824 h 5712824"/>
              <a:gd name="connsiteX3" fmla="*/ 0 w 4114800"/>
              <a:gd name="connsiteY3" fmla="*/ 5712824 h 5712824"/>
            </a:gdLst>
            <a:ahLst/>
            <a:cxnLst>
              <a:cxn ang="0">
                <a:pos x="connsiteX0" y="connsiteY0"/>
              </a:cxn>
              <a:cxn ang="0">
                <a:pos x="connsiteX1" y="connsiteY1"/>
              </a:cxn>
              <a:cxn ang="0">
                <a:pos x="connsiteX2" y="connsiteY2"/>
              </a:cxn>
              <a:cxn ang="0">
                <a:pos x="connsiteX3" y="connsiteY3"/>
              </a:cxn>
            </a:cxnLst>
            <a:rect l="l" t="t" r="r" b="b"/>
            <a:pathLst>
              <a:path w="4114800" h="5712824">
                <a:moveTo>
                  <a:pt x="0" y="0"/>
                </a:moveTo>
                <a:lnTo>
                  <a:pt x="4114800" y="0"/>
                </a:lnTo>
                <a:lnTo>
                  <a:pt x="4114800" y="5712824"/>
                </a:lnTo>
                <a:lnTo>
                  <a:pt x="0" y="5712824"/>
                </a:lnTo>
                <a:close/>
              </a:path>
            </a:pathLst>
          </a:custGeom>
        </p:spPr>
      </p:pic>
      <p:sp>
        <p:nvSpPr>
          <p:cNvPr id="12" name="Oval 11">
            <a:extLst>
              <a:ext uri="{FF2B5EF4-FFF2-40B4-BE49-F238E27FC236}">
                <a16:creationId xmlns:a16="http://schemas.microsoft.com/office/drawing/2014/main" id="{45B92DB2-64DD-608F-360F-52958A93EB5B}"/>
              </a:ext>
              <a:ext uri="{C183D7F6-B498-43B3-948B-1728B52AA6E4}">
                <adec:decorative xmlns:adec="http://schemas.microsoft.com/office/drawing/2017/decorative" val="1"/>
              </a:ext>
            </a:extLst>
          </p:cNvPr>
          <p:cNvSpPr/>
          <p:nvPr userDrawn="1"/>
        </p:nvSpPr>
        <p:spPr>
          <a:xfrm>
            <a:off x="7445683" y="944192"/>
            <a:ext cx="1291008" cy="1291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6" name="Content Placeholder 5">
            <a:extLst>
              <a:ext uri="{FF2B5EF4-FFF2-40B4-BE49-F238E27FC236}">
                <a16:creationId xmlns:a16="http://schemas.microsoft.com/office/drawing/2014/main" id="{1CA1AC91-E5AE-A457-178C-6A577DAAF4C4}"/>
              </a:ext>
            </a:extLst>
          </p:cNvPr>
          <p:cNvSpPr>
            <a:spLocks noGrp="1"/>
          </p:cNvSpPr>
          <p:nvPr>
            <p:ph sz="quarter" idx="14" hasCustomPrompt="1"/>
          </p:nvPr>
        </p:nvSpPr>
        <p:spPr>
          <a:xfrm>
            <a:off x="811185" y="2774786"/>
            <a:ext cx="6400800" cy="3257550"/>
          </a:xfrm>
        </p:spPr>
        <p:txBody>
          <a:bodyPr lIns="0"/>
          <a:lstStyle>
            <a:lvl1pPr marL="0" indent="0">
              <a:buNone/>
              <a:defRPr sz="2400"/>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Footer Placeholder 4">
            <a:extLst>
              <a:ext uri="{FF2B5EF4-FFF2-40B4-BE49-F238E27FC236}">
                <a16:creationId xmlns:a16="http://schemas.microsoft.com/office/drawing/2014/main" id="{9D4FED77-2877-7D28-E27C-7BE9F5E7393A}"/>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bg1"/>
                </a:solidFill>
                <a:latin typeface="+mn-lt"/>
                <a:cs typeface="Arial" panose="020B0604020202020204" pitchFamily="34" charset="0"/>
              </a:defRPr>
            </a:lvl1pPr>
          </a:lstStyle>
          <a:p>
            <a:r>
              <a:rPr lang="en-US"/>
              <a:t>PRESENTATION TITLE</a:t>
            </a:r>
          </a:p>
        </p:txBody>
      </p:sp>
      <p:sp>
        <p:nvSpPr>
          <p:cNvPr id="4" name="Slide Number Placeholder 5">
            <a:extLst>
              <a:ext uri="{FF2B5EF4-FFF2-40B4-BE49-F238E27FC236}">
                <a16:creationId xmlns:a16="http://schemas.microsoft.com/office/drawing/2014/main" id="{90785AC1-54EA-61EE-115B-C1910CC60A62}"/>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2903443372"/>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 Picture">
    <p:bg>
      <p:bgPr>
        <a:solidFill>
          <a:schemeClr val="accent3"/>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F0B2CA14-03DC-FC05-7713-E0261B4B2F3E}"/>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3642" b="69630"/>
          <a:stretch>
            <a:fillRect/>
          </a:stretch>
        </p:blipFill>
        <p:spPr>
          <a:xfrm>
            <a:off x="1" y="4775200"/>
            <a:ext cx="6608233" cy="2082800"/>
          </a:xfrm>
          <a:custGeom>
            <a:avLst/>
            <a:gdLst>
              <a:gd name="connsiteX0" fmla="*/ 0 w 6608233"/>
              <a:gd name="connsiteY0" fmla="*/ 0 h 2082800"/>
              <a:gd name="connsiteX1" fmla="*/ 6608233 w 6608233"/>
              <a:gd name="connsiteY1" fmla="*/ 0 h 2082800"/>
              <a:gd name="connsiteX2" fmla="*/ 6608233 w 6608233"/>
              <a:gd name="connsiteY2" fmla="*/ 2082800 h 2082800"/>
              <a:gd name="connsiteX3" fmla="*/ 0 w 6608233"/>
              <a:gd name="connsiteY3" fmla="*/ 2082800 h 2082800"/>
            </a:gdLst>
            <a:ahLst/>
            <a:cxnLst>
              <a:cxn ang="0">
                <a:pos x="connsiteX0" y="connsiteY0"/>
              </a:cxn>
              <a:cxn ang="0">
                <a:pos x="connsiteX1" y="connsiteY1"/>
              </a:cxn>
              <a:cxn ang="0">
                <a:pos x="connsiteX2" y="connsiteY2"/>
              </a:cxn>
              <a:cxn ang="0">
                <a:pos x="connsiteX3" y="connsiteY3"/>
              </a:cxn>
            </a:cxnLst>
            <a:rect l="l" t="t" r="r" b="b"/>
            <a:pathLst>
              <a:path w="6608233" h="2082800">
                <a:moveTo>
                  <a:pt x="0" y="0"/>
                </a:moveTo>
                <a:lnTo>
                  <a:pt x="6608233" y="0"/>
                </a:lnTo>
                <a:lnTo>
                  <a:pt x="6608233" y="2082800"/>
                </a:lnTo>
                <a:lnTo>
                  <a:pt x="0" y="2082800"/>
                </a:lnTo>
                <a:close/>
              </a:path>
            </a:pathLst>
          </a:custGeom>
        </p:spPr>
      </p:pic>
      <p:sp>
        <p:nvSpPr>
          <p:cNvPr id="5" name="Freeform 4">
            <a:extLst>
              <a:ext uri="{FF2B5EF4-FFF2-40B4-BE49-F238E27FC236}">
                <a16:creationId xmlns:a16="http://schemas.microsoft.com/office/drawing/2014/main" id="{5EC223C2-E475-8E7A-48D4-A9BC2EB6931C}"/>
              </a:ext>
              <a:ext uri="{C183D7F6-B498-43B3-948B-1728B52AA6E4}">
                <adec:decorative xmlns:adec="http://schemas.microsoft.com/office/drawing/2017/decorative" val="1"/>
              </a:ext>
            </a:extLst>
          </p:cNvPr>
          <p:cNvSpPr/>
          <p:nvPr userDrawn="1"/>
        </p:nvSpPr>
        <p:spPr>
          <a:xfrm>
            <a:off x="9249382" y="1747860"/>
            <a:ext cx="2692400" cy="2692400"/>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D5DE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Oval 5">
            <a:extLst>
              <a:ext uri="{FF2B5EF4-FFF2-40B4-BE49-F238E27FC236}">
                <a16:creationId xmlns:a16="http://schemas.microsoft.com/office/drawing/2014/main" id="{1BD9D7CE-BCD9-0B12-1945-C5FFE31A7DAE}"/>
              </a:ext>
              <a:ext uri="{C183D7F6-B498-43B3-948B-1728B52AA6E4}">
                <adec:decorative xmlns:adec="http://schemas.microsoft.com/office/drawing/2017/decorative" val="1"/>
              </a:ext>
            </a:extLst>
          </p:cNvPr>
          <p:cNvSpPr/>
          <p:nvPr userDrawn="1"/>
        </p:nvSpPr>
        <p:spPr>
          <a:xfrm>
            <a:off x="8793014" y="361075"/>
            <a:ext cx="2115351" cy="21153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2" name="Title 1">
            <a:extLst>
              <a:ext uri="{FF2B5EF4-FFF2-40B4-BE49-F238E27FC236}">
                <a16:creationId xmlns:a16="http://schemas.microsoft.com/office/drawing/2014/main" id="{9455275E-28AB-F0B7-E799-5116B11205DF}"/>
              </a:ext>
            </a:extLst>
          </p:cNvPr>
          <p:cNvSpPr>
            <a:spLocks noGrp="1"/>
          </p:cNvSpPr>
          <p:nvPr>
            <p:ph type="title" hasCustomPrompt="1"/>
          </p:nvPr>
        </p:nvSpPr>
        <p:spPr>
          <a:xfrm>
            <a:off x="811185" y="827307"/>
            <a:ext cx="6400800" cy="5203387"/>
          </a:xfrm>
        </p:spPr>
        <p:txBody>
          <a:bodyPr lIns="0" tIns="0" rIns="0" bIns="0" anchor="ctr">
            <a:noAutofit/>
          </a:bodyPr>
          <a:lstStyle>
            <a:lvl1pPr>
              <a:defRPr sz="5400"/>
            </a:lvl1pPr>
          </a:lstStyle>
          <a:p>
            <a:r>
              <a:rPr lang="en-US"/>
              <a:t>Click to add title</a:t>
            </a:r>
          </a:p>
        </p:txBody>
      </p:sp>
      <p:sp>
        <p:nvSpPr>
          <p:cNvPr id="13" name="Picture Placeholder 12">
            <a:extLst>
              <a:ext uri="{FF2B5EF4-FFF2-40B4-BE49-F238E27FC236}">
                <a16:creationId xmlns:a16="http://schemas.microsoft.com/office/drawing/2014/main" id="{97BD7E0A-39A9-0CF7-F1CE-E777075BFAA9}"/>
              </a:ext>
            </a:extLst>
          </p:cNvPr>
          <p:cNvSpPr>
            <a:spLocks noGrp="1"/>
          </p:cNvSpPr>
          <p:nvPr>
            <p:ph type="pic" sz="quarter" idx="15"/>
          </p:nvPr>
        </p:nvSpPr>
        <p:spPr>
          <a:xfrm>
            <a:off x="7401915" y="304690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ln w="57150">
            <a:noFill/>
          </a:ln>
        </p:spPr>
        <p:txBody>
          <a:bodyPr wrap="square" tIns="1371600">
            <a:noAutofit/>
          </a:bodyPr>
          <a:lstStyle>
            <a:lvl1pPr marL="0" indent="0" algn="ctr">
              <a:buNone/>
              <a:defRPr sz="1600"/>
            </a:lvl1pPr>
          </a:lstStyle>
          <a:p>
            <a:r>
              <a:rPr lang="en-US"/>
              <a:t>Click icon to add picture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99849827"/>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7344">
          <p15:clr>
            <a:srgbClr val="FBAE40"/>
          </p15:clr>
        </p15:guide>
        <p15:guide id="7" orient="horz" pos="1416">
          <p15:clr>
            <a:srgbClr val="FBAE40"/>
          </p15:clr>
        </p15:guide>
        <p15:guide id="9" orient="horz" pos="384">
          <p15:clr>
            <a:srgbClr val="FBAE40"/>
          </p15:clr>
        </p15:guide>
        <p15:guide id="10" orient="horz" pos="3744">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wo Content 3">
    <p:bg>
      <p:bgPr>
        <a:solidFill>
          <a:schemeClr val="accent3"/>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22F8239-92F5-595B-5DD3-ACBA1C19E6A1}"/>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b="82969"/>
          <a:stretch/>
        </p:blipFill>
        <p:spPr>
          <a:xfrm>
            <a:off x="3459002" y="5609995"/>
            <a:ext cx="7328137" cy="1248005"/>
          </a:xfrm>
          <a:custGeom>
            <a:avLst/>
            <a:gdLst>
              <a:gd name="connsiteX0" fmla="*/ 0 w 7328137"/>
              <a:gd name="connsiteY0" fmla="*/ 0 h 1912980"/>
              <a:gd name="connsiteX1" fmla="*/ 7328137 w 7328137"/>
              <a:gd name="connsiteY1" fmla="*/ 0 h 1912980"/>
              <a:gd name="connsiteX2" fmla="*/ 7328137 w 7328137"/>
              <a:gd name="connsiteY2" fmla="*/ 1912980 h 1912980"/>
              <a:gd name="connsiteX3" fmla="*/ 0 w 7328137"/>
              <a:gd name="connsiteY3" fmla="*/ 1912980 h 1912980"/>
            </a:gdLst>
            <a:ahLst/>
            <a:cxnLst>
              <a:cxn ang="0">
                <a:pos x="connsiteX0" y="connsiteY0"/>
              </a:cxn>
              <a:cxn ang="0">
                <a:pos x="connsiteX1" y="connsiteY1"/>
              </a:cxn>
              <a:cxn ang="0">
                <a:pos x="connsiteX2" y="connsiteY2"/>
              </a:cxn>
              <a:cxn ang="0">
                <a:pos x="connsiteX3" y="connsiteY3"/>
              </a:cxn>
            </a:cxnLst>
            <a:rect l="l" t="t" r="r" b="b"/>
            <a:pathLst>
              <a:path w="7328137" h="1912980">
                <a:moveTo>
                  <a:pt x="0" y="0"/>
                </a:moveTo>
                <a:lnTo>
                  <a:pt x="7328137" y="0"/>
                </a:lnTo>
                <a:lnTo>
                  <a:pt x="7328137" y="1912980"/>
                </a:lnTo>
                <a:lnTo>
                  <a:pt x="0" y="1912980"/>
                </a:lnTo>
                <a:close/>
              </a:path>
            </a:pathLst>
          </a:custGeom>
        </p:spPr>
      </p:pic>
      <p:grpSp>
        <p:nvGrpSpPr>
          <p:cNvPr id="10" name="Group 9">
            <a:extLst>
              <a:ext uri="{FF2B5EF4-FFF2-40B4-BE49-F238E27FC236}">
                <a16:creationId xmlns:a16="http://schemas.microsoft.com/office/drawing/2014/main" id="{DF9E987C-6F3E-FB11-D796-2D5F9075A7FF}"/>
              </a:ext>
              <a:ext uri="{C183D7F6-B498-43B3-948B-1728B52AA6E4}">
                <adec:decorative xmlns:adec="http://schemas.microsoft.com/office/drawing/2017/decorative" val="1"/>
              </a:ext>
            </a:extLst>
          </p:cNvPr>
          <p:cNvGrpSpPr/>
          <p:nvPr userDrawn="1"/>
        </p:nvGrpSpPr>
        <p:grpSpPr>
          <a:xfrm rot="10800000">
            <a:off x="9829617" y="0"/>
            <a:ext cx="2133966" cy="2133966"/>
            <a:chOff x="9654699" y="2229295"/>
            <a:chExt cx="2133966" cy="2133966"/>
          </a:xfrm>
        </p:grpSpPr>
        <p:sp>
          <p:nvSpPr>
            <p:cNvPr id="11" name="Freeform 10">
              <a:extLst>
                <a:ext uri="{FF2B5EF4-FFF2-40B4-BE49-F238E27FC236}">
                  <a16:creationId xmlns:a16="http://schemas.microsoft.com/office/drawing/2014/main" id="{53342B09-3192-492F-3F5F-19163C83F9EE}"/>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1">
              <a:extLst>
                <a:ext uri="{FF2B5EF4-FFF2-40B4-BE49-F238E27FC236}">
                  <a16:creationId xmlns:a16="http://schemas.microsoft.com/office/drawing/2014/main" id="{062E2B15-36A9-C2C7-6306-EEA512B646D0}"/>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1" name="Title 1">
            <a:extLst>
              <a:ext uri="{FF2B5EF4-FFF2-40B4-BE49-F238E27FC236}">
                <a16:creationId xmlns:a16="http://schemas.microsoft.com/office/drawing/2014/main" id="{52DD956C-BC83-8F97-6FF5-5A11028FEFEA}"/>
              </a:ext>
            </a:extLst>
          </p:cNvPr>
          <p:cNvSpPr>
            <a:spLocks noGrp="1"/>
          </p:cNvSpPr>
          <p:nvPr>
            <p:ph type="title" hasCustomPrompt="1"/>
          </p:nvPr>
        </p:nvSpPr>
        <p:spPr>
          <a:xfrm>
            <a:off x="813816" y="621792"/>
            <a:ext cx="8180412"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5A612ED1-3CD3-8532-2C92-777F6D005F10}"/>
              </a:ext>
            </a:extLst>
          </p:cNvPr>
          <p:cNvSpPr>
            <a:spLocks noGrp="1"/>
          </p:cNvSpPr>
          <p:nvPr>
            <p:ph sz="quarter" idx="26" hasCustomPrompt="1"/>
          </p:nvPr>
        </p:nvSpPr>
        <p:spPr>
          <a:xfrm>
            <a:off x="8138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56A4BCE7-3651-7CA3-1353-9B2526D267AF}"/>
              </a:ext>
            </a:extLst>
          </p:cNvPr>
          <p:cNvSpPr>
            <a:spLocks noGrp="1"/>
          </p:cNvSpPr>
          <p:nvPr>
            <p:ph sz="quarter" idx="27" hasCustomPrompt="1"/>
          </p:nvPr>
        </p:nvSpPr>
        <p:spPr>
          <a:xfrm>
            <a:off x="64217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2989067367"/>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7344">
          <p15:clr>
            <a:srgbClr val="FBAE40"/>
          </p15:clr>
        </p15:guide>
        <p15:guide id="7" orient="horz" pos="1416">
          <p15:clr>
            <a:srgbClr val="FBAE40"/>
          </p15:clr>
        </p15:guide>
        <p15:guide id="9" orient="horz" pos="384">
          <p15:clr>
            <a:srgbClr val="FBAE40"/>
          </p15:clr>
        </p15:guide>
        <p15:guide id="10" orient="horz" pos="374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ontent + Picture ">
    <p:bg>
      <p:bgPr>
        <a:solidFill>
          <a:schemeClr val="accent3"/>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8C74DBB-978B-8EA5-44E6-3AF3F58B7003}"/>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5028" b="78285"/>
          <a:stretch/>
        </p:blipFill>
        <p:spPr>
          <a:xfrm>
            <a:off x="0" y="5368807"/>
            <a:ext cx="3769950" cy="1489194"/>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pic>
        <p:nvPicPr>
          <p:cNvPr id="4" name="Graphic 3">
            <a:extLst>
              <a:ext uri="{FF2B5EF4-FFF2-40B4-BE49-F238E27FC236}">
                <a16:creationId xmlns:a16="http://schemas.microsoft.com/office/drawing/2014/main" id="{F7D965D3-2ED5-0347-F848-6C2A1D36AEB9}"/>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r="55513" b="14154"/>
          <a:stretch>
            <a:fillRect/>
          </a:stretch>
        </p:blipFill>
        <p:spPr>
          <a:xfrm>
            <a:off x="9141088" y="970666"/>
            <a:ext cx="3050912" cy="5887335"/>
          </a:xfrm>
          <a:custGeom>
            <a:avLst/>
            <a:gdLst>
              <a:gd name="connsiteX0" fmla="*/ 0 w 3050912"/>
              <a:gd name="connsiteY0" fmla="*/ 0 h 5887335"/>
              <a:gd name="connsiteX1" fmla="*/ 3050912 w 3050912"/>
              <a:gd name="connsiteY1" fmla="*/ 0 h 5887335"/>
              <a:gd name="connsiteX2" fmla="*/ 3050912 w 3050912"/>
              <a:gd name="connsiteY2" fmla="*/ 5887335 h 5887335"/>
              <a:gd name="connsiteX3" fmla="*/ 0 w 3050912"/>
              <a:gd name="connsiteY3" fmla="*/ 5887335 h 5887335"/>
            </a:gdLst>
            <a:ahLst/>
            <a:cxnLst>
              <a:cxn ang="0">
                <a:pos x="connsiteX0" y="connsiteY0"/>
              </a:cxn>
              <a:cxn ang="0">
                <a:pos x="connsiteX1" y="connsiteY1"/>
              </a:cxn>
              <a:cxn ang="0">
                <a:pos x="connsiteX2" y="connsiteY2"/>
              </a:cxn>
              <a:cxn ang="0">
                <a:pos x="connsiteX3" y="connsiteY3"/>
              </a:cxn>
            </a:cxnLst>
            <a:rect l="l" t="t" r="r" b="b"/>
            <a:pathLst>
              <a:path w="3050912" h="5887335">
                <a:moveTo>
                  <a:pt x="0" y="0"/>
                </a:moveTo>
                <a:lnTo>
                  <a:pt x="3050912" y="0"/>
                </a:lnTo>
                <a:lnTo>
                  <a:pt x="3050912" y="5887335"/>
                </a:lnTo>
                <a:lnTo>
                  <a:pt x="0" y="5887335"/>
                </a:lnTo>
                <a:close/>
              </a:path>
            </a:pathLst>
          </a:custGeom>
        </p:spPr>
      </p:pic>
      <p:sp>
        <p:nvSpPr>
          <p:cNvPr id="20" name="Title 1">
            <a:extLst>
              <a:ext uri="{FF2B5EF4-FFF2-40B4-BE49-F238E27FC236}">
                <a16:creationId xmlns:a16="http://schemas.microsoft.com/office/drawing/2014/main" id="{1CBEC63C-AA69-807D-2A93-BC45B1BDF641}"/>
              </a:ext>
            </a:extLst>
          </p:cNvPr>
          <p:cNvSpPr>
            <a:spLocks noGrp="1"/>
          </p:cNvSpPr>
          <p:nvPr>
            <p:ph type="title" hasCustomPrompt="1"/>
          </p:nvPr>
        </p:nvSpPr>
        <p:spPr>
          <a:xfrm>
            <a:off x="811184" y="621973"/>
            <a:ext cx="6275416" cy="1828800"/>
          </a:xfrm>
        </p:spPr>
        <p:txBody>
          <a:bodyPr lIns="0" tIns="0" rIns="0" bIns="0">
            <a:noAutofit/>
          </a:bodyPr>
          <a:lstStyle/>
          <a:p>
            <a:r>
              <a:rPr lang="en-US"/>
              <a:t>Click to add title</a:t>
            </a:r>
          </a:p>
        </p:txBody>
      </p:sp>
      <p:sp>
        <p:nvSpPr>
          <p:cNvPr id="5" name="Oval 4">
            <a:extLst>
              <a:ext uri="{FF2B5EF4-FFF2-40B4-BE49-F238E27FC236}">
                <a16:creationId xmlns:a16="http://schemas.microsoft.com/office/drawing/2014/main" id="{CFE945C7-CAAC-C9B4-0B56-EC62E53C8DB6}"/>
              </a:ext>
              <a:ext uri="{C183D7F6-B498-43B3-948B-1728B52AA6E4}">
                <adec:decorative xmlns:adec="http://schemas.microsoft.com/office/drawing/2017/decorative" val="1"/>
              </a:ext>
            </a:extLst>
          </p:cNvPr>
          <p:cNvSpPr/>
          <p:nvPr userDrawn="1"/>
        </p:nvSpPr>
        <p:spPr>
          <a:xfrm>
            <a:off x="8282467" y="5439854"/>
            <a:ext cx="1096391" cy="109639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4">
            <a:extLst>
              <a:ext uri="{FF2B5EF4-FFF2-40B4-BE49-F238E27FC236}">
                <a16:creationId xmlns:a16="http://schemas.microsoft.com/office/drawing/2014/main" id="{E58C5299-758C-70DA-D929-E0BC719E9A78}"/>
              </a:ext>
              <a:ext uri="{C183D7F6-B498-43B3-948B-1728B52AA6E4}">
                <adec:decorative xmlns:adec="http://schemas.microsoft.com/office/drawing/2017/decorative" val="1"/>
              </a:ext>
            </a:extLst>
          </p:cNvPr>
          <p:cNvSpPr/>
          <p:nvPr userDrawn="1"/>
        </p:nvSpPr>
        <p:spPr>
          <a:xfrm>
            <a:off x="9616629" y="3758740"/>
            <a:ext cx="2130921" cy="2130921"/>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D5DE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Content Placeholder 5">
            <a:extLst>
              <a:ext uri="{FF2B5EF4-FFF2-40B4-BE49-F238E27FC236}">
                <a16:creationId xmlns:a16="http://schemas.microsoft.com/office/drawing/2014/main" id="{F7A4C6AC-F9E8-412E-2D6B-9FDD07ADDE72}"/>
              </a:ext>
            </a:extLst>
          </p:cNvPr>
          <p:cNvSpPr>
            <a:spLocks noGrp="1"/>
          </p:cNvSpPr>
          <p:nvPr>
            <p:ph sz="quarter" idx="18" hasCustomPrompt="1"/>
          </p:nvPr>
        </p:nvSpPr>
        <p:spPr>
          <a:xfrm>
            <a:off x="810330" y="2771566"/>
            <a:ext cx="6275387" cy="3271324"/>
          </a:xfrm>
        </p:spPr>
        <p:txBody>
          <a:bodyPr lIns="0"/>
          <a:lstStyle>
            <a:lvl1pPr marL="0" indent="0">
              <a:buNone/>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2" name="Picture Placeholder 31">
            <a:extLst>
              <a:ext uri="{FF2B5EF4-FFF2-40B4-BE49-F238E27FC236}">
                <a16:creationId xmlns:a16="http://schemas.microsoft.com/office/drawing/2014/main" id="{C0463C33-FF99-2443-BE5D-682AC8CB8B70}"/>
              </a:ext>
            </a:extLst>
          </p:cNvPr>
          <p:cNvSpPr>
            <a:spLocks noGrp="1"/>
          </p:cNvSpPr>
          <p:nvPr>
            <p:ph type="pic" sz="quarter" idx="17"/>
          </p:nvPr>
        </p:nvSpPr>
        <p:spPr>
          <a:xfrm>
            <a:off x="7709054" y="459137"/>
            <a:ext cx="4126800" cy="4126800"/>
          </a:xfrm>
          <a:custGeom>
            <a:avLst/>
            <a:gdLst>
              <a:gd name="connsiteX0" fmla="*/ 2063400 w 4126800"/>
              <a:gd name="connsiteY0" fmla="*/ 0 h 4126800"/>
              <a:gd name="connsiteX1" fmla="*/ 4126800 w 4126800"/>
              <a:gd name="connsiteY1" fmla="*/ 2063400 h 4126800"/>
              <a:gd name="connsiteX2" fmla="*/ 2063400 w 4126800"/>
              <a:gd name="connsiteY2" fmla="*/ 4126800 h 4126800"/>
              <a:gd name="connsiteX3" fmla="*/ 0 w 4126800"/>
              <a:gd name="connsiteY3" fmla="*/ 2063400 h 4126800"/>
              <a:gd name="connsiteX4" fmla="*/ 2063400 w 4126800"/>
              <a:gd name="connsiteY4" fmla="*/ 0 h 412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800" h="4126800">
                <a:moveTo>
                  <a:pt x="2063400" y="0"/>
                </a:moveTo>
                <a:cubicBezTo>
                  <a:pt x="3202984" y="0"/>
                  <a:pt x="4126800" y="923816"/>
                  <a:pt x="4126800" y="2063400"/>
                </a:cubicBezTo>
                <a:cubicBezTo>
                  <a:pt x="4126800" y="3202984"/>
                  <a:pt x="3202984" y="4126800"/>
                  <a:pt x="2063400" y="4126800"/>
                </a:cubicBezTo>
                <a:cubicBezTo>
                  <a:pt x="923816" y="4126800"/>
                  <a:pt x="0" y="3202984"/>
                  <a:pt x="0" y="2063400"/>
                </a:cubicBezTo>
                <a:cubicBezTo>
                  <a:pt x="0" y="923816"/>
                  <a:pt x="923816" y="0"/>
                  <a:pt x="2063400" y="0"/>
                </a:cubicBezTo>
                <a:close/>
              </a:path>
            </a:pathLst>
          </a:custGeom>
        </p:spPr>
        <p:txBody>
          <a:bodyPr wrap="square" tIns="731520">
            <a:noAutofit/>
          </a:bodyPr>
          <a:lstStyle>
            <a:lvl1pPr marL="0" indent="0" algn="ctr">
              <a:buNone/>
              <a:defRPr sz="1600"/>
            </a:lvl1pPr>
          </a:lstStyle>
          <a:p>
            <a:r>
              <a:rPr lang="en-US"/>
              <a:t>Click icon to add picture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lstStyle/>
          <a:p>
            <a:r>
              <a:rPr lang="en-US"/>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3753719608"/>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6336">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ontent 3">
    <p:bg>
      <p:bgPr>
        <a:solidFill>
          <a:schemeClr val="accent3"/>
        </a:solidFill>
        <a:effectLst/>
      </p:bgPr>
    </p:bg>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48AC6985-AA41-BCAE-CEDF-E736D973B5FF}"/>
              </a:ext>
            </a:extLst>
          </p:cNvPr>
          <p:cNvSpPr>
            <a:spLocks noGrp="1"/>
          </p:cNvSpPr>
          <p:nvPr>
            <p:ph type="ctrTitle"/>
          </p:nvPr>
        </p:nvSpPr>
        <p:spPr>
          <a:xfrm>
            <a:off x="811184" y="612647"/>
            <a:ext cx="10002589" cy="3657600"/>
          </a:xfrm>
        </p:spPr>
        <p:txBody>
          <a:bodyPr lIns="0" tIns="0" rIns="0" bIns="0" anchor="b">
            <a:noAutofit/>
          </a:bodyPr>
          <a:lstStyle>
            <a:lvl1pPr marL="0" algn="l">
              <a:lnSpc>
                <a:spcPct val="90000"/>
              </a:lnSpc>
              <a:spcBef>
                <a:spcPts val="0"/>
              </a:spcBef>
              <a:spcAft>
                <a:spcPts val="0"/>
              </a:spcAft>
              <a:defRPr sz="7000"/>
            </a:lvl1pPr>
          </a:lstStyle>
          <a:p>
            <a:r>
              <a:rPr lang="en-US"/>
              <a:t>Click to edit Master title style</a:t>
            </a:r>
          </a:p>
        </p:txBody>
      </p:sp>
      <p:sp>
        <p:nvSpPr>
          <p:cNvPr id="19" name="Subtitle 2">
            <a:extLst>
              <a:ext uri="{FF2B5EF4-FFF2-40B4-BE49-F238E27FC236}">
                <a16:creationId xmlns:a16="http://schemas.microsoft.com/office/drawing/2014/main" id="{A7B85660-94E4-85D1-95CA-415513A0355F}"/>
              </a:ext>
            </a:extLst>
          </p:cNvPr>
          <p:cNvSpPr>
            <a:spLocks noGrp="1"/>
          </p:cNvSpPr>
          <p:nvPr>
            <p:ph type="subTitle" idx="1" hasCustomPrompt="1"/>
          </p:nvPr>
        </p:nvSpPr>
        <p:spPr>
          <a:xfrm>
            <a:off x="811185" y="4724033"/>
            <a:ext cx="7000972" cy="1709423"/>
          </a:xfrm>
        </p:spPr>
        <p:txBody>
          <a:bodyPr lIns="0" tIns="0" rIns="0" bIns="0">
            <a:noAutofit/>
          </a:bodyPr>
          <a:lstStyle>
            <a:lvl1pPr marL="0" indent="0" algn="l">
              <a:buNone/>
              <a:defRPr sz="2400" b="1" i="0">
                <a:solidFill>
                  <a:schemeClr val="accent4"/>
                </a:solidFill>
                <a:latin typeface="+mj-lt"/>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grpSp>
        <p:nvGrpSpPr>
          <p:cNvPr id="2" name="Group 1">
            <a:extLst>
              <a:ext uri="{FF2B5EF4-FFF2-40B4-BE49-F238E27FC236}">
                <a16:creationId xmlns:a16="http://schemas.microsoft.com/office/drawing/2014/main" id="{1DCAF5C0-1B51-02B5-924D-230575353A0B}"/>
              </a:ext>
              <a:ext uri="{C183D7F6-B498-43B3-948B-1728B52AA6E4}">
                <adec:decorative xmlns:adec="http://schemas.microsoft.com/office/drawing/2017/decorative" val="1"/>
              </a:ext>
            </a:extLst>
          </p:cNvPr>
          <p:cNvGrpSpPr/>
          <p:nvPr userDrawn="1"/>
        </p:nvGrpSpPr>
        <p:grpSpPr>
          <a:xfrm rot="10800000">
            <a:off x="9829617" y="4724034"/>
            <a:ext cx="2133966" cy="2133966"/>
            <a:chOff x="9654699" y="2229295"/>
            <a:chExt cx="2133966" cy="2133966"/>
          </a:xfrm>
        </p:grpSpPr>
        <p:sp>
          <p:nvSpPr>
            <p:cNvPr id="3" name="Freeform 11">
              <a:extLst>
                <a:ext uri="{FF2B5EF4-FFF2-40B4-BE49-F238E27FC236}">
                  <a16:creationId xmlns:a16="http://schemas.microsoft.com/office/drawing/2014/main" id="{41AAE8D5-8E6A-7CBE-9018-DD8F3493D049}"/>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reeform 12">
              <a:extLst>
                <a:ext uri="{FF2B5EF4-FFF2-40B4-BE49-F238E27FC236}">
                  <a16:creationId xmlns:a16="http://schemas.microsoft.com/office/drawing/2014/main" id="{C694532E-B147-38A2-55EE-24483385016A}"/>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5" name="Graphic 4">
            <a:extLst>
              <a:ext uri="{FF2B5EF4-FFF2-40B4-BE49-F238E27FC236}">
                <a16:creationId xmlns:a16="http://schemas.microsoft.com/office/drawing/2014/main" id="{114B3BE5-2D39-542C-00BB-A940C568E438}"/>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52884" r="34757"/>
          <a:stretch>
            <a:fillRect/>
          </a:stretch>
        </p:blipFill>
        <p:spPr>
          <a:xfrm>
            <a:off x="7717670" y="0"/>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Tree>
    <p:extLst>
      <p:ext uri="{BB962C8B-B14F-4D97-AF65-F5344CB8AC3E}">
        <p14:creationId xmlns:p14="http://schemas.microsoft.com/office/powerpoint/2010/main" val="27982077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811185" y="629469"/>
            <a:ext cx="8961120" cy="5599062"/>
          </a:xfrm>
        </p:spPr>
        <p:txBody>
          <a:bodyPr lIns="0" tIns="0" rIns="0" bIns="0" anchor="ctr">
            <a:noAutofit/>
          </a:bodyPr>
          <a:lstStyle>
            <a:lvl1pPr marL="0" algn="l">
              <a:lnSpc>
                <a:spcPct val="80000"/>
              </a:lnSpc>
              <a:spcBef>
                <a:spcPts val="0"/>
              </a:spcBef>
              <a:spcAft>
                <a:spcPts val="0"/>
              </a:spcAft>
              <a:defRPr sz="7000"/>
            </a:lvl1pPr>
          </a:lstStyle>
          <a:p>
            <a:r>
              <a:rPr lang="en-US"/>
              <a:t>Click to add title</a:t>
            </a:r>
          </a:p>
        </p:txBody>
      </p:sp>
      <p:sp>
        <p:nvSpPr>
          <p:cNvPr id="6" name="Freeform 5">
            <a:extLst>
              <a:ext uri="{FF2B5EF4-FFF2-40B4-BE49-F238E27FC236}">
                <a16:creationId xmlns:a16="http://schemas.microsoft.com/office/drawing/2014/main" id="{CA65DB93-2357-6899-3DDD-DC79C877ADA2}"/>
              </a:ext>
              <a:ext uri="{C183D7F6-B498-43B3-948B-1728B52AA6E4}">
                <adec:decorative xmlns:adec="http://schemas.microsoft.com/office/drawing/2017/decorative" val="1"/>
              </a:ext>
            </a:extLst>
          </p:cNvPr>
          <p:cNvSpPr/>
          <p:nvPr userDrawn="1"/>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Object 1">
            <a:extLst>
              <a:ext uri="{FF2B5EF4-FFF2-40B4-BE49-F238E27FC236}">
                <a16:creationId xmlns:a16="http://schemas.microsoft.com/office/drawing/2014/main" id="{056E6431-5C32-6197-AA1B-37637943138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99852" y="0"/>
            <a:ext cx="1574573" cy="3954463"/>
          </a:xfrm>
          <a:prstGeom prst="rect">
            <a:avLst/>
          </a:prstGeom>
        </p:spPr>
      </p:pic>
    </p:spTree>
    <p:extLst>
      <p:ext uri="{BB962C8B-B14F-4D97-AF65-F5344CB8AC3E}">
        <p14:creationId xmlns:p14="http://schemas.microsoft.com/office/powerpoint/2010/main" val="383958347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Title + Picture">
    <p:bg>
      <p:bgPr>
        <a:solidFill>
          <a:schemeClr val="accent3"/>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F0B2CA14-03DC-FC05-7713-E0261B4B2F3E}"/>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3642" b="69630"/>
          <a:stretch>
            <a:fillRect/>
          </a:stretch>
        </p:blipFill>
        <p:spPr>
          <a:xfrm>
            <a:off x="1" y="4775200"/>
            <a:ext cx="6608233" cy="2082800"/>
          </a:xfrm>
          <a:custGeom>
            <a:avLst/>
            <a:gdLst>
              <a:gd name="connsiteX0" fmla="*/ 0 w 6608233"/>
              <a:gd name="connsiteY0" fmla="*/ 0 h 2082800"/>
              <a:gd name="connsiteX1" fmla="*/ 6608233 w 6608233"/>
              <a:gd name="connsiteY1" fmla="*/ 0 h 2082800"/>
              <a:gd name="connsiteX2" fmla="*/ 6608233 w 6608233"/>
              <a:gd name="connsiteY2" fmla="*/ 2082800 h 2082800"/>
              <a:gd name="connsiteX3" fmla="*/ 0 w 6608233"/>
              <a:gd name="connsiteY3" fmla="*/ 2082800 h 2082800"/>
            </a:gdLst>
            <a:ahLst/>
            <a:cxnLst>
              <a:cxn ang="0">
                <a:pos x="connsiteX0" y="connsiteY0"/>
              </a:cxn>
              <a:cxn ang="0">
                <a:pos x="connsiteX1" y="connsiteY1"/>
              </a:cxn>
              <a:cxn ang="0">
                <a:pos x="connsiteX2" y="connsiteY2"/>
              </a:cxn>
              <a:cxn ang="0">
                <a:pos x="connsiteX3" y="connsiteY3"/>
              </a:cxn>
            </a:cxnLst>
            <a:rect l="l" t="t" r="r" b="b"/>
            <a:pathLst>
              <a:path w="6608233" h="2082800">
                <a:moveTo>
                  <a:pt x="0" y="0"/>
                </a:moveTo>
                <a:lnTo>
                  <a:pt x="6608233" y="0"/>
                </a:lnTo>
                <a:lnTo>
                  <a:pt x="6608233" y="2082800"/>
                </a:lnTo>
                <a:lnTo>
                  <a:pt x="0" y="2082800"/>
                </a:lnTo>
                <a:close/>
              </a:path>
            </a:pathLst>
          </a:custGeom>
        </p:spPr>
      </p:pic>
      <p:sp>
        <p:nvSpPr>
          <p:cNvPr id="5" name="Freeform 4">
            <a:extLst>
              <a:ext uri="{FF2B5EF4-FFF2-40B4-BE49-F238E27FC236}">
                <a16:creationId xmlns:a16="http://schemas.microsoft.com/office/drawing/2014/main" id="{5EC223C2-E475-8E7A-48D4-A9BC2EB6931C}"/>
              </a:ext>
              <a:ext uri="{C183D7F6-B498-43B3-948B-1728B52AA6E4}">
                <adec:decorative xmlns:adec="http://schemas.microsoft.com/office/drawing/2017/decorative" val="1"/>
              </a:ext>
            </a:extLst>
          </p:cNvPr>
          <p:cNvSpPr/>
          <p:nvPr userDrawn="1"/>
        </p:nvSpPr>
        <p:spPr>
          <a:xfrm>
            <a:off x="9249382" y="1747860"/>
            <a:ext cx="2692400" cy="2692400"/>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D5DE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Oval 5">
            <a:extLst>
              <a:ext uri="{FF2B5EF4-FFF2-40B4-BE49-F238E27FC236}">
                <a16:creationId xmlns:a16="http://schemas.microsoft.com/office/drawing/2014/main" id="{1BD9D7CE-BCD9-0B12-1945-C5FFE31A7DAE}"/>
              </a:ext>
              <a:ext uri="{C183D7F6-B498-43B3-948B-1728B52AA6E4}">
                <adec:decorative xmlns:adec="http://schemas.microsoft.com/office/drawing/2017/decorative" val="1"/>
              </a:ext>
            </a:extLst>
          </p:cNvPr>
          <p:cNvSpPr/>
          <p:nvPr userDrawn="1"/>
        </p:nvSpPr>
        <p:spPr>
          <a:xfrm>
            <a:off x="8793014" y="361075"/>
            <a:ext cx="2115351" cy="21153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2" name="Title 1">
            <a:extLst>
              <a:ext uri="{FF2B5EF4-FFF2-40B4-BE49-F238E27FC236}">
                <a16:creationId xmlns:a16="http://schemas.microsoft.com/office/drawing/2014/main" id="{9455275E-28AB-F0B7-E799-5116B11205DF}"/>
              </a:ext>
            </a:extLst>
          </p:cNvPr>
          <p:cNvSpPr>
            <a:spLocks noGrp="1"/>
          </p:cNvSpPr>
          <p:nvPr>
            <p:ph type="title" hasCustomPrompt="1"/>
          </p:nvPr>
        </p:nvSpPr>
        <p:spPr>
          <a:xfrm>
            <a:off x="811185" y="827307"/>
            <a:ext cx="6400800" cy="5203387"/>
          </a:xfrm>
        </p:spPr>
        <p:txBody>
          <a:bodyPr lIns="0" tIns="0" rIns="0" bIns="0" anchor="ctr">
            <a:noAutofit/>
          </a:bodyPr>
          <a:lstStyle>
            <a:lvl1pPr>
              <a:defRPr sz="5400"/>
            </a:lvl1pPr>
          </a:lstStyle>
          <a:p>
            <a:r>
              <a:rPr lang="en-US"/>
              <a:t>Click to add title</a:t>
            </a:r>
          </a:p>
        </p:txBody>
      </p:sp>
      <p:sp>
        <p:nvSpPr>
          <p:cNvPr id="13" name="Picture Placeholder 12">
            <a:extLst>
              <a:ext uri="{FF2B5EF4-FFF2-40B4-BE49-F238E27FC236}">
                <a16:creationId xmlns:a16="http://schemas.microsoft.com/office/drawing/2014/main" id="{97BD7E0A-39A9-0CF7-F1CE-E777075BFAA9}"/>
              </a:ext>
            </a:extLst>
          </p:cNvPr>
          <p:cNvSpPr>
            <a:spLocks noGrp="1"/>
          </p:cNvSpPr>
          <p:nvPr>
            <p:ph type="pic" sz="quarter" idx="15"/>
          </p:nvPr>
        </p:nvSpPr>
        <p:spPr>
          <a:xfrm>
            <a:off x="7401915" y="304690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ln w="57150">
            <a:noFill/>
          </a:ln>
        </p:spPr>
        <p:txBody>
          <a:bodyPr wrap="square" tIns="1371600">
            <a:noAutofit/>
          </a:bodyPr>
          <a:lstStyle>
            <a:lvl1pPr marL="0" indent="0" algn="ctr">
              <a:buNone/>
              <a:defRPr sz="1600"/>
            </a:lvl1pPr>
          </a:lstStyle>
          <a:p>
            <a:r>
              <a:rPr lang="en-US"/>
              <a:t>Click icon to add picture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2088971337"/>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7344">
          <p15:clr>
            <a:srgbClr val="FBAE40"/>
          </p15:clr>
        </p15:guide>
        <p15:guide id="7" orient="horz" pos="1416">
          <p15:clr>
            <a:srgbClr val="FBAE40"/>
          </p15:clr>
        </p15:guide>
        <p15:guide id="9" orient="horz" pos="384">
          <p15:clr>
            <a:srgbClr val="FBAE40"/>
          </p15:clr>
        </p15:guide>
        <p15:guide id="10" orient="horz" pos="374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 Subtitle + Pictur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11185" y="621972"/>
            <a:ext cx="6400800" cy="3051393"/>
          </a:xfrm>
        </p:spPr>
        <p:txBody>
          <a:bodyPr lIns="0" tIns="0" rIns="0" bIns="0" anchor="b">
            <a:noAutofit/>
          </a:bodyPr>
          <a:lstStyle>
            <a:lvl1pPr>
              <a:defRPr sz="5400" baseline="0"/>
            </a:lvl1pPr>
          </a:lstStyle>
          <a:p>
            <a:r>
              <a:rPr lang="en-US"/>
              <a:t>Click to add title</a:t>
            </a:r>
          </a:p>
        </p:txBody>
      </p:sp>
      <p:sp>
        <p:nvSpPr>
          <p:cNvPr id="14" name="Text Placeholder 15">
            <a:extLst>
              <a:ext uri="{FF2B5EF4-FFF2-40B4-BE49-F238E27FC236}">
                <a16:creationId xmlns:a16="http://schemas.microsoft.com/office/drawing/2014/main" id="{E0CDAE70-42DC-AB0D-6734-B9944B7993D9}"/>
              </a:ext>
            </a:extLst>
          </p:cNvPr>
          <p:cNvSpPr>
            <a:spLocks noGrp="1"/>
          </p:cNvSpPr>
          <p:nvPr>
            <p:ph type="body" sz="quarter" idx="13" hasCustomPrompt="1"/>
          </p:nvPr>
        </p:nvSpPr>
        <p:spPr>
          <a:xfrm>
            <a:off x="811185" y="3965028"/>
            <a:ext cx="6400799" cy="1966747"/>
          </a:xfrm>
        </p:spPr>
        <p:txBody>
          <a:bodyPr vert="horz" lIns="0" tIns="0" rIns="0" bIns="0" rtlCol="0">
            <a:noAutofit/>
          </a:bodyPr>
          <a:lstStyle>
            <a:lvl1pPr marL="0" indent="0">
              <a:buNone/>
              <a:defRPr lang="en-US" sz="2400" b="1" i="0" dirty="0">
                <a:solidFill>
                  <a:schemeClr val="accent4"/>
                </a:solidFill>
                <a:latin typeface="+mj-lt"/>
                <a:cs typeface="Arial Black" panose="020B0604020202020204" pitchFamily="34" charset="0"/>
              </a:defRPr>
            </a:lvl1pPr>
          </a:lstStyle>
          <a:p>
            <a:pPr marL="228600" lvl="0" indent="-228600"/>
            <a:r>
              <a:rPr lang="en-US"/>
              <a:t>Click to add subtitle</a:t>
            </a:r>
          </a:p>
        </p:txBody>
      </p:sp>
      <p:pic>
        <p:nvPicPr>
          <p:cNvPr id="10" name="Graphic 9">
            <a:extLst>
              <a:ext uri="{FF2B5EF4-FFF2-40B4-BE49-F238E27FC236}">
                <a16:creationId xmlns:a16="http://schemas.microsoft.com/office/drawing/2014/main" id="{B3606A3B-5B75-C830-0580-02B3AF648B3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16698" r="40000"/>
          <a:stretch>
            <a:fillRect/>
          </a:stretch>
        </p:blipFill>
        <p:spPr>
          <a:xfrm>
            <a:off x="8077200" y="0"/>
            <a:ext cx="4114800" cy="5712824"/>
          </a:xfrm>
          <a:custGeom>
            <a:avLst/>
            <a:gdLst>
              <a:gd name="connsiteX0" fmla="*/ 0 w 4114800"/>
              <a:gd name="connsiteY0" fmla="*/ 0 h 5712824"/>
              <a:gd name="connsiteX1" fmla="*/ 4114800 w 4114800"/>
              <a:gd name="connsiteY1" fmla="*/ 0 h 5712824"/>
              <a:gd name="connsiteX2" fmla="*/ 4114800 w 4114800"/>
              <a:gd name="connsiteY2" fmla="*/ 5712824 h 5712824"/>
              <a:gd name="connsiteX3" fmla="*/ 0 w 4114800"/>
              <a:gd name="connsiteY3" fmla="*/ 5712824 h 5712824"/>
            </a:gdLst>
            <a:ahLst/>
            <a:cxnLst>
              <a:cxn ang="0">
                <a:pos x="connsiteX0" y="connsiteY0"/>
              </a:cxn>
              <a:cxn ang="0">
                <a:pos x="connsiteX1" y="connsiteY1"/>
              </a:cxn>
              <a:cxn ang="0">
                <a:pos x="connsiteX2" y="connsiteY2"/>
              </a:cxn>
              <a:cxn ang="0">
                <a:pos x="connsiteX3" y="connsiteY3"/>
              </a:cxn>
            </a:cxnLst>
            <a:rect l="l" t="t" r="r" b="b"/>
            <a:pathLst>
              <a:path w="4114800" h="5712824">
                <a:moveTo>
                  <a:pt x="0" y="0"/>
                </a:moveTo>
                <a:lnTo>
                  <a:pt x="4114800" y="0"/>
                </a:lnTo>
                <a:lnTo>
                  <a:pt x="4114800" y="5712824"/>
                </a:lnTo>
                <a:lnTo>
                  <a:pt x="0" y="5712824"/>
                </a:lnTo>
                <a:close/>
              </a:path>
            </a:pathLst>
          </a:custGeom>
        </p:spPr>
      </p:pic>
      <p:sp>
        <p:nvSpPr>
          <p:cNvPr id="12" name="Oval 11">
            <a:extLst>
              <a:ext uri="{FF2B5EF4-FFF2-40B4-BE49-F238E27FC236}">
                <a16:creationId xmlns:a16="http://schemas.microsoft.com/office/drawing/2014/main" id="{45B92DB2-64DD-608F-360F-52958A93EB5B}"/>
              </a:ext>
              <a:ext uri="{C183D7F6-B498-43B3-948B-1728B52AA6E4}">
                <adec:decorative xmlns:adec="http://schemas.microsoft.com/office/drawing/2017/decorative" val="1"/>
              </a:ext>
            </a:extLst>
          </p:cNvPr>
          <p:cNvSpPr/>
          <p:nvPr userDrawn="1"/>
        </p:nvSpPr>
        <p:spPr>
          <a:xfrm>
            <a:off x="7445683" y="944192"/>
            <a:ext cx="1291008" cy="1291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 name="Picture Placeholder 2">
            <a:extLst>
              <a:ext uri="{FF2B5EF4-FFF2-40B4-BE49-F238E27FC236}">
                <a16:creationId xmlns:a16="http://schemas.microsoft.com/office/drawing/2014/main" id="{6038EDAF-6CF8-D96E-EB91-CAFEBE0CA195}"/>
              </a:ext>
            </a:extLst>
          </p:cNvPr>
          <p:cNvSpPr>
            <a:spLocks noGrp="1"/>
          </p:cNvSpPr>
          <p:nvPr>
            <p:ph type="pic" sz="quarter" idx="15"/>
          </p:nvPr>
        </p:nvSpPr>
        <p:spPr>
          <a:xfrm>
            <a:off x="8091187" y="247518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solidFill>
            <a:schemeClr val="accent3"/>
          </a:solidFill>
          <a:ln w="57150">
            <a:noFill/>
          </a:ln>
        </p:spPr>
        <p:txBody>
          <a:bodyPr wrap="square" tIns="1188720">
            <a:noAutofit/>
          </a:bodyPr>
          <a:lstStyle>
            <a:lvl1pPr marL="0" indent="0" algn="ctr">
              <a:buNone/>
              <a:defRPr sz="1600"/>
            </a:lvl1pPr>
          </a:lstStyle>
          <a:p>
            <a:r>
              <a:rPr lang="en-US"/>
              <a:t>Click icon to add picture</a:t>
            </a:r>
          </a:p>
        </p:txBody>
      </p:sp>
      <p:sp>
        <p:nvSpPr>
          <p:cNvPr id="6" name="Footer Placeholder 4">
            <a:extLst>
              <a:ext uri="{FF2B5EF4-FFF2-40B4-BE49-F238E27FC236}">
                <a16:creationId xmlns:a16="http://schemas.microsoft.com/office/drawing/2014/main" id="{BE148B4D-CB0B-8B95-BA58-B33DE05305B9}"/>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bg1"/>
                </a:solidFill>
                <a:latin typeface="+mn-lt"/>
                <a:cs typeface="Arial" panose="020B0604020202020204" pitchFamily="34" charset="0"/>
              </a:defRPr>
            </a:lvl1pPr>
          </a:lstStyle>
          <a:p>
            <a:r>
              <a:rPr lang="en-US"/>
              <a:t>PRESENTATION TITLE</a:t>
            </a:r>
          </a:p>
        </p:txBody>
      </p:sp>
      <p:sp>
        <p:nvSpPr>
          <p:cNvPr id="9" name="Slide Number Placeholder 5">
            <a:extLst>
              <a:ext uri="{FF2B5EF4-FFF2-40B4-BE49-F238E27FC236}">
                <a16:creationId xmlns:a16="http://schemas.microsoft.com/office/drawing/2014/main" id="{9B895145-43B3-C337-08C1-C009F83D87F4}"/>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2086100939"/>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Two Content 3">
    <p:bg>
      <p:bgPr>
        <a:solidFill>
          <a:schemeClr val="accent3"/>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22F8239-92F5-595B-5DD3-ACBA1C19E6A1}"/>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b="82969"/>
          <a:stretch/>
        </p:blipFill>
        <p:spPr>
          <a:xfrm>
            <a:off x="3459002" y="5609995"/>
            <a:ext cx="7328137" cy="1248005"/>
          </a:xfrm>
          <a:custGeom>
            <a:avLst/>
            <a:gdLst>
              <a:gd name="connsiteX0" fmla="*/ 0 w 7328137"/>
              <a:gd name="connsiteY0" fmla="*/ 0 h 1912980"/>
              <a:gd name="connsiteX1" fmla="*/ 7328137 w 7328137"/>
              <a:gd name="connsiteY1" fmla="*/ 0 h 1912980"/>
              <a:gd name="connsiteX2" fmla="*/ 7328137 w 7328137"/>
              <a:gd name="connsiteY2" fmla="*/ 1912980 h 1912980"/>
              <a:gd name="connsiteX3" fmla="*/ 0 w 7328137"/>
              <a:gd name="connsiteY3" fmla="*/ 1912980 h 1912980"/>
            </a:gdLst>
            <a:ahLst/>
            <a:cxnLst>
              <a:cxn ang="0">
                <a:pos x="connsiteX0" y="connsiteY0"/>
              </a:cxn>
              <a:cxn ang="0">
                <a:pos x="connsiteX1" y="connsiteY1"/>
              </a:cxn>
              <a:cxn ang="0">
                <a:pos x="connsiteX2" y="connsiteY2"/>
              </a:cxn>
              <a:cxn ang="0">
                <a:pos x="connsiteX3" y="connsiteY3"/>
              </a:cxn>
            </a:cxnLst>
            <a:rect l="l" t="t" r="r" b="b"/>
            <a:pathLst>
              <a:path w="7328137" h="1912980">
                <a:moveTo>
                  <a:pt x="0" y="0"/>
                </a:moveTo>
                <a:lnTo>
                  <a:pt x="7328137" y="0"/>
                </a:lnTo>
                <a:lnTo>
                  <a:pt x="7328137" y="1912980"/>
                </a:lnTo>
                <a:lnTo>
                  <a:pt x="0" y="1912980"/>
                </a:lnTo>
                <a:close/>
              </a:path>
            </a:pathLst>
          </a:custGeom>
        </p:spPr>
      </p:pic>
      <p:grpSp>
        <p:nvGrpSpPr>
          <p:cNvPr id="10" name="Group 9">
            <a:extLst>
              <a:ext uri="{FF2B5EF4-FFF2-40B4-BE49-F238E27FC236}">
                <a16:creationId xmlns:a16="http://schemas.microsoft.com/office/drawing/2014/main" id="{DF9E987C-6F3E-FB11-D796-2D5F9075A7FF}"/>
              </a:ext>
              <a:ext uri="{C183D7F6-B498-43B3-948B-1728B52AA6E4}">
                <adec:decorative xmlns:adec="http://schemas.microsoft.com/office/drawing/2017/decorative" val="1"/>
              </a:ext>
            </a:extLst>
          </p:cNvPr>
          <p:cNvGrpSpPr/>
          <p:nvPr userDrawn="1"/>
        </p:nvGrpSpPr>
        <p:grpSpPr>
          <a:xfrm rot="10800000">
            <a:off x="9829617" y="0"/>
            <a:ext cx="2133966" cy="2133966"/>
            <a:chOff x="9654699" y="2229295"/>
            <a:chExt cx="2133966" cy="2133966"/>
          </a:xfrm>
        </p:grpSpPr>
        <p:sp>
          <p:nvSpPr>
            <p:cNvPr id="11" name="Freeform 10">
              <a:extLst>
                <a:ext uri="{FF2B5EF4-FFF2-40B4-BE49-F238E27FC236}">
                  <a16:creationId xmlns:a16="http://schemas.microsoft.com/office/drawing/2014/main" id="{53342B09-3192-492F-3F5F-19163C83F9EE}"/>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1">
              <a:extLst>
                <a:ext uri="{FF2B5EF4-FFF2-40B4-BE49-F238E27FC236}">
                  <a16:creationId xmlns:a16="http://schemas.microsoft.com/office/drawing/2014/main" id="{062E2B15-36A9-C2C7-6306-EEA512B646D0}"/>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1" name="Title 1">
            <a:extLst>
              <a:ext uri="{FF2B5EF4-FFF2-40B4-BE49-F238E27FC236}">
                <a16:creationId xmlns:a16="http://schemas.microsoft.com/office/drawing/2014/main" id="{52DD956C-BC83-8F97-6FF5-5A11028FEFEA}"/>
              </a:ext>
            </a:extLst>
          </p:cNvPr>
          <p:cNvSpPr>
            <a:spLocks noGrp="1"/>
          </p:cNvSpPr>
          <p:nvPr>
            <p:ph type="title" hasCustomPrompt="1"/>
          </p:nvPr>
        </p:nvSpPr>
        <p:spPr>
          <a:xfrm>
            <a:off x="813816" y="621792"/>
            <a:ext cx="8180412"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5A612ED1-3CD3-8532-2C92-777F6D005F10}"/>
              </a:ext>
            </a:extLst>
          </p:cNvPr>
          <p:cNvSpPr>
            <a:spLocks noGrp="1"/>
          </p:cNvSpPr>
          <p:nvPr>
            <p:ph sz="quarter" idx="26" hasCustomPrompt="1"/>
          </p:nvPr>
        </p:nvSpPr>
        <p:spPr>
          <a:xfrm>
            <a:off x="8138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56A4BCE7-3651-7CA3-1353-9B2526D267AF}"/>
              </a:ext>
            </a:extLst>
          </p:cNvPr>
          <p:cNvSpPr>
            <a:spLocks noGrp="1"/>
          </p:cNvSpPr>
          <p:nvPr>
            <p:ph sz="quarter" idx="27" hasCustomPrompt="1"/>
          </p:nvPr>
        </p:nvSpPr>
        <p:spPr>
          <a:xfrm>
            <a:off x="64217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249461923"/>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7344">
          <p15:clr>
            <a:srgbClr val="FBAE40"/>
          </p15:clr>
        </p15:guide>
        <p15:guide id="7" orient="horz" pos="1416">
          <p15:clr>
            <a:srgbClr val="FBAE40"/>
          </p15:clr>
        </p15:guide>
        <p15:guide id="9" orient="horz" pos="384">
          <p15:clr>
            <a:srgbClr val="FBAE40"/>
          </p15:clr>
        </p15:guide>
        <p15:guide id="10" orient="horz" pos="374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wo Content 1">
    <p:bg>
      <p:bgPr>
        <a:solidFill>
          <a:schemeClr val="accent3"/>
        </a:solidFill>
        <a:effectLst/>
      </p:bgPr>
    </p:bg>
    <p:spTree>
      <p:nvGrpSpPr>
        <p:cNvPr id="1" name=""/>
        <p:cNvGrpSpPr/>
        <p:nvPr/>
      </p:nvGrpSpPr>
      <p:grpSpPr>
        <a:xfrm>
          <a:off x="0" y="0"/>
          <a:ext cx="0" cy="0"/>
          <a:chOff x="0" y="0"/>
          <a:chExt cx="0" cy="0"/>
        </a:xfrm>
      </p:grpSpPr>
      <p:pic>
        <p:nvPicPr>
          <p:cNvPr id="4" name="Object 1">
            <a:extLst>
              <a:ext uri="{FF2B5EF4-FFF2-40B4-BE49-F238E27FC236}">
                <a16:creationId xmlns:a16="http://schemas.microsoft.com/office/drawing/2014/main" id="{83F8143D-16B1-4CE2-1910-9E507492215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0800000">
            <a:off x="1084203" y="4586286"/>
            <a:ext cx="1574573" cy="2271713"/>
          </a:xfrm>
          <a:prstGeom prst="rect">
            <a:avLst/>
          </a:prstGeom>
        </p:spPr>
      </p:pic>
      <p:sp>
        <p:nvSpPr>
          <p:cNvPr id="10" name="Oval 9">
            <a:extLst>
              <a:ext uri="{FF2B5EF4-FFF2-40B4-BE49-F238E27FC236}">
                <a16:creationId xmlns:a16="http://schemas.microsoft.com/office/drawing/2014/main" id="{F6BE63D1-6CC6-AD50-D587-0514090FB382}"/>
              </a:ext>
              <a:ext uri="{C183D7F6-B498-43B3-948B-1728B52AA6E4}">
                <adec:decorative xmlns:adec="http://schemas.microsoft.com/office/drawing/2017/decorative" val="1"/>
              </a:ext>
            </a:extLst>
          </p:cNvPr>
          <p:cNvSpPr/>
          <p:nvPr userDrawn="1"/>
        </p:nvSpPr>
        <p:spPr>
          <a:xfrm rot="10800000">
            <a:off x="813816" y="2184400"/>
            <a:ext cx="2115351" cy="21153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3" name="Title 1">
            <a:extLst>
              <a:ext uri="{FF2B5EF4-FFF2-40B4-BE49-F238E27FC236}">
                <a16:creationId xmlns:a16="http://schemas.microsoft.com/office/drawing/2014/main" id="{D1A089D1-3F91-4EA1-F598-0EDD4632E42D}"/>
              </a:ext>
            </a:extLst>
          </p:cNvPr>
          <p:cNvSpPr>
            <a:spLocks noGrp="1"/>
          </p:cNvSpPr>
          <p:nvPr>
            <p:ph type="title" hasCustomPrompt="1"/>
          </p:nvPr>
        </p:nvSpPr>
        <p:spPr>
          <a:xfrm>
            <a:off x="813816" y="605155"/>
            <a:ext cx="10571734" cy="1160145"/>
          </a:xfrm>
        </p:spPr>
        <p:txBody>
          <a:bodyPr lIns="0" tIns="0" rIns="0" bIns="0">
            <a:noAutofit/>
          </a:bodyPr>
          <a:lstStyle/>
          <a:p>
            <a:r>
              <a:rPr lang="en-US"/>
              <a:t>Click to add title</a:t>
            </a:r>
          </a:p>
        </p:txBody>
      </p:sp>
      <p:sp>
        <p:nvSpPr>
          <p:cNvPr id="5" name="Content Placeholder 2">
            <a:extLst>
              <a:ext uri="{FF2B5EF4-FFF2-40B4-BE49-F238E27FC236}">
                <a16:creationId xmlns:a16="http://schemas.microsoft.com/office/drawing/2014/main" id="{82DE6614-889D-2DB5-4C2F-DCBD22BA3B22}"/>
              </a:ext>
            </a:extLst>
          </p:cNvPr>
          <p:cNvSpPr>
            <a:spLocks noGrp="1"/>
          </p:cNvSpPr>
          <p:nvPr>
            <p:ph sz="quarter" idx="27" hasCustomPrompt="1"/>
          </p:nvPr>
        </p:nvSpPr>
        <p:spPr>
          <a:xfrm>
            <a:off x="3835400" y="2185127"/>
            <a:ext cx="2736849" cy="4067717"/>
          </a:xfrm>
        </p:spPr>
        <p:txBody>
          <a:bodyPr lIns="0" tIns="0" rIns="0" bIns="0"/>
          <a:lstStyle>
            <a:lvl1pPr marL="342900" indent="-342900">
              <a:buFont typeface="+mj-lt"/>
              <a:buAutoNum type="arabicPeriod"/>
              <a:defRPr sz="1800"/>
            </a:lvl1pPr>
            <a:lvl2pPr marL="525780" indent="-342900">
              <a:buFont typeface="+mj-lt"/>
              <a:buAutoNum type="alphaLcPeriod"/>
              <a:defRPr sz="1800"/>
            </a:lvl2pPr>
            <a:lvl3pPr marL="800100" indent="-342900">
              <a:buFont typeface="+mj-lt"/>
              <a:buAutoNum type="arabicParenR"/>
              <a:defRPr sz="1800"/>
            </a:lvl3pPr>
            <a:lvl4pPr marL="1051560" indent="-228600">
              <a:buFont typeface="+mj-lt"/>
              <a:buAutoNum type="alphaLcParenR"/>
              <a:defRPr sz="1800"/>
            </a:lvl4pPr>
            <a:lvl5pPr marL="1417320" indent="-228600">
              <a:buFont typeface="+mj-lt"/>
              <a:buAutoNum type="romanLcPeriod"/>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B7B2B871-B646-8E1E-CD57-2224B2D4E590}"/>
              </a:ext>
            </a:extLst>
          </p:cNvPr>
          <p:cNvSpPr>
            <a:spLocks noGrp="1"/>
          </p:cNvSpPr>
          <p:nvPr>
            <p:ph sz="quarter" idx="28" hasCustomPrompt="1"/>
          </p:nvPr>
        </p:nvSpPr>
        <p:spPr>
          <a:xfrm>
            <a:off x="7221564" y="2184400"/>
            <a:ext cx="4156619" cy="4046290"/>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2966348662"/>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6336">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Content + Picture ">
    <p:bg>
      <p:bgPr>
        <a:solidFill>
          <a:schemeClr val="accent3"/>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8C74DBB-978B-8EA5-44E6-3AF3F58B7003}"/>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5028" b="78285"/>
          <a:stretch/>
        </p:blipFill>
        <p:spPr>
          <a:xfrm>
            <a:off x="0" y="5368807"/>
            <a:ext cx="3769950" cy="1489194"/>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pic>
        <p:nvPicPr>
          <p:cNvPr id="4" name="Graphic 3">
            <a:extLst>
              <a:ext uri="{FF2B5EF4-FFF2-40B4-BE49-F238E27FC236}">
                <a16:creationId xmlns:a16="http://schemas.microsoft.com/office/drawing/2014/main" id="{F7D965D3-2ED5-0347-F848-6C2A1D36AEB9}"/>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r="55513" b="14154"/>
          <a:stretch>
            <a:fillRect/>
          </a:stretch>
        </p:blipFill>
        <p:spPr>
          <a:xfrm>
            <a:off x="9141088" y="970666"/>
            <a:ext cx="3050912" cy="5887335"/>
          </a:xfrm>
          <a:custGeom>
            <a:avLst/>
            <a:gdLst>
              <a:gd name="connsiteX0" fmla="*/ 0 w 3050912"/>
              <a:gd name="connsiteY0" fmla="*/ 0 h 5887335"/>
              <a:gd name="connsiteX1" fmla="*/ 3050912 w 3050912"/>
              <a:gd name="connsiteY1" fmla="*/ 0 h 5887335"/>
              <a:gd name="connsiteX2" fmla="*/ 3050912 w 3050912"/>
              <a:gd name="connsiteY2" fmla="*/ 5887335 h 5887335"/>
              <a:gd name="connsiteX3" fmla="*/ 0 w 3050912"/>
              <a:gd name="connsiteY3" fmla="*/ 5887335 h 5887335"/>
            </a:gdLst>
            <a:ahLst/>
            <a:cxnLst>
              <a:cxn ang="0">
                <a:pos x="connsiteX0" y="connsiteY0"/>
              </a:cxn>
              <a:cxn ang="0">
                <a:pos x="connsiteX1" y="connsiteY1"/>
              </a:cxn>
              <a:cxn ang="0">
                <a:pos x="connsiteX2" y="connsiteY2"/>
              </a:cxn>
              <a:cxn ang="0">
                <a:pos x="connsiteX3" y="connsiteY3"/>
              </a:cxn>
            </a:cxnLst>
            <a:rect l="l" t="t" r="r" b="b"/>
            <a:pathLst>
              <a:path w="3050912" h="5887335">
                <a:moveTo>
                  <a:pt x="0" y="0"/>
                </a:moveTo>
                <a:lnTo>
                  <a:pt x="3050912" y="0"/>
                </a:lnTo>
                <a:lnTo>
                  <a:pt x="3050912" y="5887335"/>
                </a:lnTo>
                <a:lnTo>
                  <a:pt x="0" y="5887335"/>
                </a:lnTo>
                <a:close/>
              </a:path>
            </a:pathLst>
          </a:custGeom>
        </p:spPr>
      </p:pic>
      <p:sp>
        <p:nvSpPr>
          <p:cNvPr id="20" name="Title 1">
            <a:extLst>
              <a:ext uri="{FF2B5EF4-FFF2-40B4-BE49-F238E27FC236}">
                <a16:creationId xmlns:a16="http://schemas.microsoft.com/office/drawing/2014/main" id="{1CBEC63C-AA69-807D-2A93-BC45B1BDF641}"/>
              </a:ext>
            </a:extLst>
          </p:cNvPr>
          <p:cNvSpPr>
            <a:spLocks noGrp="1"/>
          </p:cNvSpPr>
          <p:nvPr>
            <p:ph type="title" hasCustomPrompt="1"/>
          </p:nvPr>
        </p:nvSpPr>
        <p:spPr>
          <a:xfrm>
            <a:off x="811184" y="621973"/>
            <a:ext cx="6275416" cy="1828800"/>
          </a:xfrm>
        </p:spPr>
        <p:txBody>
          <a:bodyPr lIns="0" tIns="0" rIns="0" bIns="0">
            <a:noAutofit/>
          </a:bodyPr>
          <a:lstStyle/>
          <a:p>
            <a:r>
              <a:rPr lang="en-US"/>
              <a:t>Click to add title</a:t>
            </a:r>
          </a:p>
        </p:txBody>
      </p:sp>
      <p:sp>
        <p:nvSpPr>
          <p:cNvPr id="5" name="Oval 4">
            <a:extLst>
              <a:ext uri="{FF2B5EF4-FFF2-40B4-BE49-F238E27FC236}">
                <a16:creationId xmlns:a16="http://schemas.microsoft.com/office/drawing/2014/main" id="{CFE945C7-CAAC-C9B4-0B56-EC62E53C8DB6}"/>
              </a:ext>
              <a:ext uri="{C183D7F6-B498-43B3-948B-1728B52AA6E4}">
                <adec:decorative xmlns:adec="http://schemas.microsoft.com/office/drawing/2017/decorative" val="1"/>
              </a:ext>
            </a:extLst>
          </p:cNvPr>
          <p:cNvSpPr/>
          <p:nvPr userDrawn="1"/>
        </p:nvSpPr>
        <p:spPr>
          <a:xfrm>
            <a:off x="8282467" y="5439854"/>
            <a:ext cx="1096391" cy="109639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4">
            <a:extLst>
              <a:ext uri="{FF2B5EF4-FFF2-40B4-BE49-F238E27FC236}">
                <a16:creationId xmlns:a16="http://schemas.microsoft.com/office/drawing/2014/main" id="{E58C5299-758C-70DA-D929-E0BC719E9A78}"/>
              </a:ext>
              <a:ext uri="{C183D7F6-B498-43B3-948B-1728B52AA6E4}">
                <adec:decorative xmlns:adec="http://schemas.microsoft.com/office/drawing/2017/decorative" val="1"/>
              </a:ext>
            </a:extLst>
          </p:cNvPr>
          <p:cNvSpPr/>
          <p:nvPr userDrawn="1"/>
        </p:nvSpPr>
        <p:spPr>
          <a:xfrm>
            <a:off x="9616629" y="3758740"/>
            <a:ext cx="2130921" cy="2130921"/>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D5DE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Content Placeholder 5">
            <a:extLst>
              <a:ext uri="{FF2B5EF4-FFF2-40B4-BE49-F238E27FC236}">
                <a16:creationId xmlns:a16="http://schemas.microsoft.com/office/drawing/2014/main" id="{F7A4C6AC-F9E8-412E-2D6B-9FDD07ADDE72}"/>
              </a:ext>
            </a:extLst>
          </p:cNvPr>
          <p:cNvSpPr>
            <a:spLocks noGrp="1"/>
          </p:cNvSpPr>
          <p:nvPr>
            <p:ph sz="quarter" idx="18" hasCustomPrompt="1"/>
          </p:nvPr>
        </p:nvSpPr>
        <p:spPr>
          <a:xfrm>
            <a:off x="810330" y="2771566"/>
            <a:ext cx="6275387" cy="3271324"/>
          </a:xfrm>
        </p:spPr>
        <p:txBody>
          <a:bodyPr lIns="0"/>
          <a:lstStyle>
            <a:lvl1pPr marL="0" indent="0">
              <a:buNone/>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2" name="Picture Placeholder 31">
            <a:extLst>
              <a:ext uri="{FF2B5EF4-FFF2-40B4-BE49-F238E27FC236}">
                <a16:creationId xmlns:a16="http://schemas.microsoft.com/office/drawing/2014/main" id="{C0463C33-FF99-2443-BE5D-682AC8CB8B70}"/>
              </a:ext>
            </a:extLst>
          </p:cNvPr>
          <p:cNvSpPr>
            <a:spLocks noGrp="1"/>
          </p:cNvSpPr>
          <p:nvPr>
            <p:ph type="pic" sz="quarter" idx="17"/>
          </p:nvPr>
        </p:nvSpPr>
        <p:spPr>
          <a:xfrm>
            <a:off x="7709054" y="459137"/>
            <a:ext cx="4126800" cy="4126800"/>
          </a:xfrm>
          <a:custGeom>
            <a:avLst/>
            <a:gdLst>
              <a:gd name="connsiteX0" fmla="*/ 2063400 w 4126800"/>
              <a:gd name="connsiteY0" fmla="*/ 0 h 4126800"/>
              <a:gd name="connsiteX1" fmla="*/ 4126800 w 4126800"/>
              <a:gd name="connsiteY1" fmla="*/ 2063400 h 4126800"/>
              <a:gd name="connsiteX2" fmla="*/ 2063400 w 4126800"/>
              <a:gd name="connsiteY2" fmla="*/ 4126800 h 4126800"/>
              <a:gd name="connsiteX3" fmla="*/ 0 w 4126800"/>
              <a:gd name="connsiteY3" fmla="*/ 2063400 h 4126800"/>
              <a:gd name="connsiteX4" fmla="*/ 2063400 w 4126800"/>
              <a:gd name="connsiteY4" fmla="*/ 0 h 412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800" h="4126800">
                <a:moveTo>
                  <a:pt x="2063400" y="0"/>
                </a:moveTo>
                <a:cubicBezTo>
                  <a:pt x="3202984" y="0"/>
                  <a:pt x="4126800" y="923816"/>
                  <a:pt x="4126800" y="2063400"/>
                </a:cubicBezTo>
                <a:cubicBezTo>
                  <a:pt x="4126800" y="3202984"/>
                  <a:pt x="3202984" y="4126800"/>
                  <a:pt x="2063400" y="4126800"/>
                </a:cubicBezTo>
                <a:cubicBezTo>
                  <a:pt x="923816" y="4126800"/>
                  <a:pt x="0" y="3202984"/>
                  <a:pt x="0" y="2063400"/>
                </a:cubicBezTo>
                <a:cubicBezTo>
                  <a:pt x="0" y="923816"/>
                  <a:pt x="923816" y="0"/>
                  <a:pt x="2063400" y="0"/>
                </a:cubicBezTo>
                <a:close/>
              </a:path>
            </a:pathLst>
          </a:custGeom>
        </p:spPr>
        <p:txBody>
          <a:bodyPr wrap="square" tIns="731520">
            <a:noAutofit/>
          </a:bodyPr>
          <a:lstStyle>
            <a:lvl1pPr marL="0" indent="0" algn="ctr">
              <a:buNone/>
              <a:defRPr sz="1600"/>
            </a:lvl1pPr>
          </a:lstStyle>
          <a:p>
            <a:r>
              <a:rPr lang="en-US"/>
              <a:t>Click icon to add picture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lstStyle/>
          <a:p>
            <a:r>
              <a:rPr lang="en-US"/>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540668200"/>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6336">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Content 3">
    <p:bg>
      <p:bgPr>
        <a:solidFill>
          <a:schemeClr val="accent3"/>
        </a:solidFill>
        <a:effectLst/>
      </p:bgPr>
    </p:bg>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48AC6985-AA41-BCAE-CEDF-E736D973B5FF}"/>
              </a:ext>
            </a:extLst>
          </p:cNvPr>
          <p:cNvSpPr>
            <a:spLocks noGrp="1"/>
          </p:cNvSpPr>
          <p:nvPr>
            <p:ph type="ctrTitle"/>
          </p:nvPr>
        </p:nvSpPr>
        <p:spPr>
          <a:xfrm>
            <a:off x="811184" y="612647"/>
            <a:ext cx="10002589" cy="3657600"/>
          </a:xfrm>
        </p:spPr>
        <p:txBody>
          <a:bodyPr lIns="0" tIns="0" rIns="0" bIns="0" anchor="b">
            <a:noAutofit/>
          </a:bodyPr>
          <a:lstStyle>
            <a:lvl1pPr marL="0" algn="l">
              <a:lnSpc>
                <a:spcPct val="90000"/>
              </a:lnSpc>
              <a:spcBef>
                <a:spcPts val="0"/>
              </a:spcBef>
              <a:spcAft>
                <a:spcPts val="0"/>
              </a:spcAft>
              <a:defRPr sz="7000"/>
            </a:lvl1pPr>
          </a:lstStyle>
          <a:p>
            <a:r>
              <a:rPr lang="en-US"/>
              <a:t>Click to edit Master title style</a:t>
            </a:r>
          </a:p>
        </p:txBody>
      </p:sp>
      <p:sp>
        <p:nvSpPr>
          <p:cNvPr id="19" name="Subtitle 2">
            <a:extLst>
              <a:ext uri="{FF2B5EF4-FFF2-40B4-BE49-F238E27FC236}">
                <a16:creationId xmlns:a16="http://schemas.microsoft.com/office/drawing/2014/main" id="{A7B85660-94E4-85D1-95CA-415513A0355F}"/>
              </a:ext>
            </a:extLst>
          </p:cNvPr>
          <p:cNvSpPr>
            <a:spLocks noGrp="1"/>
          </p:cNvSpPr>
          <p:nvPr>
            <p:ph type="subTitle" idx="1" hasCustomPrompt="1"/>
          </p:nvPr>
        </p:nvSpPr>
        <p:spPr>
          <a:xfrm>
            <a:off x="811185" y="4724033"/>
            <a:ext cx="7000972" cy="1709423"/>
          </a:xfrm>
        </p:spPr>
        <p:txBody>
          <a:bodyPr lIns="0" tIns="0" rIns="0" bIns="0">
            <a:noAutofit/>
          </a:bodyPr>
          <a:lstStyle>
            <a:lvl1pPr marL="0" indent="0" algn="l">
              <a:buNone/>
              <a:defRPr sz="2400" b="1" i="0">
                <a:solidFill>
                  <a:schemeClr val="accent4"/>
                </a:solidFill>
                <a:latin typeface="+mj-lt"/>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grpSp>
        <p:nvGrpSpPr>
          <p:cNvPr id="2" name="Group 1">
            <a:extLst>
              <a:ext uri="{FF2B5EF4-FFF2-40B4-BE49-F238E27FC236}">
                <a16:creationId xmlns:a16="http://schemas.microsoft.com/office/drawing/2014/main" id="{1DCAF5C0-1B51-02B5-924D-230575353A0B}"/>
              </a:ext>
              <a:ext uri="{C183D7F6-B498-43B3-948B-1728B52AA6E4}">
                <adec:decorative xmlns:adec="http://schemas.microsoft.com/office/drawing/2017/decorative" val="1"/>
              </a:ext>
            </a:extLst>
          </p:cNvPr>
          <p:cNvGrpSpPr/>
          <p:nvPr userDrawn="1"/>
        </p:nvGrpSpPr>
        <p:grpSpPr>
          <a:xfrm rot="10800000">
            <a:off x="9829617" y="4724034"/>
            <a:ext cx="2133966" cy="2133966"/>
            <a:chOff x="9654699" y="2229295"/>
            <a:chExt cx="2133966" cy="2133966"/>
          </a:xfrm>
        </p:grpSpPr>
        <p:sp>
          <p:nvSpPr>
            <p:cNvPr id="3" name="Freeform 11">
              <a:extLst>
                <a:ext uri="{FF2B5EF4-FFF2-40B4-BE49-F238E27FC236}">
                  <a16:creationId xmlns:a16="http://schemas.microsoft.com/office/drawing/2014/main" id="{41AAE8D5-8E6A-7CBE-9018-DD8F3493D049}"/>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reeform 12">
              <a:extLst>
                <a:ext uri="{FF2B5EF4-FFF2-40B4-BE49-F238E27FC236}">
                  <a16:creationId xmlns:a16="http://schemas.microsoft.com/office/drawing/2014/main" id="{C694532E-B147-38A2-55EE-24483385016A}"/>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5" name="Graphic 4">
            <a:extLst>
              <a:ext uri="{FF2B5EF4-FFF2-40B4-BE49-F238E27FC236}">
                <a16:creationId xmlns:a16="http://schemas.microsoft.com/office/drawing/2014/main" id="{114B3BE5-2D39-542C-00BB-A940C568E438}"/>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52884" r="34757"/>
          <a:stretch>
            <a:fillRect/>
          </a:stretch>
        </p:blipFill>
        <p:spPr>
          <a:xfrm>
            <a:off x="7717670" y="0"/>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Tree>
    <p:extLst>
      <p:ext uri="{BB962C8B-B14F-4D97-AF65-F5344CB8AC3E}">
        <p14:creationId xmlns:p14="http://schemas.microsoft.com/office/powerpoint/2010/main" val="10850372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itle Only">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811185" y="629469"/>
            <a:ext cx="8961120" cy="5599062"/>
          </a:xfrm>
        </p:spPr>
        <p:txBody>
          <a:bodyPr lIns="0" tIns="0" rIns="0" bIns="0" anchor="ctr">
            <a:noAutofit/>
          </a:bodyPr>
          <a:lstStyle>
            <a:lvl1pPr marL="0" algn="l">
              <a:lnSpc>
                <a:spcPct val="80000"/>
              </a:lnSpc>
              <a:spcBef>
                <a:spcPts val="0"/>
              </a:spcBef>
              <a:spcAft>
                <a:spcPts val="0"/>
              </a:spcAft>
              <a:defRPr sz="7000"/>
            </a:lvl1pPr>
          </a:lstStyle>
          <a:p>
            <a:r>
              <a:rPr lang="en-US"/>
              <a:t>Click to add title</a:t>
            </a:r>
          </a:p>
        </p:txBody>
      </p:sp>
      <p:sp>
        <p:nvSpPr>
          <p:cNvPr id="6" name="Freeform 5">
            <a:extLst>
              <a:ext uri="{FF2B5EF4-FFF2-40B4-BE49-F238E27FC236}">
                <a16:creationId xmlns:a16="http://schemas.microsoft.com/office/drawing/2014/main" id="{CA65DB93-2357-6899-3DDD-DC79C877ADA2}"/>
              </a:ext>
              <a:ext uri="{C183D7F6-B498-43B3-948B-1728B52AA6E4}">
                <adec:decorative xmlns:adec="http://schemas.microsoft.com/office/drawing/2017/decorative" val="1"/>
              </a:ext>
            </a:extLst>
          </p:cNvPr>
          <p:cNvSpPr/>
          <p:nvPr userDrawn="1"/>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Object 1">
            <a:extLst>
              <a:ext uri="{FF2B5EF4-FFF2-40B4-BE49-F238E27FC236}">
                <a16:creationId xmlns:a16="http://schemas.microsoft.com/office/drawing/2014/main" id="{056E6431-5C32-6197-AA1B-37637943138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99852" y="0"/>
            <a:ext cx="1574573" cy="3954463"/>
          </a:xfrm>
          <a:prstGeom prst="rect">
            <a:avLst/>
          </a:prstGeom>
        </p:spPr>
      </p:pic>
    </p:spTree>
    <p:extLst>
      <p:ext uri="{BB962C8B-B14F-4D97-AF65-F5344CB8AC3E}">
        <p14:creationId xmlns:p14="http://schemas.microsoft.com/office/powerpoint/2010/main" val="284650327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theme" Target="../theme/theme1.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160EA64-D806-43AC-9DF2-F8C432F32B4C}" type="datetimeFigureOut">
              <a:rPr lang="en-US" smtClean="0"/>
              <a:t>10/5/2026</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PRESENTATION TITLE</a:t>
            </a:r>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5CEABB6-07DC-46E8-9B57-56EC44A396E5}" type="slidenum">
              <a:rPr lang="en-US" smtClean="0"/>
              <a:pPr/>
              <a:t>‹#›</a:t>
            </a:fld>
            <a:endParaRPr lang="en-US"/>
          </a:p>
        </p:txBody>
      </p:sp>
    </p:spTree>
    <p:extLst>
      <p:ext uri="{BB962C8B-B14F-4D97-AF65-F5344CB8AC3E}">
        <p14:creationId xmlns:p14="http://schemas.microsoft.com/office/powerpoint/2010/main" val="1813116573"/>
      </p:ext>
    </p:extLst>
  </p:cSld>
  <p:clrMap bg1="lt1" tx1="dk1" bg2="lt2" tx2="dk2" accent1="accent1" accent2="accent2" accent3="accent3" accent4="accent4" accent5="accent5" accent6="accent6" hlink="hlink" folHlink="folHlink"/>
  <p:sldLayoutIdLst>
    <p:sldLayoutId id="2147484068" r:id="rId1"/>
    <p:sldLayoutId id="2147484069" r:id="rId2"/>
    <p:sldLayoutId id="2147484070" r:id="rId3"/>
    <p:sldLayoutId id="2147484071" r:id="rId4"/>
    <p:sldLayoutId id="2147484072" r:id="rId5"/>
    <p:sldLayoutId id="2147484073" r:id="rId6"/>
    <p:sldLayoutId id="2147484074" r:id="rId7"/>
    <p:sldLayoutId id="2147484075" r:id="rId8"/>
    <p:sldLayoutId id="2147484076" r:id="rId9"/>
    <p:sldLayoutId id="2147484077" r:id="rId10"/>
    <p:sldLayoutId id="2147484078" r:id="rId11"/>
    <p:sldLayoutId id="2147484079" r:id="rId12"/>
    <p:sldLayoutId id="2147484080" r:id="rId13"/>
    <p:sldLayoutId id="2147484081" r:id="rId14"/>
    <p:sldLayoutId id="2147484082" r:id="rId15"/>
    <p:sldLayoutId id="2147484083" r:id="rId16"/>
    <p:sldLayoutId id="2147484084" r:id="rId17"/>
    <p:sldLayoutId id="2147484085" r:id="rId18"/>
    <p:sldLayoutId id="2147484086" r:id="rId19"/>
    <p:sldLayoutId id="2147484087" r:id="rId20"/>
    <p:sldLayoutId id="2147484088" r:id="rId21"/>
    <p:sldLayoutId id="2147483698" r:id="rId22"/>
    <p:sldLayoutId id="2147483699" r:id="rId23"/>
    <p:sldLayoutId id="2147483703" r:id="rId24"/>
    <p:sldLayoutId id="2147483705" r:id="rId25"/>
    <p:sldLayoutId id="2147483709" r:id="rId26"/>
    <p:sldLayoutId id="2147483649" r:id="rId27"/>
    <p:sldLayoutId id="2147483722" r:id="rId28"/>
    <p:sldLayoutId id="2147483724" r:id="rId29"/>
    <p:sldLayoutId id="2147483725" r:id="rId30"/>
    <p:sldLayoutId id="2147483726" r:id="rId31"/>
    <p:sldLayoutId id="2147483727" r:id="rId32"/>
    <p:sldLayoutId id="2147483728" r:id="rId33"/>
    <p:sldLayoutId id="2147483729" r:id="rId34"/>
  </p:sldLayoutIdLst>
  <p:hf sldNum="0"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hyperlink" Target="https://www.nserc-crsng.gc.ca/Students-Etudiants/PG-CS/CGSD-BESCD_eng.asp" TargetMode="External"/><Relationship Id="rId5" Type="http://schemas.openxmlformats.org/officeDocument/2006/relationships/hyperlink" Target="https://www.nserc-crsng.gc.ca/ResearchPortal-PortailDeRecherche/Instructions-Instructions/CGS_M-BESC_M_eng.asp" TargetMode="Externa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9.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8" Type="http://schemas.openxmlformats.org/officeDocument/2006/relationships/diagramData" Target="../diagrams/data3.xml"/><Relationship Id="rId3" Type="http://schemas.openxmlformats.org/officeDocument/2006/relationships/diagramData" Target="../diagrams/data2.xml"/><Relationship Id="rId7" Type="http://schemas.microsoft.com/office/2007/relationships/diagramDrawing" Target="../diagrams/drawing2.xml"/><Relationship Id="rId12"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diagramColors" Target="../diagrams/colors2.xml"/><Relationship Id="rId11" Type="http://schemas.openxmlformats.org/officeDocument/2006/relationships/diagramColors" Target="../diagrams/colors3.xml"/><Relationship Id="rId5" Type="http://schemas.openxmlformats.org/officeDocument/2006/relationships/diagramQuickStyle" Target="../diagrams/quickStyle2.xml"/><Relationship Id="rId10" Type="http://schemas.openxmlformats.org/officeDocument/2006/relationships/diagramQuickStyle" Target="../diagrams/quickStyle3.xml"/><Relationship Id="rId4" Type="http://schemas.openxmlformats.org/officeDocument/2006/relationships/diagramLayout" Target="../diagrams/layout2.xml"/><Relationship Id="rId9"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9.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hyperlink" Target="https://cihr-irsc.gc.ca/e/52553.html" TargetMode="External"/><Relationship Id="rId4" Type="http://schemas.openxmlformats.org/officeDocument/2006/relationships/hyperlink" Target="https://www.nserc-crsng.gc.ca/NSERC-CRSNG/Policies-Politiques/EDI_guidance-Conseils_EDI_eng.asp"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www.sshrc-crsh.gc.ca/funding-financement/programs-programmes/definitions-eng.aspx#a0" TargetMode="External"/><Relationship Id="rId3" Type="http://schemas.openxmlformats.org/officeDocument/2006/relationships/image" Target="../media/image1.jpeg"/><Relationship Id="rId7"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0.jpeg"/><Relationship Id="rId11" Type="http://schemas.openxmlformats.org/officeDocument/2006/relationships/hyperlink" Target="https://ethics.gc.ca/eng/tcps2-eptc2_2018_chapter9-chapitre9.html" TargetMode="External"/><Relationship Id="rId5" Type="http://schemas.openxmlformats.org/officeDocument/2006/relationships/image" Target="../media/image29.png"/><Relationship Id="rId10" Type="http://schemas.openxmlformats.org/officeDocument/2006/relationships/hyperlink" Target="https://www.sshrc-crsh.gc.ca/about-au_sujet/policies-politiques/statements-enonces/indigenous_research-recherche_autochtone-eng.aspx" TargetMode="External"/><Relationship Id="rId4" Type="http://schemas.openxmlformats.org/officeDocument/2006/relationships/hyperlink" Target="https://www.sshrc-crsh.gc.ca/society-societe/community-communite/indigenous_research-recherche_autochtone/index-eng.aspx" TargetMode="External"/><Relationship Id="rId9" Type="http://schemas.openxmlformats.org/officeDocument/2006/relationships/hyperlink" Target="https://www.canada.ca/en/research-coordinating-committee/news/2022/04/crcc-announces-membership-leadership-circle.html"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www.cihr-irsc-igh-isfh.ca/" TargetMode="External"/><Relationship Id="rId3" Type="http://schemas.openxmlformats.org/officeDocument/2006/relationships/image" Target="../media/image1.jpeg"/><Relationship Id="rId7" Type="http://schemas.openxmlformats.org/officeDocument/2006/relationships/hyperlink" Target="https://cihr-irsc.gc.ca/e/50836.html"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jpeg"/></Relationships>
</file>

<file path=ppt/slides/_rels/slide23.xml.rels><?xml version="1.0" encoding="UTF-8" standalone="yes"?>
<Relationships xmlns="http://schemas.openxmlformats.org/package/2006/relationships"><Relationship Id="rId8" Type="http://schemas.openxmlformats.org/officeDocument/2006/relationships/hyperlink" Target="https://sshrc-crsh.canada.ca/en/funding/policies-regulations-and-guidelines/guidelines-effective-knowledge-mobilization.aspx#6" TargetMode="External"/><Relationship Id="rId3" Type="http://schemas.openxmlformats.org/officeDocument/2006/relationships/image" Target="../media/image1.jpeg"/><Relationship Id="rId7" Type="http://schemas.openxmlformats.org/officeDocument/2006/relationships/hyperlink" Target="https://sshrc-crsh.canada.ca/en/funding/policies-regulations-and-guidelines/guidelines-effective-knowledge-mobilization.aspx" TargetMode="External"/><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image" Target="../media/image37.png"/><Relationship Id="rId5" Type="http://schemas.openxmlformats.org/officeDocument/2006/relationships/image" Target="../media/image36.png"/><Relationship Id="rId10" Type="http://schemas.openxmlformats.org/officeDocument/2006/relationships/hyperlink" Target="https://www.nce-rce.gc.ca/AnnualMeeting-ReunionAnnuelle/2014/Presentations-Presentations/NCE-RCE/02-05-DavidPhipps.pdf" TargetMode="External"/><Relationship Id="rId4" Type="http://schemas.openxmlformats.org/officeDocument/2006/relationships/image" Target="../media/image35.png"/><Relationship Id="rId9" Type="http://schemas.openxmlformats.org/officeDocument/2006/relationships/hyperlink" Target="http://www.ktecop.ca/" TargetMode="External"/></Relationships>
</file>

<file path=ppt/slides/_rels/slide24.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1.jpeg"/><Relationship Id="rId7" Type="http://schemas.openxmlformats.org/officeDocument/2006/relationships/hyperlink" Target="https://cihr-irsc.gc.ca/e/50509.html"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hyperlink" Target="https://sshrc-crsh.canada.ca/en/funding/policies-regulations-and-guidelines/guidelines-effective-research-training.aspx" TargetMode="External"/><Relationship Id="rId5" Type="http://schemas.openxmlformats.org/officeDocument/2006/relationships/hyperlink" Target="https://cihr-irsc.gc.ca/e/50517.html" TargetMode="External"/><Relationship Id="rId4" Type="http://schemas.openxmlformats.org/officeDocument/2006/relationships/hyperlink" Target="https://www.nserc-crsng.gc.ca/NSERC-CRSNG/Policies-Politiques/assessment_of_contributions-evaluation_des_contributions_eng.asp" TargetMode="External"/><Relationship Id="rId9" Type="http://schemas.openxmlformats.org/officeDocument/2006/relationships/image" Target="../media/image39.jpe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1.xml"/><Relationship Id="rId5" Type="http://schemas.openxmlformats.org/officeDocument/2006/relationships/image" Target="../media/image40.jpeg"/><Relationship Id="rId4" Type="http://schemas.openxmlformats.org/officeDocument/2006/relationships/hyperlink" Target="mailto:graduatefinance@trentu.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4" name="Picture 3" descr="People sitting with laptop">
            <a:extLst>
              <a:ext uri="{FF2B5EF4-FFF2-40B4-BE49-F238E27FC236}">
                <a16:creationId xmlns:a16="http://schemas.microsoft.com/office/drawing/2014/main" id="{EABA2BF6-0DA6-55F7-CEA7-BBC7045584D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892923" y="0"/>
            <a:ext cx="5299077" cy="6857990"/>
          </a:xfrm>
          <a:custGeom>
            <a:avLst/>
            <a:gdLst/>
            <a:ahLst/>
            <a:cxnLst/>
            <a:rect l="l" t="t" r="r" b="b"/>
            <a:pathLst>
              <a:path w="5299077" h="6858000">
                <a:moveTo>
                  <a:pt x="836871" y="0"/>
                </a:moveTo>
                <a:lnTo>
                  <a:pt x="5299077" y="0"/>
                </a:lnTo>
                <a:lnTo>
                  <a:pt x="5299077" y="6858000"/>
                </a:lnTo>
                <a:lnTo>
                  <a:pt x="1911312" y="6858000"/>
                </a:lnTo>
                <a:lnTo>
                  <a:pt x="0" y="5333999"/>
                </a:lnTo>
                <a:close/>
              </a:path>
            </a:pathLst>
          </a:custGeom>
        </p:spPr>
      </p:pic>
      <p:sp>
        <p:nvSpPr>
          <p:cNvPr id="2" name="Title 1">
            <a:extLst>
              <a:ext uri="{FF2B5EF4-FFF2-40B4-BE49-F238E27FC236}">
                <a16:creationId xmlns:a16="http://schemas.microsoft.com/office/drawing/2014/main" id="{008315D2-7F57-AF2A-38D7-558098789073}"/>
              </a:ext>
            </a:extLst>
          </p:cNvPr>
          <p:cNvSpPr>
            <a:spLocks noGrp="1"/>
          </p:cNvSpPr>
          <p:nvPr>
            <p:ph type="title"/>
          </p:nvPr>
        </p:nvSpPr>
        <p:spPr>
          <a:xfrm>
            <a:off x="1194099" y="1247887"/>
            <a:ext cx="5792482" cy="3517751"/>
          </a:xfrm>
        </p:spPr>
        <p:txBody>
          <a:bodyPr vert="horz" lIns="91440" tIns="45720" rIns="91440" bIns="45720" rtlCol="0" anchor="ctr" anchorCtr="1">
            <a:normAutofit/>
          </a:bodyPr>
          <a:lstStyle/>
          <a:p>
            <a:pPr algn="l">
              <a:lnSpc>
                <a:spcPct val="90000"/>
              </a:lnSpc>
            </a:pPr>
            <a:r>
              <a:rPr lang="en-US" sz="2800" b="1" dirty="0"/>
              <a:t>Scholarship Applications </a:t>
            </a:r>
            <a:br>
              <a:rPr lang="en-US" sz="2800" b="1" dirty="0"/>
            </a:br>
            <a:r>
              <a:rPr lang="en-US" sz="2800" b="1" dirty="0"/>
              <a:t>Outline of Proposed Research</a:t>
            </a:r>
            <a:br>
              <a:rPr lang="en-US" sz="2800" b="1" dirty="0"/>
            </a:br>
            <a:r>
              <a:rPr lang="en-US" sz="2800" b="1" dirty="0"/>
              <a:t>DOCTORAL (CGRS-D)</a:t>
            </a:r>
            <a:br>
              <a:rPr lang="en-US" sz="2800" b="1" dirty="0"/>
            </a:br>
            <a:r>
              <a:rPr lang="en-US" sz="2800" b="1" dirty="0"/>
              <a:t>2026-27</a:t>
            </a:r>
            <a:br>
              <a:rPr lang="en-US" sz="2800" b="1" dirty="0"/>
            </a:br>
            <a:br>
              <a:rPr lang="en-US" sz="2800" b="1" dirty="0"/>
            </a:br>
            <a:r>
              <a:rPr lang="en-US" sz="2400" b="1" dirty="0"/>
              <a:t>Developing a competitive CGRS-D Research Proposal</a:t>
            </a:r>
          </a:p>
        </p:txBody>
      </p:sp>
      <p:sp>
        <p:nvSpPr>
          <p:cNvPr id="3" name="TextBox 2">
            <a:extLst>
              <a:ext uri="{FF2B5EF4-FFF2-40B4-BE49-F238E27FC236}">
                <a16:creationId xmlns:a16="http://schemas.microsoft.com/office/drawing/2014/main" id="{126880E3-5630-70B5-195A-4546BBFBBA75}"/>
              </a:ext>
            </a:extLst>
          </p:cNvPr>
          <p:cNvSpPr txBox="1"/>
          <p:nvPr/>
        </p:nvSpPr>
        <p:spPr>
          <a:xfrm>
            <a:off x="2409056" y="5486402"/>
            <a:ext cx="3062258" cy="1371598"/>
          </a:xfrm>
          <a:prstGeom prst="rect">
            <a:avLst/>
          </a:prstGeom>
        </p:spPr>
        <p:txBody>
          <a:bodyPr vert="horz" lIns="91440" tIns="45720" rIns="91440" bIns="45720" rtlCol="0" anchor="ctr">
            <a:normAutofit/>
          </a:bodyPr>
          <a:lstStyle/>
          <a:p>
            <a:pPr>
              <a:buClr>
                <a:schemeClr val="accent1">
                  <a:lumMod val="75000"/>
                </a:schemeClr>
              </a:buClr>
              <a:buSzPct val="145000"/>
            </a:pPr>
            <a:r>
              <a:rPr lang="en-US" sz="2000" dirty="0"/>
              <a:t>Jane Rennie</a:t>
            </a:r>
          </a:p>
          <a:p>
            <a:pPr>
              <a:buClr>
                <a:schemeClr val="accent1">
                  <a:lumMod val="75000"/>
                </a:schemeClr>
              </a:buClr>
              <a:buSzPct val="145000"/>
            </a:pPr>
            <a:r>
              <a:rPr lang="en-US" sz="2000" dirty="0"/>
              <a:t>Graduate Finance Officer</a:t>
            </a:r>
          </a:p>
          <a:p>
            <a:pPr>
              <a:buClr>
                <a:schemeClr val="accent1">
                  <a:lumMod val="75000"/>
                </a:schemeClr>
              </a:buClr>
              <a:buSzPct val="145000"/>
            </a:pPr>
            <a:r>
              <a:rPr lang="en-US" sz="2000" dirty="0"/>
              <a:t>School of Graduate Studies</a:t>
            </a:r>
          </a:p>
        </p:txBody>
      </p:sp>
    </p:spTree>
    <p:extLst>
      <p:ext uri="{BB962C8B-B14F-4D97-AF65-F5344CB8AC3E}">
        <p14:creationId xmlns:p14="http://schemas.microsoft.com/office/powerpoint/2010/main" val="3421401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67" name="Group 66">
            <a:extLst>
              <a:ext uri="{FF2B5EF4-FFF2-40B4-BE49-F238E27FC236}">
                <a16:creationId xmlns:a16="http://schemas.microsoft.com/office/drawing/2014/main" id="{260ACC13-B825-49F3-93DE-C8B8F2FA37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68" name="Freeform 6">
              <a:extLst>
                <a:ext uri="{FF2B5EF4-FFF2-40B4-BE49-F238E27FC236}">
                  <a16:creationId xmlns:a16="http://schemas.microsoft.com/office/drawing/2014/main" id="{F947B31F-CA03-4793-845D-FD86BABC1A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69" name="Freeform 7">
              <a:extLst>
                <a:ext uri="{FF2B5EF4-FFF2-40B4-BE49-F238E27FC236}">
                  <a16:creationId xmlns:a16="http://schemas.microsoft.com/office/drawing/2014/main" id="{DCDDE94D-F78C-4A48-AEA6-E922FC99A1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70" name="Freeform 8">
              <a:extLst>
                <a:ext uri="{FF2B5EF4-FFF2-40B4-BE49-F238E27FC236}">
                  <a16:creationId xmlns:a16="http://schemas.microsoft.com/office/drawing/2014/main" id="{3445A886-F3CA-4DE4-90D7-535F9707B7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71" name="Freeform 9">
              <a:extLst>
                <a:ext uri="{FF2B5EF4-FFF2-40B4-BE49-F238E27FC236}">
                  <a16:creationId xmlns:a16="http://schemas.microsoft.com/office/drawing/2014/main" id="{A8999CB6-C053-418B-AE37-E470804D2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72" name="Freeform 10">
              <a:extLst>
                <a:ext uri="{FF2B5EF4-FFF2-40B4-BE49-F238E27FC236}">
                  <a16:creationId xmlns:a16="http://schemas.microsoft.com/office/drawing/2014/main" id="{81EA3E26-BFCD-4396-AE8A-2A9828BFF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73" name="Freeform 11">
              <a:extLst>
                <a:ext uri="{FF2B5EF4-FFF2-40B4-BE49-F238E27FC236}">
                  <a16:creationId xmlns:a16="http://schemas.microsoft.com/office/drawing/2014/main" id="{5F9BC582-73A6-4D8A-8738-E364764893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useBgFill="1">
        <p:nvSpPr>
          <p:cNvPr id="75" name="Rectangle 74">
            <a:extLst>
              <a:ext uri="{FF2B5EF4-FFF2-40B4-BE49-F238E27FC236}">
                <a16:creationId xmlns:a16="http://schemas.microsoft.com/office/drawing/2014/main" id="{6AD30037-67ED-4367-9BE0-45787510BF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3DFDE541-DE50-27D2-2B23-6F0537D1DAE9}"/>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892924" y="10"/>
            <a:ext cx="5299077" cy="6857990"/>
          </a:xfrm>
          <a:custGeom>
            <a:avLst/>
            <a:gdLst/>
            <a:ahLst/>
            <a:cxnLst/>
            <a:rect l="l" t="t" r="r" b="b"/>
            <a:pathLst>
              <a:path w="5299077" h="6858000">
                <a:moveTo>
                  <a:pt x="836871" y="0"/>
                </a:moveTo>
                <a:lnTo>
                  <a:pt x="5299077" y="0"/>
                </a:lnTo>
                <a:lnTo>
                  <a:pt x="5299077" y="6858000"/>
                </a:lnTo>
                <a:lnTo>
                  <a:pt x="1911312" y="6858000"/>
                </a:lnTo>
                <a:lnTo>
                  <a:pt x="0" y="5333999"/>
                </a:lnTo>
                <a:close/>
              </a:path>
            </a:pathLst>
          </a:custGeom>
        </p:spPr>
      </p:pic>
      <p:grpSp>
        <p:nvGrpSpPr>
          <p:cNvPr id="77" name="Group 76">
            <a:extLst>
              <a:ext uri="{FF2B5EF4-FFF2-40B4-BE49-F238E27FC236}">
                <a16:creationId xmlns:a16="http://schemas.microsoft.com/office/drawing/2014/main" id="{50841A4E-5BC1-44B4-83CF-D524E8AE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32760" y="0"/>
            <a:ext cx="2436813" cy="6858001"/>
            <a:chOff x="1320800" y="0"/>
            <a:chExt cx="2436813" cy="6858001"/>
          </a:xfrm>
        </p:grpSpPr>
        <p:sp>
          <p:nvSpPr>
            <p:cNvPr id="78" name="Freeform 6">
              <a:extLst>
                <a:ext uri="{FF2B5EF4-FFF2-40B4-BE49-F238E27FC236}">
                  <a16:creationId xmlns:a16="http://schemas.microsoft.com/office/drawing/2014/main" id="{BF371BCC-8954-44E2-8C4F-29DC188727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79" name="Freeform 7">
              <a:extLst>
                <a:ext uri="{FF2B5EF4-FFF2-40B4-BE49-F238E27FC236}">
                  <a16:creationId xmlns:a16="http://schemas.microsoft.com/office/drawing/2014/main" id="{CD3505BE-B420-41C5-BE34-3E7652D37A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80" name="Freeform 8">
              <a:extLst>
                <a:ext uri="{FF2B5EF4-FFF2-40B4-BE49-F238E27FC236}">
                  <a16:creationId xmlns:a16="http://schemas.microsoft.com/office/drawing/2014/main" id="{4B68A05B-A78B-4D59-8CF9-1900731A2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81" name="Freeform 9">
              <a:extLst>
                <a:ext uri="{FF2B5EF4-FFF2-40B4-BE49-F238E27FC236}">
                  <a16:creationId xmlns:a16="http://schemas.microsoft.com/office/drawing/2014/main" id="{84D57A01-C112-4FF2-B5ED-0B762AAD9C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82" name="Freeform 10">
              <a:extLst>
                <a:ext uri="{FF2B5EF4-FFF2-40B4-BE49-F238E27FC236}">
                  <a16:creationId xmlns:a16="http://schemas.microsoft.com/office/drawing/2014/main" id="{6CCCCDF1-5D4F-4CA1-8400-DFBB96BB0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83" name="Freeform 11">
              <a:extLst>
                <a:ext uri="{FF2B5EF4-FFF2-40B4-BE49-F238E27FC236}">
                  <a16:creationId xmlns:a16="http://schemas.microsoft.com/office/drawing/2014/main" id="{20A090B2-5344-43CD-BC70-A6D44F15E8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2" name="Title 1">
            <a:extLst>
              <a:ext uri="{FF2B5EF4-FFF2-40B4-BE49-F238E27FC236}">
                <a16:creationId xmlns:a16="http://schemas.microsoft.com/office/drawing/2014/main" id="{CFD6FA43-637B-EF8D-3849-CFD9352B9105}"/>
              </a:ext>
            </a:extLst>
          </p:cNvPr>
          <p:cNvSpPr>
            <a:spLocks noGrp="1"/>
          </p:cNvSpPr>
          <p:nvPr>
            <p:ph type="title"/>
          </p:nvPr>
        </p:nvSpPr>
        <p:spPr>
          <a:xfrm>
            <a:off x="283465" y="118872"/>
            <a:ext cx="6603346" cy="982564"/>
          </a:xfrm>
        </p:spPr>
        <p:txBody>
          <a:bodyPr vert="horz" lIns="91440" tIns="45720" rIns="91440" bIns="45720" rtlCol="0" anchor="ctr">
            <a:normAutofit/>
          </a:bodyPr>
          <a:lstStyle/>
          <a:p>
            <a:pPr algn="l"/>
            <a:r>
              <a:rPr lang="en-US" sz="3200" b="1" dirty="0">
                <a:latin typeface="+mn-lt"/>
              </a:rPr>
              <a:t>Outline of Proposed Research</a:t>
            </a:r>
          </a:p>
        </p:txBody>
      </p:sp>
      <p:sp>
        <p:nvSpPr>
          <p:cNvPr id="7" name="Content Placeholder 6">
            <a:extLst>
              <a:ext uri="{FF2B5EF4-FFF2-40B4-BE49-F238E27FC236}">
                <a16:creationId xmlns:a16="http://schemas.microsoft.com/office/drawing/2014/main" id="{2154EB2D-151D-8CAF-A2D2-A88039128C9E}"/>
              </a:ext>
            </a:extLst>
          </p:cNvPr>
          <p:cNvSpPr>
            <a:spLocks noGrp="1"/>
          </p:cNvSpPr>
          <p:nvPr>
            <p:ph type="body" sz="half" idx="2"/>
          </p:nvPr>
        </p:nvSpPr>
        <p:spPr>
          <a:xfrm>
            <a:off x="150811" y="1149061"/>
            <a:ext cx="6121637" cy="5462052"/>
          </a:xfrm>
        </p:spPr>
        <p:txBody>
          <a:bodyPr vert="horz" lIns="91440" tIns="45720" rIns="91440" bIns="45720" rtlCol="0" anchor="ctr">
            <a:noAutofit/>
          </a:bodyPr>
          <a:lstStyle/>
          <a:p>
            <a:pPr algn="l">
              <a:lnSpc>
                <a:spcPct val="90000"/>
              </a:lnSpc>
            </a:pPr>
            <a:r>
              <a:rPr lang="en-US" b="1" dirty="0"/>
              <a:t>It is challenging to develop a winning scholarship application if you do not read the scholarship program description completely first and understand all its required components.  </a:t>
            </a:r>
          </a:p>
          <a:p>
            <a:pPr algn="l">
              <a:lnSpc>
                <a:spcPct val="90000"/>
              </a:lnSpc>
            </a:pPr>
            <a:r>
              <a:rPr lang="en-US" b="1" dirty="0"/>
              <a:t>Within the Outline of Proposed Research, it must:</a:t>
            </a:r>
          </a:p>
          <a:p>
            <a:pPr marL="285750" indent="-285750" algn="l">
              <a:spcAft>
                <a:spcPts val="0"/>
              </a:spcAft>
              <a:buFont typeface="Arial"/>
              <a:buChar char="•"/>
            </a:pPr>
            <a:r>
              <a:rPr lang="en-US" dirty="0"/>
              <a:t>be specific, focused and outline feasible research questions/objectives</a:t>
            </a:r>
          </a:p>
          <a:p>
            <a:pPr marL="285750" indent="-285750" algn="l">
              <a:spcAft>
                <a:spcPts val="0"/>
              </a:spcAft>
              <a:buFont typeface="Arial"/>
              <a:buChar char="•"/>
            </a:pPr>
            <a:r>
              <a:rPr lang="en-US" dirty="0"/>
              <a:t>include a clear description and soundness of the proposed methodology</a:t>
            </a:r>
          </a:p>
          <a:p>
            <a:pPr marL="285750" indent="-285750" algn="l">
              <a:spcAft>
                <a:spcPts val="0"/>
              </a:spcAft>
              <a:buFont typeface="Arial"/>
              <a:buChar char="•"/>
            </a:pPr>
            <a:r>
              <a:rPr lang="en-US" dirty="0"/>
              <a:t> outline the significance and expected contributions to research</a:t>
            </a:r>
          </a:p>
          <a:p>
            <a:pPr marL="0" marR="0" lvl="0" indent="0" algn="l" defTabSz="914400" rtl="0" eaLnBrk="1" fontAlgn="auto" latinLnBrk="0" hangingPunct="1">
              <a:lnSpc>
                <a:spcPct val="100000"/>
              </a:lnSpc>
              <a:spcBef>
                <a:spcPts val="0"/>
              </a:spcBef>
              <a:spcAft>
                <a:spcPts val="1200"/>
              </a:spcAft>
              <a:buClr>
                <a:srgbClr val="418AB3"/>
              </a:buClr>
              <a:buSzTx/>
              <a:buFont typeface="Arial" panose="020B0604020202020204" pitchFamily="34" charset="0"/>
              <a:buNone/>
              <a:tabLst/>
              <a:defRPr/>
            </a:pPr>
            <a:endParaRPr kumimoji="0" lang="en-US" b="1" i="0" u="sng" strike="noStrike" kern="1200" cap="none" spc="0" normalizeH="0" baseline="0" noProof="0" dirty="0">
              <a:ln>
                <a:noFill/>
              </a:ln>
              <a:solidFill>
                <a:srgbClr val="000000"/>
              </a:solidFill>
              <a:effectLst/>
              <a:uLnTx/>
              <a:uFillTx/>
              <a:ea typeface="+mn-ea"/>
              <a:cs typeface="+mn-cs"/>
            </a:endParaRPr>
          </a:p>
          <a:p>
            <a:pPr marL="0" marR="0" lvl="0" indent="0" algn="l" defTabSz="914400" rtl="0" eaLnBrk="1" fontAlgn="auto" latinLnBrk="0" hangingPunct="1">
              <a:lnSpc>
                <a:spcPct val="100000"/>
              </a:lnSpc>
              <a:spcBef>
                <a:spcPts val="0"/>
              </a:spcBef>
              <a:spcAft>
                <a:spcPts val="1200"/>
              </a:spcAft>
              <a:buClr>
                <a:srgbClr val="418AB3"/>
              </a:buClr>
              <a:buSzTx/>
              <a:buFont typeface="Arial" panose="020B0604020202020204" pitchFamily="34" charset="0"/>
              <a:buNone/>
              <a:tabLst/>
              <a:defRPr/>
            </a:pPr>
            <a:r>
              <a:rPr kumimoji="0" lang="en-US" b="1" i="0" u="sng" strike="noStrike" kern="1200" cap="none" spc="0" normalizeH="0" baseline="0" noProof="0" dirty="0">
                <a:ln>
                  <a:noFill/>
                </a:ln>
                <a:solidFill>
                  <a:srgbClr val="000000"/>
                </a:solidFill>
                <a:effectLst/>
                <a:uLnTx/>
                <a:uFillTx/>
                <a:ea typeface="+mn-ea"/>
                <a:cs typeface="+mn-cs"/>
              </a:rPr>
              <a:t>Trent Tri Agency Competitions:</a:t>
            </a:r>
          </a:p>
          <a:p>
            <a:pPr marL="285750" marR="0" lvl="0" indent="-285750" algn="l" defTabSz="914400" rtl="0" eaLnBrk="1" fontAlgn="auto" latinLnBrk="0" hangingPunct="1">
              <a:lnSpc>
                <a:spcPct val="100000"/>
              </a:lnSpc>
              <a:spcBef>
                <a:spcPts val="0"/>
              </a:spcBef>
              <a:spcAft>
                <a:spcPts val="1200"/>
              </a:spcAft>
              <a:buClr>
                <a:srgbClr val="418AB3"/>
              </a:buClr>
              <a:buSzTx/>
              <a:buFont typeface="Wingdings" panose="05000000000000000000" pitchFamily="2" charset="2"/>
              <a:buChar char="Ø"/>
              <a:tabLst/>
              <a:defRPr/>
            </a:pPr>
            <a:r>
              <a:rPr kumimoji="0" lang="en-US" b="0" i="0" u="none" strike="noStrike" kern="1200" cap="none" spc="0" normalizeH="0" baseline="0" noProof="0" dirty="0">
                <a:ln>
                  <a:noFill/>
                </a:ln>
                <a:solidFill>
                  <a:srgbClr val="000000"/>
                </a:solidFill>
                <a:effectLst/>
                <a:uLnTx/>
                <a:uFillTx/>
                <a:ea typeface="+mn-ea"/>
                <a:cs typeface="+mn-cs"/>
              </a:rPr>
              <a:t>Canada Graduate Research Scholarships – Master’s Program instructions, scroll to review </a:t>
            </a:r>
            <a:r>
              <a:rPr kumimoji="0" lang="en-US" b="0" i="0" u="none" strike="noStrike" kern="1200" cap="none" spc="0" normalizeH="0" baseline="0" noProof="0" dirty="0">
                <a:ln>
                  <a:noFill/>
                </a:ln>
                <a:solidFill>
                  <a:srgbClr val="000000"/>
                </a:solidFill>
                <a:effectLst/>
                <a:uLnTx/>
                <a:uFillTx/>
                <a:ea typeface="+mn-ea"/>
                <a:cs typeface="+mn-cs"/>
                <a:hlinkClick r:id="rId5">
                  <a:extLst>
                    <a:ext uri="{A12FA001-AC4F-418D-AE19-62706E023703}">
                      <ahyp:hlinkClr xmlns:ahyp="http://schemas.microsoft.com/office/drawing/2018/hyperlinkcolor" val="tx"/>
                    </a:ext>
                  </a:extLst>
                </a:hlinkClick>
              </a:rPr>
              <a:t>Outline of Proposed research </a:t>
            </a:r>
            <a:endParaRPr kumimoji="0" lang="en-US" b="0" i="0" u="none" strike="noStrike" kern="1200" cap="none" spc="0" normalizeH="0" baseline="0" noProof="0" dirty="0">
              <a:ln>
                <a:noFill/>
              </a:ln>
              <a:solidFill>
                <a:srgbClr val="000000"/>
              </a:solidFill>
              <a:effectLst/>
              <a:uLnTx/>
              <a:uFillTx/>
              <a:ea typeface="+mn-ea"/>
              <a:cs typeface="+mn-cs"/>
            </a:endParaRPr>
          </a:p>
          <a:p>
            <a:pPr marL="285750" lvl="0" indent="-285750" algn="l" defTabSz="914400">
              <a:spcBef>
                <a:spcPts val="0"/>
              </a:spcBef>
              <a:spcAft>
                <a:spcPts val="1200"/>
              </a:spcAft>
              <a:buClr>
                <a:srgbClr val="418AB3"/>
              </a:buClr>
              <a:buSzTx/>
              <a:buFont typeface="Wingdings" panose="05000000000000000000" pitchFamily="2" charset="2"/>
              <a:buChar char="Ø"/>
              <a:defRPr/>
            </a:pPr>
            <a:r>
              <a:rPr kumimoji="0" lang="en-US" b="0" i="0" u="none" strike="noStrike" kern="1200" cap="none" spc="0" normalizeH="0" baseline="0" noProof="0" dirty="0">
                <a:ln>
                  <a:noFill/>
                </a:ln>
                <a:solidFill>
                  <a:srgbClr val="000000"/>
                </a:solidFill>
                <a:effectLst/>
                <a:uLnTx/>
                <a:uFillTx/>
                <a:ea typeface="+mn-ea"/>
                <a:cs typeface="+mn-cs"/>
                <a:hlinkClick r:id="rId6">
                  <a:extLst>
                    <a:ext uri="{A12FA001-AC4F-418D-AE19-62706E023703}">
                      <ahyp:hlinkClr xmlns:ahyp="http://schemas.microsoft.com/office/drawing/2018/hyperlinkcolor" val="tx"/>
                    </a:ext>
                  </a:extLst>
                </a:hlinkClick>
              </a:rPr>
              <a:t>Canada Graduate Research Scholarships – Doctoral Program </a:t>
            </a:r>
            <a:r>
              <a:rPr kumimoji="0" lang="en-US" b="0" i="0" u="none" strike="noStrike" kern="1200" cap="none" spc="0" normalizeH="0" baseline="0" noProof="0" dirty="0">
                <a:ln>
                  <a:noFill/>
                </a:ln>
                <a:solidFill>
                  <a:srgbClr val="000000"/>
                </a:solidFill>
                <a:effectLst/>
                <a:uLnTx/>
                <a:uFillTx/>
                <a:ea typeface="+mn-ea"/>
                <a:cs typeface="+mn-cs"/>
              </a:rPr>
              <a:t>click “Application” then select </a:t>
            </a:r>
            <a:r>
              <a:rPr lang="en-US" dirty="0">
                <a:solidFill>
                  <a:srgbClr val="000000"/>
                </a:solidFill>
              </a:rPr>
              <a:t>which agency NSERC, SSHRC, CIHR </a:t>
            </a:r>
            <a:r>
              <a:rPr kumimoji="0" lang="en-US" b="0" i="0" u="none" strike="noStrike" kern="1200" cap="none" spc="0" normalizeH="0" baseline="0" noProof="0" dirty="0">
                <a:ln>
                  <a:noFill/>
                </a:ln>
                <a:solidFill>
                  <a:srgbClr val="000000"/>
                </a:solidFill>
                <a:effectLst/>
                <a:uLnTx/>
                <a:uFillTx/>
                <a:ea typeface="+mn-ea"/>
                <a:cs typeface="+mn-cs"/>
              </a:rPr>
              <a:t>instruction you need. </a:t>
            </a:r>
          </a:p>
          <a:p>
            <a:pPr algn="l">
              <a:lnSpc>
                <a:spcPct val="90000"/>
              </a:lnSpc>
            </a:pPr>
            <a:endParaRPr lang="en-US" dirty="0"/>
          </a:p>
        </p:txBody>
      </p:sp>
    </p:spTree>
    <p:extLst>
      <p:ext uri="{BB962C8B-B14F-4D97-AF65-F5344CB8AC3E}">
        <p14:creationId xmlns:p14="http://schemas.microsoft.com/office/powerpoint/2010/main" val="1198221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CD84685-53FC-5697-6338-2353F4EBC808}"/>
              </a:ext>
            </a:extLst>
          </p:cNvPr>
          <p:cNvSpPr>
            <a:spLocks noGrp="1"/>
          </p:cNvSpPr>
          <p:nvPr>
            <p:ph type="title"/>
          </p:nvPr>
        </p:nvSpPr>
        <p:spPr>
          <a:xfrm>
            <a:off x="3366576" y="132963"/>
            <a:ext cx="6773763" cy="668896"/>
          </a:xfrm>
          <a:solidFill>
            <a:srgbClr val="FFFFFF"/>
          </a:solidFill>
          <a:ln>
            <a:solidFill>
              <a:srgbClr val="404040"/>
            </a:solidFill>
          </a:ln>
        </p:spPr>
        <p:txBody>
          <a:bodyPr vert="horz" lIns="182880" tIns="182880" rIns="182880" bIns="182880" rtlCol="0" anchor="ctr">
            <a:normAutofit fontScale="90000"/>
          </a:bodyPr>
          <a:lstStyle/>
          <a:p>
            <a:r>
              <a:rPr lang="en-US" dirty="0">
                <a:solidFill>
                  <a:srgbClr val="262626"/>
                </a:solidFill>
              </a:rPr>
              <a:t>CGRS D Selection Criteria 50 %</a:t>
            </a:r>
          </a:p>
        </p:txBody>
      </p:sp>
      <p:sp>
        <p:nvSpPr>
          <p:cNvPr id="3" name="Content Placeholder 2">
            <a:extLst>
              <a:ext uri="{FF2B5EF4-FFF2-40B4-BE49-F238E27FC236}">
                <a16:creationId xmlns:a16="http://schemas.microsoft.com/office/drawing/2014/main" id="{9899BC7E-D7DA-0199-C343-4A2BE0FEAE3A}"/>
              </a:ext>
            </a:extLst>
          </p:cNvPr>
          <p:cNvSpPr>
            <a:spLocks noGrp="1"/>
          </p:cNvSpPr>
          <p:nvPr>
            <p:ph sz="half" idx="2"/>
          </p:nvPr>
        </p:nvSpPr>
        <p:spPr>
          <a:xfrm>
            <a:off x="1749636" y="998024"/>
            <a:ext cx="10007645" cy="5727013"/>
          </a:xfrm>
          <a:ln w="28575">
            <a:solidFill>
              <a:schemeClr val="tx1"/>
            </a:solidFill>
          </a:ln>
        </p:spPr>
        <p:txBody>
          <a:bodyPr vert="horz" lIns="91440" tIns="45720" rIns="91440" bIns="45720" rtlCol="0">
            <a:normAutofit fontScale="92500" lnSpcReduction="10000"/>
          </a:bodyPr>
          <a:lstStyle/>
          <a:p>
            <a:pPr marL="0" marR="0" lvl="0" indent="0" algn="l" defTabSz="914400" rtl="0" eaLnBrk="1" fontAlgn="auto" latinLnBrk="0" hangingPunct="1">
              <a:lnSpc>
                <a:spcPct val="100000"/>
              </a:lnSpc>
              <a:spcBef>
                <a:spcPts val="1000"/>
              </a:spcBef>
              <a:spcAft>
                <a:spcPts val="0"/>
              </a:spcAft>
              <a:buClr>
                <a:srgbClr val="418AB3"/>
              </a:buClr>
              <a:buSzTx/>
              <a:buFont typeface="Arial" panose="020B0604020202020204" pitchFamily="34" charset="0"/>
              <a:buNone/>
              <a:tabLst/>
              <a:defRPr/>
            </a:pPr>
            <a:r>
              <a:rPr kumimoji="0" lang="en-US" sz="2400" b="1" i="0" u="none" strike="noStrike" kern="1200" cap="none" spc="0" normalizeH="0" baseline="0" noProof="0" dirty="0">
                <a:ln>
                  <a:noFill/>
                </a:ln>
                <a:solidFill>
                  <a:srgbClr val="000000">
                    <a:lumMod val="85000"/>
                    <a:lumOff val="15000"/>
                  </a:srgbClr>
                </a:solidFill>
                <a:effectLst/>
                <a:uLnTx/>
                <a:uFillTx/>
                <a:latin typeface="Gill Sans MT" panose="020B0502020104020203"/>
                <a:ea typeface="+mn-ea"/>
                <a:cs typeface="+mn-cs"/>
              </a:rPr>
              <a:t>Research Potential 50%</a:t>
            </a:r>
          </a:p>
          <a:p>
            <a:pPr marL="228600" marR="0" lvl="0" indent="-228600" algn="l" defTabSz="914400" rtl="0" eaLnBrk="1" fontAlgn="auto" latinLnBrk="0" hangingPunct="1">
              <a:lnSpc>
                <a:spcPct val="100000"/>
              </a:lnSpc>
              <a:spcBef>
                <a:spcPts val="1000"/>
              </a:spcBef>
              <a:spcAft>
                <a:spcPts val="863"/>
              </a:spcAft>
              <a:buClr>
                <a:srgbClr val="418AB3"/>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Indicators of research potential: </a:t>
            </a:r>
            <a:r>
              <a:rPr kumimoji="0" lang="en-US" sz="1700" b="0" i="0" u="none" strike="noStrike" kern="1200" cap="none" spc="0" normalizeH="0" baseline="0" noProof="0" dirty="0">
                <a:ln>
                  <a:noFill/>
                </a:ln>
                <a:solidFill>
                  <a:srgbClr val="FF3300"/>
                </a:solidFill>
                <a:effectLst/>
                <a:uLnTx/>
                <a:uFillTx/>
                <a:latin typeface="Gill Sans MT" panose="020B0502020104020203"/>
                <a:ea typeface="+mn-ea"/>
                <a:cs typeface="+mn-cs"/>
              </a:rPr>
              <a:t>quality of research proposal</a:t>
            </a: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a:t>
            </a:r>
          </a:p>
          <a:p>
            <a:pPr marL="742950" marR="0" lvl="1" indent="-285750" algn="l" defTabSz="914400" rtl="0" eaLnBrk="1" fontAlgn="auto" latinLnBrk="0" hangingPunct="1">
              <a:lnSpc>
                <a:spcPct val="100000"/>
              </a:lnSpc>
              <a:spcBef>
                <a:spcPts val="0"/>
              </a:spcBef>
              <a:spcAft>
                <a:spcPts val="0"/>
              </a:spcAft>
              <a:buClr>
                <a:srgbClr val="418AB3"/>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specific, focused and feasible research question(s) and/or objective(s)</a:t>
            </a:r>
          </a:p>
          <a:p>
            <a:pPr marL="742950" marR="0" lvl="1" indent="-285750" algn="l" defTabSz="914400" rtl="0" eaLnBrk="1" fontAlgn="auto" latinLnBrk="0" hangingPunct="1">
              <a:lnSpc>
                <a:spcPct val="100000"/>
              </a:lnSpc>
              <a:spcBef>
                <a:spcPts val="0"/>
              </a:spcBef>
              <a:spcAft>
                <a:spcPts val="0"/>
              </a:spcAft>
              <a:buClr>
                <a:srgbClr val="418AB3"/>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clear description and soundness of the proposed </a:t>
            </a:r>
            <a:r>
              <a:rPr kumimoji="0" lang="en-US" sz="1700" b="1" i="0" u="none" strike="noStrike" kern="1200" cap="none" spc="0" normalizeH="0" baseline="0" noProof="0" dirty="0">
                <a:ln>
                  <a:noFill/>
                </a:ln>
                <a:solidFill>
                  <a:srgbClr val="141414"/>
                </a:solidFill>
                <a:effectLst/>
                <a:uLnTx/>
                <a:uFillTx/>
                <a:latin typeface="Gill Sans MT" panose="020B0502020104020203"/>
                <a:ea typeface="+mn-ea"/>
                <a:cs typeface="+mn-cs"/>
              </a:rPr>
              <a:t>methodology</a:t>
            </a:r>
          </a:p>
          <a:p>
            <a:pPr marL="742950" marR="0" lvl="1" indent="-285750" algn="l" defTabSz="914400" rtl="0" eaLnBrk="1" fontAlgn="auto" latinLnBrk="0" hangingPunct="1">
              <a:lnSpc>
                <a:spcPct val="100000"/>
              </a:lnSpc>
              <a:spcBef>
                <a:spcPts val="0"/>
              </a:spcBef>
              <a:spcAft>
                <a:spcPts val="0"/>
              </a:spcAft>
              <a:buClr>
                <a:srgbClr val="418AB3"/>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significance and expected </a:t>
            </a:r>
            <a:r>
              <a:rPr kumimoji="0" lang="en-US" sz="1700" b="1" i="0" u="none" strike="noStrike" kern="1200" cap="none" spc="0" normalizeH="0" baseline="0" noProof="0" dirty="0">
                <a:ln>
                  <a:noFill/>
                </a:ln>
                <a:solidFill>
                  <a:srgbClr val="141414"/>
                </a:solidFill>
                <a:effectLst/>
                <a:uLnTx/>
                <a:uFillTx/>
                <a:latin typeface="Gill Sans MT" panose="020B0502020104020203"/>
                <a:ea typeface="+mn-ea"/>
                <a:cs typeface="+mn-cs"/>
              </a:rPr>
              <a:t>contributions to research</a:t>
            </a:r>
          </a:p>
          <a:p>
            <a:pPr marL="228600" marR="0" lvl="0" indent="-228600" algn="l" defTabSz="914400" rtl="0" eaLnBrk="1" fontAlgn="auto" latinLnBrk="0" hangingPunct="1">
              <a:lnSpc>
                <a:spcPct val="100000"/>
              </a:lnSpc>
              <a:spcBef>
                <a:spcPts val="600"/>
              </a:spcBef>
              <a:spcAft>
                <a:spcPts val="600"/>
              </a:spcAft>
              <a:buClr>
                <a:srgbClr val="418AB3"/>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FF3300"/>
                </a:solidFill>
                <a:effectLst/>
                <a:uLnTx/>
                <a:uFillTx/>
                <a:latin typeface="Gill Sans MT" panose="020B0502020104020203"/>
                <a:ea typeface="+mn-ea"/>
                <a:cs typeface="+mn-cs"/>
              </a:rPr>
              <a:t>demonstration of potential to carry out proposed </a:t>
            </a: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research relative to the stage of study, lived experience and knowledge systems</a:t>
            </a:r>
          </a:p>
          <a:p>
            <a:pPr marL="228600" marR="0" lvl="0" indent="-228600" algn="l" defTabSz="914400" rtl="0" eaLnBrk="1" fontAlgn="auto" latinLnBrk="0" hangingPunct="1">
              <a:lnSpc>
                <a:spcPct val="100000"/>
              </a:lnSpc>
              <a:spcBef>
                <a:spcPts val="600"/>
              </a:spcBef>
              <a:spcAft>
                <a:spcPts val="600"/>
              </a:spcAft>
              <a:buClr>
                <a:srgbClr val="418AB3"/>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FF3300"/>
                </a:solidFill>
                <a:effectLst/>
                <a:uLnTx/>
                <a:uFillTx/>
                <a:latin typeface="Gill Sans MT" panose="020B0502020104020203"/>
                <a:ea typeface="+mn-ea"/>
                <a:cs typeface="+mn-cs"/>
              </a:rPr>
              <a:t>quality of contributions </a:t>
            </a: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and extent to which they </a:t>
            </a:r>
            <a:r>
              <a:rPr kumimoji="0" lang="en-US" sz="1700" b="0" i="0" u="none" strike="noStrike" kern="1200" cap="none" spc="0" normalizeH="0" baseline="0" noProof="0" dirty="0">
                <a:ln>
                  <a:noFill/>
                </a:ln>
                <a:solidFill>
                  <a:srgbClr val="FF3300"/>
                </a:solidFill>
                <a:effectLst/>
                <a:uLnTx/>
                <a:uFillTx/>
                <a:latin typeface="Gill Sans MT" panose="020B0502020104020203"/>
                <a:ea typeface="+mn-ea"/>
                <a:cs typeface="+mn-cs"/>
              </a:rPr>
              <a:t>advance the field </a:t>
            </a: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of research–contributions may include publications, patents, reports, posters, abstracts, monographs, presentations, creative outputs, knowledge translation outputs, community products, etc.</a:t>
            </a:r>
          </a:p>
          <a:p>
            <a:pPr marL="228600" marR="0" lvl="0" indent="-228600" algn="l" defTabSz="914400" rtl="0" eaLnBrk="1" fontAlgn="auto" latinLnBrk="0" hangingPunct="1">
              <a:lnSpc>
                <a:spcPct val="100000"/>
              </a:lnSpc>
              <a:spcBef>
                <a:spcPts val="600"/>
              </a:spcBef>
              <a:spcAft>
                <a:spcPts val="600"/>
              </a:spcAft>
              <a:buClr>
                <a:srgbClr val="418AB3"/>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demonstration of sound judgment and ability to think critically</a:t>
            </a:r>
          </a:p>
          <a:p>
            <a:pPr marL="342900" marR="0" lvl="0" indent="-342900" algn="l">
              <a:spcAft>
                <a:spcPts val="600"/>
              </a:spcAft>
              <a:buFont typeface="Arial" panose="020B0604020202020204" pitchFamily="34" charset="0"/>
              <a:buChar char="•"/>
            </a:pPr>
            <a:r>
              <a:rPr lang="en-CA" sz="1800" b="0" i="0" dirty="0">
                <a:solidFill>
                  <a:srgbClr val="7030A0"/>
                </a:solidFill>
                <a:effectLst/>
              </a:rPr>
              <a:t>integration of EDI considerations (if applicable) NEW</a:t>
            </a:r>
          </a:p>
          <a:p>
            <a:pPr marL="228600" marR="0" lvl="0" indent="-228600" algn="l" defTabSz="914400" rtl="0" eaLnBrk="1" fontAlgn="auto" latinLnBrk="0" hangingPunct="1">
              <a:lnSpc>
                <a:spcPct val="100000"/>
              </a:lnSpc>
              <a:spcBef>
                <a:spcPts val="600"/>
              </a:spcBef>
              <a:spcAft>
                <a:spcPts val="600"/>
              </a:spcAft>
              <a:buClr>
                <a:srgbClr val="418AB3"/>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demonstration of responsible and ethical research conduct, including honest and thoughtful inquiry, rigorous analysis, commitment to safety and </a:t>
            </a:r>
            <a:r>
              <a:rPr kumimoji="0" lang="en-US" sz="1700" b="0" i="0" u="none" strike="noStrike" kern="1200" cap="none" spc="0" normalizeH="0" baseline="0" noProof="0" dirty="0">
                <a:ln>
                  <a:noFill/>
                </a:ln>
                <a:solidFill>
                  <a:srgbClr val="FF3300"/>
                </a:solidFill>
                <a:effectLst/>
                <a:uLnTx/>
                <a:uFillTx/>
                <a:latin typeface="Gill Sans MT" panose="020B0502020104020203"/>
                <a:ea typeface="+mn-ea"/>
                <a:cs typeface="+mn-cs"/>
              </a:rPr>
              <a:t>dissemination of research results </a:t>
            </a: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and adherence to professional standards</a:t>
            </a:r>
          </a:p>
          <a:p>
            <a:pPr marL="228600" marR="0" lvl="0" indent="-228600" algn="l" defTabSz="914400" rtl="0" eaLnBrk="1" fontAlgn="auto" latinLnBrk="0" hangingPunct="1">
              <a:lnSpc>
                <a:spcPct val="100000"/>
              </a:lnSpc>
              <a:spcBef>
                <a:spcPts val="600"/>
              </a:spcBef>
              <a:spcAft>
                <a:spcPts val="600"/>
              </a:spcAft>
              <a:buClr>
                <a:srgbClr val="418AB3"/>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demonstration of originality, initiative, autonomy, relevant community involvement and outreach</a:t>
            </a:r>
          </a:p>
          <a:p>
            <a:pPr marL="228600" marR="0" lvl="0" indent="-228600" algn="l" defTabSz="914400" rtl="0" eaLnBrk="1" fontAlgn="auto" latinLnBrk="0" hangingPunct="1">
              <a:lnSpc>
                <a:spcPct val="100000"/>
              </a:lnSpc>
              <a:spcBef>
                <a:spcPts val="600"/>
              </a:spcBef>
              <a:spcAft>
                <a:spcPts val="600"/>
              </a:spcAft>
              <a:buClr>
                <a:srgbClr val="418AB3"/>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ability to </a:t>
            </a:r>
            <a:r>
              <a:rPr kumimoji="0" lang="en-US" sz="1700" b="0" i="0" u="none" strike="noStrike" kern="1200" cap="none" spc="0" normalizeH="0" baseline="0" noProof="0" dirty="0">
                <a:ln>
                  <a:noFill/>
                </a:ln>
                <a:solidFill>
                  <a:srgbClr val="FF3300"/>
                </a:solidFill>
                <a:effectLst/>
                <a:uLnTx/>
                <a:uFillTx/>
                <a:latin typeface="Gill Sans MT" panose="020B0502020104020203"/>
                <a:ea typeface="+mn-ea"/>
                <a:cs typeface="+mn-cs"/>
              </a:rPr>
              <a:t>communicate theoretical, technical and/or scientific concepts </a:t>
            </a:r>
            <a:r>
              <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rPr>
              <a:t>clearly and logically in written and oral formats </a:t>
            </a:r>
          </a:p>
          <a:p>
            <a:pPr marL="228600" marR="0" lvl="0" indent="-228600" algn="l" defTabSz="914400" rtl="0" eaLnBrk="1" fontAlgn="auto" latinLnBrk="0" hangingPunct="1">
              <a:lnSpc>
                <a:spcPct val="100000"/>
              </a:lnSpc>
              <a:spcBef>
                <a:spcPts val="600"/>
              </a:spcBef>
              <a:spcAft>
                <a:spcPts val="600"/>
              </a:spcAft>
              <a:buClr>
                <a:srgbClr val="418AB3"/>
              </a:buClr>
              <a:buSzTx/>
              <a:buFont typeface="Arial" panose="020B0604020202020204" pitchFamily="34" charset="0"/>
              <a:buChar char="•"/>
              <a:tabLst/>
              <a:defRPr/>
            </a:pPr>
            <a:r>
              <a:rPr kumimoji="0" lang="en-US" sz="1700" b="0" i="0" u="none" strike="noStrike" kern="1200" cap="none" spc="0" normalizeH="0" baseline="0" noProof="0" dirty="0">
                <a:ln>
                  <a:noFill/>
                </a:ln>
                <a:solidFill>
                  <a:srgbClr val="7030A0"/>
                </a:solidFill>
                <a:effectLst/>
                <a:uLnTx/>
                <a:uFillTx/>
                <a:latin typeface="Gill Sans MT" panose="020B0502020104020203"/>
                <a:ea typeface="+mn-ea"/>
                <a:cs typeface="+mn-cs"/>
              </a:rPr>
              <a:t>quality of presentation of application NEW</a:t>
            </a:r>
            <a:endParaRPr kumimoji="0" lang="en-US" sz="1700" b="0" i="0" u="none" strike="noStrike" kern="1200" cap="none" spc="0" normalizeH="0" baseline="0" noProof="0" dirty="0">
              <a:ln>
                <a:noFill/>
              </a:ln>
              <a:solidFill>
                <a:srgbClr val="141414"/>
              </a:solidFill>
              <a:effectLst/>
              <a:uLnTx/>
              <a:uFillTx/>
              <a:latin typeface="Gill Sans MT" panose="020B0502020104020203"/>
              <a:ea typeface="+mn-ea"/>
              <a:cs typeface="+mn-cs"/>
            </a:endParaRPr>
          </a:p>
          <a:p>
            <a:pPr>
              <a:lnSpc>
                <a:spcPct val="90000"/>
              </a:lnSpc>
            </a:pPr>
            <a:endParaRPr lang="en-US" sz="1600" b="0" i="0" dirty="0">
              <a:solidFill>
                <a:schemeClr val="tx1">
                  <a:lumMod val="95000"/>
                  <a:lumOff val="5000"/>
                </a:schemeClr>
              </a:solidFill>
              <a:effectLst/>
            </a:endParaRPr>
          </a:p>
        </p:txBody>
      </p:sp>
    </p:spTree>
    <p:extLst>
      <p:ext uri="{BB962C8B-B14F-4D97-AF65-F5344CB8AC3E}">
        <p14:creationId xmlns:p14="http://schemas.microsoft.com/office/powerpoint/2010/main" val="3951023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E3025-841C-9463-BA15-0013D1635DE9}"/>
              </a:ext>
            </a:extLst>
          </p:cNvPr>
          <p:cNvSpPr>
            <a:spLocks noGrp="1"/>
          </p:cNvSpPr>
          <p:nvPr>
            <p:ph type="title"/>
          </p:nvPr>
        </p:nvSpPr>
        <p:spPr>
          <a:xfrm>
            <a:off x="3012929" y="0"/>
            <a:ext cx="7239179" cy="864108"/>
          </a:xfrm>
        </p:spPr>
        <p:txBody>
          <a:bodyPr/>
          <a:lstStyle/>
          <a:p>
            <a:r>
              <a:rPr lang="en-US" dirty="0"/>
              <a:t>CGRS D Selection Criteria 50%</a:t>
            </a:r>
            <a:endParaRPr lang="en-CA" dirty="0"/>
          </a:p>
        </p:txBody>
      </p:sp>
      <p:sp>
        <p:nvSpPr>
          <p:cNvPr id="4" name="Content Placeholder 3">
            <a:extLst>
              <a:ext uri="{FF2B5EF4-FFF2-40B4-BE49-F238E27FC236}">
                <a16:creationId xmlns:a16="http://schemas.microsoft.com/office/drawing/2014/main" id="{B4BBD721-9E87-48CA-2B46-FD34E8D96FDA}"/>
              </a:ext>
            </a:extLst>
          </p:cNvPr>
          <p:cNvSpPr>
            <a:spLocks noGrp="1"/>
          </p:cNvSpPr>
          <p:nvPr>
            <p:ph sz="half" idx="1"/>
          </p:nvPr>
        </p:nvSpPr>
        <p:spPr>
          <a:xfrm>
            <a:off x="1441525" y="1038169"/>
            <a:ext cx="10544150" cy="5645772"/>
          </a:xfrm>
          <a:ln w="28575">
            <a:solidFill>
              <a:schemeClr val="tx1"/>
            </a:solidFill>
          </a:ln>
        </p:spPr>
        <p:txBody>
          <a:bodyPr>
            <a:normAutofit/>
          </a:bodyPr>
          <a:lstStyle/>
          <a:p>
            <a:pPr marL="0" indent="0">
              <a:buNone/>
            </a:pPr>
            <a:r>
              <a:rPr lang="en-US" sz="2000" b="1" dirty="0"/>
              <a:t>Relevant Experience and Achievements obtained within &amp; beyond academia </a:t>
            </a:r>
            <a:r>
              <a:rPr lang="en-US" sz="2400" b="1" dirty="0"/>
              <a:t>50%</a:t>
            </a:r>
          </a:p>
          <a:p>
            <a:pPr algn="l">
              <a:spcBef>
                <a:spcPts val="600"/>
              </a:spcBef>
              <a:spcAft>
                <a:spcPts val="600"/>
              </a:spcAft>
              <a:buFont typeface="Arial" panose="020B0604020202020204" pitchFamily="34" charset="0"/>
              <a:buChar char="•"/>
            </a:pPr>
            <a:r>
              <a:rPr lang="en-US" sz="1600" b="0" i="0" dirty="0">
                <a:solidFill>
                  <a:srgbClr val="FF3300"/>
                </a:solidFill>
                <a:effectLst/>
              </a:rPr>
              <a:t>relevant training</a:t>
            </a:r>
            <a:r>
              <a:rPr lang="en-US" sz="1600" b="0" i="0" dirty="0">
                <a:solidFill>
                  <a:srgbClr val="141414"/>
                </a:solidFill>
                <a:effectLst/>
              </a:rPr>
              <a:t>, such as academic training, lived experience and </a:t>
            </a:r>
            <a:r>
              <a:rPr lang="en-US" sz="1600" b="0" i="0" dirty="0">
                <a:solidFill>
                  <a:srgbClr val="FF3300"/>
                </a:solidFill>
                <a:effectLst/>
              </a:rPr>
              <a:t>traditional teachings</a:t>
            </a:r>
          </a:p>
          <a:p>
            <a:pPr algn="l">
              <a:spcBef>
                <a:spcPts val="600"/>
              </a:spcBef>
              <a:spcAft>
                <a:spcPts val="600"/>
              </a:spcAft>
              <a:buFont typeface="Arial" panose="020B0604020202020204" pitchFamily="34" charset="0"/>
              <a:buChar char="•"/>
            </a:pPr>
            <a:r>
              <a:rPr lang="en-US" sz="1600" b="0" i="0" dirty="0">
                <a:solidFill>
                  <a:srgbClr val="141414"/>
                </a:solidFill>
                <a:effectLst/>
              </a:rPr>
              <a:t>scholarships, awards and distinctions (amount, duration, and prestige)</a:t>
            </a:r>
          </a:p>
          <a:p>
            <a:pPr algn="l">
              <a:spcBef>
                <a:spcPts val="600"/>
              </a:spcBef>
              <a:spcAft>
                <a:spcPts val="600"/>
              </a:spcAft>
              <a:buFont typeface="Arial" panose="020B0604020202020204" pitchFamily="34" charset="0"/>
              <a:buChar char="•"/>
            </a:pPr>
            <a:r>
              <a:rPr lang="en-US" sz="1600" b="0" i="0" dirty="0">
                <a:solidFill>
                  <a:srgbClr val="FF3300"/>
                </a:solidFill>
                <a:effectLst/>
              </a:rPr>
              <a:t>academic record</a:t>
            </a:r>
            <a:r>
              <a:rPr lang="en-US" sz="1600" b="0" i="0" dirty="0">
                <a:solidFill>
                  <a:srgbClr val="141414"/>
                </a:solidFill>
                <a:effectLst/>
              </a:rPr>
              <a:t>:</a:t>
            </a:r>
          </a:p>
          <a:p>
            <a:pPr marL="742950" lvl="1" indent="-285750" algn="l">
              <a:spcBef>
                <a:spcPts val="0"/>
              </a:spcBef>
              <a:buFont typeface="Arial" panose="020B0604020202020204" pitchFamily="34" charset="0"/>
              <a:buChar char="•"/>
            </a:pPr>
            <a:r>
              <a:rPr lang="en-US" dirty="0">
                <a:solidFill>
                  <a:srgbClr val="141414"/>
                </a:solidFill>
              </a:rPr>
              <a:t>t</a:t>
            </a:r>
            <a:r>
              <a:rPr lang="en-US" b="0" i="0" dirty="0">
                <a:solidFill>
                  <a:srgbClr val="141414"/>
                </a:solidFill>
                <a:effectLst/>
              </a:rPr>
              <a:t>ranscripts</a:t>
            </a:r>
            <a:r>
              <a:rPr lang="en-US" dirty="0">
                <a:solidFill>
                  <a:srgbClr val="141414"/>
                </a:solidFill>
              </a:rPr>
              <a:t>, </a:t>
            </a:r>
            <a:r>
              <a:rPr lang="en-US" b="0" i="0" dirty="0">
                <a:solidFill>
                  <a:srgbClr val="141414"/>
                </a:solidFill>
                <a:effectLst/>
              </a:rPr>
              <a:t>duration of previous studies</a:t>
            </a:r>
          </a:p>
          <a:p>
            <a:pPr marL="742950" lvl="1" indent="-285750" algn="l">
              <a:spcBef>
                <a:spcPts val="0"/>
              </a:spcBef>
              <a:buFont typeface="Arial" panose="020B0604020202020204" pitchFamily="34" charset="0"/>
              <a:buChar char="•"/>
            </a:pPr>
            <a:r>
              <a:rPr lang="en-US" b="0" i="0" dirty="0">
                <a:solidFill>
                  <a:srgbClr val="141414"/>
                </a:solidFill>
                <a:effectLst/>
              </a:rPr>
              <a:t>program requirements and courses pursued, course load</a:t>
            </a:r>
          </a:p>
          <a:p>
            <a:pPr marL="742950" lvl="1" indent="-285750" algn="l">
              <a:spcBef>
                <a:spcPts val="0"/>
              </a:spcBef>
              <a:buFont typeface="Arial" panose="020B0604020202020204" pitchFamily="34" charset="0"/>
              <a:buChar char="•"/>
            </a:pPr>
            <a:r>
              <a:rPr lang="en-US" b="0" i="0" dirty="0">
                <a:solidFill>
                  <a:srgbClr val="141414"/>
                </a:solidFill>
                <a:effectLst/>
              </a:rPr>
              <a:t>relative standing in program (if available)</a:t>
            </a:r>
          </a:p>
          <a:p>
            <a:pPr algn="l">
              <a:spcBef>
                <a:spcPts val="600"/>
              </a:spcBef>
              <a:spcAft>
                <a:spcPts val="600"/>
              </a:spcAft>
              <a:buFont typeface="Arial" panose="020B0604020202020204" pitchFamily="34" charset="0"/>
              <a:buChar char="•"/>
            </a:pPr>
            <a:r>
              <a:rPr lang="en-US" sz="1600" b="0" i="0" dirty="0">
                <a:solidFill>
                  <a:srgbClr val="141414"/>
                </a:solidFill>
                <a:effectLst/>
              </a:rPr>
              <a:t>professional, academic, and extracurricular </a:t>
            </a:r>
            <a:r>
              <a:rPr lang="en-US" sz="1600" b="0" i="0" dirty="0">
                <a:solidFill>
                  <a:srgbClr val="FF3300"/>
                </a:solidFill>
                <a:effectLst/>
              </a:rPr>
              <a:t>activities</a:t>
            </a:r>
            <a:r>
              <a:rPr lang="en-US" sz="1600" b="0" i="0" dirty="0">
                <a:solidFill>
                  <a:srgbClr val="141414"/>
                </a:solidFill>
                <a:effectLst/>
              </a:rPr>
              <a:t>, as well as </a:t>
            </a:r>
            <a:r>
              <a:rPr lang="en-US" sz="1600" b="0" i="0" dirty="0">
                <a:solidFill>
                  <a:srgbClr val="FF3300"/>
                </a:solidFill>
                <a:effectLst/>
              </a:rPr>
              <a:t>collaborations</a:t>
            </a:r>
            <a:r>
              <a:rPr lang="en-US" sz="1600" b="0" i="0" dirty="0">
                <a:solidFill>
                  <a:srgbClr val="141414"/>
                </a:solidFill>
                <a:effectLst/>
              </a:rPr>
              <a:t> with supervisors, colleagues, peers, students and members of the community, such as:</a:t>
            </a:r>
          </a:p>
          <a:p>
            <a:pPr marL="742950" lvl="1" indent="-285750" algn="l">
              <a:spcBef>
                <a:spcPts val="0"/>
              </a:spcBef>
              <a:buFont typeface="Arial" panose="020B0604020202020204" pitchFamily="34" charset="0"/>
              <a:buChar char="•"/>
            </a:pPr>
            <a:r>
              <a:rPr lang="en-US" b="0" i="0" dirty="0">
                <a:solidFill>
                  <a:srgbClr val="141414"/>
                </a:solidFill>
                <a:effectLst/>
              </a:rPr>
              <a:t>teaching, mentoring, supervising and/or coaching</a:t>
            </a:r>
          </a:p>
          <a:p>
            <a:pPr marL="742950" lvl="1" indent="-285750" algn="l">
              <a:spcBef>
                <a:spcPts val="0"/>
              </a:spcBef>
              <a:buFont typeface="Arial" panose="020B0604020202020204" pitchFamily="34" charset="0"/>
              <a:buChar char="•"/>
            </a:pPr>
            <a:r>
              <a:rPr lang="en-US" b="0" i="0" dirty="0">
                <a:solidFill>
                  <a:srgbClr val="141414"/>
                </a:solidFill>
                <a:effectLst/>
              </a:rPr>
              <a:t>managing projects</a:t>
            </a:r>
          </a:p>
          <a:p>
            <a:pPr marL="742950" lvl="1" indent="-285750" algn="l">
              <a:spcBef>
                <a:spcPts val="0"/>
              </a:spcBef>
              <a:buFont typeface="Arial" panose="020B0604020202020204" pitchFamily="34" charset="0"/>
              <a:buChar char="•"/>
            </a:pPr>
            <a:r>
              <a:rPr lang="en-US" b="0" i="0" dirty="0">
                <a:solidFill>
                  <a:srgbClr val="141414"/>
                </a:solidFill>
                <a:effectLst/>
              </a:rPr>
              <a:t>participating in science and/or research promotion</a:t>
            </a:r>
          </a:p>
          <a:p>
            <a:pPr marL="742950" lvl="1" indent="-285750" algn="l">
              <a:spcBef>
                <a:spcPts val="0"/>
              </a:spcBef>
              <a:buFont typeface="Arial" panose="020B0604020202020204" pitchFamily="34" charset="0"/>
              <a:buChar char="•"/>
            </a:pPr>
            <a:r>
              <a:rPr lang="en-US" b="0" i="0" dirty="0">
                <a:solidFill>
                  <a:srgbClr val="141414"/>
                </a:solidFill>
                <a:effectLst/>
              </a:rPr>
              <a:t>participating in community outreach, volunteer work, and/or civic engagement</a:t>
            </a:r>
          </a:p>
          <a:p>
            <a:pPr marL="742950" lvl="1" indent="-285750" algn="l">
              <a:spcBef>
                <a:spcPts val="0"/>
              </a:spcBef>
              <a:buFont typeface="Arial" panose="020B0604020202020204" pitchFamily="34" charset="0"/>
              <a:buChar char="•"/>
            </a:pPr>
            <a:r>
              <a:rPr lang="en-US" b="0" i="0" dirty="0">
                <a:solidFill>
                  <a:srgbClr val="141414"/>
                </a:solidFill>
                <a:effectLst/>
              </a:rPr>
              <a:t>chairing committees and/or organizing conferences and meetings</a:t>
            </a:r>
          </a:p>
          <a:p>
            <a:pPr marL="742950" lvl="1" indent="-285750" algn="l">
              <a:spcBef>
                <a:spcPts val="0"/>
              </a:spcBef>
              <a:buFont typeface="Arial" panose="020B0604020202020204" pitchFamily="34" charset="0"/>
              <a:buChar char="•"/>
            </a:pPr>
            <a:r>
              <a:rPr lang="en-US" b="0" i="0" dirty="0">
                <a:solidFill>
                  <a:srgbClr val="141414"/>
                </a:solidFill>
                <a:effectLst/>
              </a:rPr>
              <a:t>participating in departmental or institutional organizations, associations, societies and/or clubs</a:t>
            </a:r>
          </a:p>
          <a:p>
            <a:pPr marL="0" indent="0">
              <a:buNone/>
            </a:pPr>
            <a:endParaRPr lang="en-CA" dirty="0"/>
          </a:p>
        </p:txBody>
      </p:sp>
    </p:spTree>
    <p:extLst>
      <p:ext uri="{BB962C8B-B14F-4D97-AF65-F5344CB8AC3E}">
        <p14:creationId xmlns:p14="http://schemas.microsoft.com/office/powerpoint/2010/main" val="3357405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F8912-000C-E5F0-63B7-5EE308648F96}"/>
              </a:ext>
            </a:extLst>
          </p:cNvPr>
          <p:cNvSpPr>
            <a:spLocks noGrp="1"/>
          </p:cNvSpPr>
          <p:nvPr>
            <p:ph type="title"/>
          </p:nvPr>
        </p:nvSpPr>
        <p:spPr>
          <a:xfrm>
            <a:off x="941438" y="685800"/>
            <a:ext cx="3630561" cy="3449782"/>
          </a:xfrm>
          <a:prstGeom prst="ellipse">
            <a:avLst/>
          </a:prstGeom>
          <a:ln w="28575">
            <a:solidFill>
              <a:schemeClr val="tx1"/>
            </a:solidFill>
          </a:ln>
        </p:spPr>
        <p:txBody>
          <a:bodyPr vert="horz" lIns="91440" tIns="45720" rIns="91440" bIns="45720" rtlCol="0" anchor="ctr">
            <a:normAutofit/>
          </a:bodyPr>
          <a:lstStyle/>
          <a:p>
            <a:pPr>
              <a:lnSpc>
                <a:spcPct val="90000"/>
              </a:lnSpc>
            </a:pPr>
            <a:r>
              <a:rPr kumimoji="0" lang="en-US" sz="2200" b="0" i="0" u="none" strike="noStrike" normalizeH="0" noProof="0" dirty="0">
                <a:uLnTx/>
                <a:uFillTx/>
              </a:rPr>
              <a:t>Presentation Standards </a:t>
            </a:r>
            <a:br>
              <a:rPr kumimoji="0" lang="en-US" sz="2200" b="0" i="0" u="none" strike="noStrike" normalizeH="0" noProof="0" dirty="0">
                <a:uLnTx/>
                <a:uFillTx/>
              </a:rPr>
            </a:br>
            <a:r>
              <a:rPr kumimoji="0" lang="en-US" sz="2200" b="0" i="0" u="none" strike="noStrike" normalizeH="0" noProof="0" dirty="0">
                <a:uLnTx/>
                <a:uFillTx/>
              </a:rPr>
              <a:t>Tri Council standards </a:t>
            </a:r>
            <a:br>
              <a:rPr kumimoji="0" lang="en-US" sz="2200" b="0" i="0" u="none" strike="noStrike" normalizeH="0" noProof="0" dirty="0">
                <a:uLnTx/>
                <a:uFillTx/>
              </a:rPr>
            </a:br>
            <a:r>
              <a:rPr kumimoji="0" lang="en-US" sz="2200" b="0" i="0" u="none" strike="noStrike" normalizeH="0" noProof="0" dirty="0">
                <a:uLnTx/>
                <a:uFillTx/>
              </a:rPr>
              <a:t>(NSERC Example)</a:t>
            </a:r>
            <a:endParaRPr lang="en-US" sz="2200" dirty="0"/>
          </a:p>
        </p:txBody>
      </p:sp>
      <p:sp>
        <p:nvSpPr>
          <p:cNvPr id="4" name="TextBox 3">
            <a:extLst>
              <a:ext uri="{FF2B5EF4-FFF2-40B4-BE49-F238E27FC236}">
                <a16:creationId xmlns:a16="http://schemas.microsoft.com/office/drawing/2014/main" id="{5C11ADAA-BBF7-3553-FB53-0708CE16EFE3}"/>
              </a:ext>
            </a:extLst>
          </p:cNvPr>
          <p:cNvSpPr txBox="1"/>
          <p:nvPr/>
        </p:nvSpPr>
        <p:spPr>
          <a:xfrm>
            <a:off x="1371601" y="4563979"/>
            <a:ext cx="2487418" cy="646331"/>
          </a:xfrm>
          <a:prstGeom prst="rect">
            <a:avLst/>
          </a:prstGeom>
          <a:noFill/>
        </p:spPr>
        <p:txBody>
          <a:bodyPr wrap="square">
            <a:spAutoFit/>
          </a:bodyPr>
          <a:lstStyle/>
          <a:p>
            <a:r>
              <a:rPr lang="en-US" dirty="0"/>
              <a:t>Review </a:t>
            </a:r>
            <a:r>
              <a:rPr lang="en-CA" dirty="0"/>
              <a:t>the instructions and ensure you follow. </a:t>
            </a:r>
          </a:p>
        </p:txBody>
      </p:sp>
      <p:graphicFrame>
        <p:nvGraphicFramePr>
          <p:cNvPr id="6" name="Text Placeholder 3" descr="Guidelines for submitting documents in a Canadian funding application. Key rules include: password-protected files cannot be read or attached; filenames must be under 15 characters and avoid special characters (except underscores); misused sections may be redacted or removed; applicants must follow NSERC or SSHRC presentation standards; incomplete or non-compliant applications may be rejected or disadvantaged.">
            <a:extLst>
              <a:ext uri="{FF2B5EF4-FFF2-40B4-BE49-F238E27FC236}">
                <a16:creationId xmlns:a16="http://schemas.microsoft.com/office/drawing/2014/main" id="{8A33C01B-A896-5D30-2AE8-58D321BE1C95}"/>
              </a:ext>
            </a:extLst>
          </p:cNvPr>
          <p:cNvGraphicFramePr/>
          <p:nvPr>
            <p:extLst>
              <p:ext uri="{D42A27DB-BD31-4B8C-83A1-F6EECF244321}">
                <p14:modId xmlns:p14="http://schemas.microsoft.com/office/powerpoint/2010/main" val="543409460"/>
              </p:ext>
            </p:extLst>
          </p:nvPr>
        </p:nvGraphicFramePr>
        <p:xfrm>
          <a:off x="5010150" y="685800"/>
          <a:ext cx="6492875"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30606880"/>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a:extLst>
            <a:ext uri="{FF2B5EF4-FFF2-40B4-BE49-F238E27FC236}">
              <a16:creationId xmlns:a16="http://schemas.microsoft.com/office/drawing/2014/main" id="{1C5F8665-05FE-F94E-CD6A-665893AA6A5A}"/>
            </a:ext>
          </a:extLst>
        </p:cNvPr>
        <p:cNvGrpSpPr/>
        <p:nvPr/>
      </p:nvGrpSpPr>
      <p:grpSpPr>
        <a:xfrm>
          <a:off x="0" y="0"/>
          <a:ext cx="0" cy="0"/>
          <a:chOff x="0" y="0"/>
          <a:chExt cx="0" cy="0"/>
        </a:xfrm>
      </p:grpSpPr>
      <p:grpSp>
        <p:nvGrpSpPr>
          <p:cNvPr id="24" name="Group 23">
            <a:extLst>
              <a:ext uri="{FF2B5EF4-FFF2-40B4-BE49-F238E27FC236}">
                <a16:creationId xmlns:a16="http://schemas.microsoft.com/office/drawing/2014/main" id="{54240DE2-765C-4EED-949B-E5E3D6B6A8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32" name="Freeform 6">
              <a:extLst>
                <a:ext uri="{FF2B5EF4-FFF2-40B4-BE49-F238E27FC236}">
                  <a16:creationId xmlns:a16="http://schemas.microsoft.com/office/drawing/2014/main" id="{AC978CE4-F1AA-42EC-BA3D-5542AFE0D8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CA"/>
            </a:p>
          </p:txBody>
        </p:sp>
        <p:sp>
          <p:nvSpPr>
            <p:cNvPr id="34" name="Freeform 7">
              <a:extLst>
                <a:ext uri="{FF2B5EF4-FFF2-40B4-BE49-F238E27FC236}">
                  <a16:creationId xmlns:a16="http://schemas.microsoft.com/office/drawing/2014/main" id="{260BF53F-5738-47D5-9A23-FD9BFBA097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CA"/>
            </a:p>
          </p:txBody>
        </p:sp>
        <p:sp>
          <p:nvSpPr>
            <p:cNvPr id="36" name="Freeform 9">
              <a:extLst>
                <a:ext uri="{FF2B5EF4-FFF2-40B4-BE49-F238E27FC236}">
                  <a16:creationId xmlns:a16="http://schemas.microsoft.com/office/drawing/2014/main" id="{23664FF2-5FE8-4470-B930-0441ADB64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CA"/>
            </a:p>
          </p:txBody>
        </p:sp>
        <p:sp>
          <p:nvSpPr>
            <p:cNvPr id="37" name="Freeform 10">
              <a:extLst>
                <a:ext uri="{FF2B5EF4-FFF2-40B4-BE49-F238E27FC236}">
                  <a16:creationId xmlns:a16="http://schemas.microsoft.com/office/drawing/2014/main" id="{69900171-AF58-4928-8438-77B77CB69B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CA"/>
            </a:p>
          </p:txBody>
        </p:sp>
        <p:sp>
          <p:nvSpPr>
            <p:cNvPr id="38" name="Freeform 11">
              <a:extLst>
                <a:ext uri="{FF2B5EF4-FFF2-40B4-BE49-F238E27FC236}">
                  <a16:creationId xmlns:a16="http://schemas.microsoft.com/office/drawing/2014/main" id="{50BA263F-2493-4307-B833-A4B930E4A9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CA"/>
            </a:p>
          </p:txBody>
        </p:sp>
        <p:sp>
          <p:nvSpPr>
            <p:cNvPr id="39" name="Freeform 12">
              <a:extLst>
                <a:ext uri="{FF2B5EF4-FFF2-40B4-BE49-F238E27FC236}">
                  <a16:creationId xmlns:a16="http://schemas.microsoft.com/office/drawing/2014/main" id="{ECDCDF00-BBE2-420D-A267-1D55E7A777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CA"/>
            </a:p>
          </p:txBody>
        </p:sp>
      </p:grpSp>
      <p:sp useBgFill="1">
        <p:nvSpPr>
          <p:cNvPr id="40" name="Rectangle 39">
            <a:extLst>
              <a:ext uri="{FF2B5EF4-FFF2-40B4-BE49-F238E27FC236}">
                <a16:creationId xmlns:a16="http://schemas.microsoft.com/office/drawing/2014/main" id="{037A14E2-C415-4119-A06A-54A0E3CC8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3E677D63-65E9-C8C2-8694-F9A0C4A4DEE8}"/>
              </a:ext>
            </a:extLst>
          </p:cNvPr>
          <p:cNvSpPr>
            <a:spLocks noGrp="1"/>
          </p:cNvSpPr>
          <p:nvPr>
            <p:ph type="title"/>
          </p:nvPr>
        </p:nvSpPr>
        <p:spPr>
          <a:xfrm>
            <a:off x="290840" y="1082842"/>
            <a:ext cx="3947645" cy="4273382"/>
          </a:xfrm>
          <a:effectLst/>
        </p:spPr>
        <p:txBody>
          <a:bodyPr vert="horz" lIns="91440" tIns="45720" rIns="91440" bIns="45720" rtlCol="0" anchor="ctr" anchorCtr="1">
            <a:normAutofit/>
          </a:bodyPr>
          <a:lstStyle/>
          <a:p>
            <a:pPr algn="l">
              <a:lnSpc>
                <a:spcPct val="90000"/>
              </a:lnSpc>
            </a:pPr>
            <a:r>
              <a:rPr lang="en-US" sz="3700" dirty="0"/>
              <a:t>What reviewers expect to find in the two pages of an outline of proposed research. </a:t>
            </a:r>
          </a:p>
        </p:txBody>
      </p:sp>
      <p:grpSp>
        <p:nvGrpSpPr>
          <p:cNvPr id="25" name="Group 24">
            <a:extLst>
              <a:ext uri="{FF2B5EF4-FFF2-40B4-BE49-F238E27FC236}">
                <a16:creationId xmlns:a16="http://schemas.microsoft.com/office/drawing/2014/main" id="{7BCD64C6-564E-4A24-9E17-6FACFD3CE95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69616" y="-4763"/>
            <a:ext cx="5014912" cy="6862763"/>
            <a:chOff x="2928938" y="-4763"/>
            <a:chExt cx="5014912" cy="6862763"/>
          </a:xfrm>
        </p:grpSpPr>
        <p:sp>
          <p:nvSpPr>
            <p:cNvPr id="26" name="Freeform 6">
              <a:extLst>
                <a:ext uri="{FF2B5EF4-FFF2-40B4-BE49-F238E27FC236}">
                  <a16:creationId xmlns:a16="http://schemas.microsoft.com/office/drawing/2014/main" id="{DA2CB44E-A8CB-46F1-9538-5021D1A5F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CA"/>
            </a:p>
          </p:txBody>
        </p:sp>
        <p:sp>
          <p:nvSpPr>
            <p:cNvPr id="27" name="Freeform 7">
              <a:extLst>
                <a:ext uri="{FF2B5EF4-FFF2-40B4-BE49-F238E27FC236}">
                  <a16:creationId xmlns:a16="http://schemas.microsoft.com/office/drawing/2014/main" id="{682B411E-F009-4205-A945-3834A9FEA4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CA"/>
            </a:p>
          </p:txBody>
        </p:sp>
        <p:sp>
          <p:nvSpPr>
            <p:cNvPr id="28" name="Freeform 12">
              <a:extLst>
                <a:ext uri="{FF2B5EF4-FFF2-40B4-BE49-F238E27FC236}">
                  <a16:creationId xmlns:a16="http://schemas.microsoft.com/office/drawing/2014/main" id="{10E6CC01-FE26-4BF9-A473-F15D8BE25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CA"/>
            </a:p>
          </p:txBody>
        </p:sp>
        <p:sp>
          <p:nvSpPr>
            <p:cNvPr id="29" name="Freeform 13">
              <a:extLst>
                <a:ext uri="{FF2B5EF4-FFF2-40B4-BE49-F238E27FC236}">
                  <a16:creationId xmlns:a16="http://schemas.microsoft.com/office/drawing/2014/main" id="{C4C31D79-DFE9-49B7-A37D-C67811B89E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CA"/>
            </a:p>
          </p:txBody>
        </p:sp>
        <p:sp>
          <p:nvSpPr>
            <p:cNvPr id="30" name="Freeform 14">
              <a:extLst>
                <a:ext uri="{FF2B5EF4-FFF2-40B4-BE49-F238E27FC236}">
                  <a16:creationId xmlns:a16="http://schemas.microsoft.com/office/drawing/2014/main" id="{D2CA829A-307F-4AD6-AB62-201FE9EC87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CA"/>
            </a:p>
          </p:txBody>
        </p:sp>
        <p:sp>
          <p:nvSpPr>
            <p:cNvPr id="31" name="Freeform 15">
              <a:extLst>
                <a:ext uri="{FF2B5EF4-FFF2-40B4-BE49-F238E27FC236}">
                  <a16:creationId xmlns:a16="http://schemas.microsoft.com/office/drawing/2014/main" id="{AB85087A-76D4-4080-8AD9-B5917340A5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CA"/>
            </a:p>
          </p:txBody>
        </p:sp>
      </p:grpSp>
      <p:pic>
        <p:nvPicPr>
          <p:cNvPr id="4" name="Picture 3">
            <a:extLst>
              <a:ext uri="{FF2B5EF4-FFF2-40B4-BE49-F238E27FC236}">
                <a16:creationId xmlns:a16="http://schemas.microsoft.com/office/drawing/2014/main" id="{70B0864E-DC91-F2F5-9CB5-618EF7CB8662}"/>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8532598" y="10"/>
            <a:ext cx="3659403" cy="4602992"/>
          </a:xfrm>
          <a:custGeom>
            <a:avLst/>
            <a:gdLst/>
            <a:ahLst/>
            <a:cxnLst/>
            <a:rect l="l" t="t" r="r" b="b"/>
            <a:pathLst>
              <a:path w="3659403" h="4603002">
                <a:moveTo>
                  <a:pt x="929360" y="0"/>
                </a:moveTo>
                <a:lnTo>
                  <a:pt x="3659403" y="0"/>
                </a:lnTo>
                <a:lnTo>
                  <a:pt x="3659403" y="4603002"/>
                </a:lnTo>
                <a:lnTo>
                  <a:pt x="0" y="3678455"/>
                </a:lnTo>
                <a:close/>
              </a:path>
            </a:pathLst>
          </a:custGeom>
        </p:spPr>
      </p:pic>
      <p:pic>
        <p:nvPicPr>
          <p:cNvPr id="2" name="Picture 1">
            <a:extLst>
              <a:ext uri="{FF2B5EF4-FFF2-40B4-BE49-F238E27FC236}">
                <a16:creationId xmlns:a16="http://schemas.microsoft.com/office/drawing/2014/main" id="{0204AA9B-BA10-C7A0-44A1-A3940A904E90}"/>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b="-1"/>
          <a:stretch>
            <a:fillRect/>
          </a:stretch>
        </p:blipFill>
        <p:spPr>
          <a:xfrm>
            <a:off x="5082886" y="1"/>
            <a:ext cx="4379070" cy="3678455"/>
          </a:xfrm>
          <a:custGeom>
            <a:avLst/>
            <a:gdLst/>
            <a:ahLst/>
            <a:cxnLst/>
            <a:rect l="l" t="t" r="r" b="b"/>
            <a:pathLst>
              <a:path w="4379070" h="3678455">
                <a:moveTo>
                  <a:pt x="709159" y="0"/>
                </a:moveTo>
                <a:lnTo>
                  <a:pt x="4379070" y="0"/>
                </a:lnTo>
                <a:lnTo>
                  <a:pt x="3449710" y="3678455"/>
                </a:lnTo>
                <a:lnTo>
                  <a:pt x="0" y="2806887"/>
                </a:lnTo>
                <a:close/>
              </a:path>
            </a:pathLst>
          </a:custGeom>
        </p:spPr>
      </p:pic>
      <p:pic>
        <p:nvPicPr>
          <p:cNvPr id="3" name="Picture 2">
            <a:extLst>
              <a:ext uri="{FF2B5EF4-FFF2-40B4-BE49-F238E27FC236}">
                <a16:creationId xmlns:a16="http://schemas.microsoft.com/office/drawing/2014/main" id="{240E9969-7F0C-0BAE-7BFE-1FF0FAC4A56C}"/>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5080788" y="2806888"/>
            <a:ext cx="7111213" cy="4051112"/>
          </a:xfrm>
          <a:custGeom>
            <a:avLst/>
            <a:gdLst/>
            <a:ahLst/>
            <a:cxnLst/>
            <a:rect l="l" t="t" r="r" b="b"/>
            <a:pathLst>
              <a:path w="7111213" h="4051112">
                <a:moveTo>
                  <a:pt x="2098" y="0"/>
                </a:moveTo>
                <a:lnTo>
                  <a:pt x="7111213" y="1796115"/>
                </a:lnTo>
                <a:lnTo>
                  <a:pt x="7111213" y="4051112"/>
                </a:lnTo>
                <a:lnTo>
                  <a:pt x="4355968" y="4051112"/>
                </a:lnTo>
                <a:lnTo>
                  <a:pt x="0" y="8302"/>
                </a:lnTo>
                <a:close/>
              </a:path>
            </a:pathLst>
          </a:custGeom>
        </p:spPr>
      </p:pic>
      <p:cxnSp>
        <p:nvCxnSpPr>
          <p:cNvPr id="33" name="Straight Connector 32">
            <a:extLst>
              <a:ext uri="{FF2B5EF4-FFF2-40B4-BE49-F238E27FC236}">
                <a16:creationId xmlns:a16="http://schemas.microsoft.com/office/drawing/2014/main" id="{EE089522-50BF-49AF-83E0-4EF000C65BD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080788" y="2806887"/>
            <a:ext cx="7111213" cy="179611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9A75D40-04D0-4C28-A755-669F02E5ACB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532599" y="0"/>
            <a:ext cx="929359" cy="367845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5661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7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3DD6F-21A2-FAC5-A660-2DC5F52AF78E}"/>
              </a:ext>
            </a:extLst>
          </p:cNvPr>
          <p:cNvSpPr>
            <a:spLocks noGrp="1"/>
          </p:cNvSpPr>
          <p:nvPr>
            <p:ph type="title"/>
          </p:nvPr>
        </p:nvSpPr>
        <p:spPr>
          <a:xfrm>
            <a:off x="1362076" y="281407"/>
            <a:ext cx="6441497" cy="1052871"/>
          </a:xfrm>
        </p:spPr>
        <p:txBody>
          <a:bodyPr>
            <a:normAutofit/>
          </a:bodyPr>
          <a:lstStyle/>
          <a:p>
            <a:r>
              <a:rPr lang="en-US" sz="2800" b="1" dirty="0"/>
              <a:t>NSERC Doctoral Instructions </a:t>
            </a:r>
            <a:br>
              <a:rPr lang="en-US" sz="2800" b="1" dirty="0"/>
            </a:br>
            <a:r>
              <a:rPr lang="en-US" sz="2800" b="1" dirty="0"/>
              <a:t>Outline of Proposed Research</a:t>
            </a:r>
          </a:p>
        </p:txBody>
      </p:sp>
      <p:sp>
        <p:nvSpPr>
          <p:cNvPr id="3" name="Content Placeholder 2">
            <a:extLst>
              <a:ext uri="{FF2B5EF4-FFF2-40B4-BE49-F238E27FC236}">
                <a16:creationId xmlns:a16="http://schemas.microsoft.com/office/drawing/2014/main" id="{53035EE6-2B81-14BD-E061-BAB232C2D192}"/>
              </a:ext>
            </a:extLst>
          </p:cNvPr>
          <p:cNvSpPr>
            <a:spLocks noGrp="1"/>
          </p:cNvSpPr>
          <p:nvPr>
            <p:ph sz="half" idx="1"/>
          </p:nvPr>
        </p:nvSpPr>
        <p:spPr>
          <a:xfrm>
            <a:off x="1542516" y="1639222"/>
            <a:ext cx="5576452" cy="4779598"/>
          </a:xfrm>
        </p:spPr>
        <p:txBody>
          <a:bodyPr anchor="t">
            <a:noAutofit/>
          </a:bodyPr>
          <a:lstStyle/>
          <a:p>
            <a:pPr marL="0" indent="0" algn="l">
              <a:buNone/>
            </a:pPr>
            <a:r>
              <a:rPr lang="en-US" sz="1600" b="1" dirty="0">
                <a:solidFill>
                  <a:srgbClr val="000000"/>
                </a:solidFill>
              </a:rPr>
              <a:t>An Outline includes:</a:t>
            </a:r>
          </a:p>
          <a:p>
            <a:pPr marL="0" indent="0" algn="l">
              <a:buNone/>
            </a:pPr>
            <a:endParaRPr lang="en-US" sz="1600" b="1" dirty="0">
              <a:solidFill>
                <a:srgbClr val="000000"/>
              </a:solidFill>
            </a:endParaRPr>
          </a:p>
          <a:p>
            <a:pPr algn="l">
              <a:buFont typeface="Wingdings" panose="05000000000000000000" pitchFamily="2" charset="2"/>
              <a:buChar char="Ø"/>
            </a:pPr>
            <a:r>
              <a:rPr lang="en-US" sz="1600" b="0" i="0" dirty="0">
                <a:solidFill>
                  <a:srgbClr val="000000"/>
                </a:solidFill>
                <a:effectLst/>
              </a:rPr>
              <a:t>Provide a detailed yet concise description of your proposed research project for the period during which you are to hold the award. </a:t>
            </a:r>
          </a:p>
          <a:p>
            <a:pPr algn="l">
              <a:buFont typeface="Wingdings" panose="05000000000000000000" pitchFamily="2" charset="2"/>
              <a:buChar char="Ø"/>
            </a:pPr>
            <a:r>
              <a:rPr lang="en-US" sz="1600" b="0" i="0" dirty="0">
                <a:solidFill>
                  <a:srgbClr val="000000"/>
                </a:solidFill>
                <a:effectLst/>
              </a:rPr>
              <a:t>Be as specific as possible. </a:t>
            </a:r>
          </a:p>
          <a:p>
            <a:pPr algn="l">
              <a:buFont typeface="Wingdings" panose="05000000000000000000" pitchFamily="2" charset="2"/>
              <a:buChar char="Ø"/>
            </a:pPr>
            <a:r>
              <a:rPr lang="en-US" sz="1600" b="0" i="0" dirty="0">
                <a:solidFill>
                  <a:srgbClr val="000000"/>
                </a:solidFill>
                <a:effectLst/>
              </a:rPr>
              <a:t>Provide </a:t>
            </a:r>
            <a:r>
              <a:rPr lang="en-US" sz="1600" b="1" i="0" dirty="0">
                <a:solidFill>
                  <a:srgbClr val="000000"/>
                </a:solidFill>
                <a:effectLst/>
              </a:rPr>
              <a:t>background information </a:t>
            </a:r>
            <a:r>
              <a:rPr lang="en-US" sz="1600" b="0" i="0" dirty="0">
                <a:solidFill>
                  <a:srgbClr val="000000"/>
                </a:solidFill>
                <a:effectLst/>
              </a:rPr>
              <a:t>to position your proposed research within the context of the current knowledge in the field. </a:t>
            </a:r>
          </a:p>
          <a:p>
            <a:pPr algn="l">
              <a:buFont typeface="Wingdings" panose="05000000000000000000" pitchFamily="2" charset="2"/>
              <a:buChar char="Ø"/>
            </a:pPr>
            <a:r>
              <a:rPr lang="en-US" sz="1600" b="1" i="0" dirty="0">
                <a:solidFill>
                  <a:srgbClr val="000000"/>
                </a:solidFill>
                <a:effectLst/>
              </a:rPr>
              <a:t>State the significance </a:t>
            </a:r>
            <a:r>
              <a:rPr lang="en-US" sz="1600" b="0" i="0" dirty="0">
                <a:solidFill>
                  <a:srgbClr val="000000"/>
                </a:solidFill>
                <a:effectLst/>
              </a:rPr>
              <a:t>of the proposed research to a field or fields in the Natural Sciences and Engineering. </a:t>
            </a:r>
          </a:p>
          <a:p>
            <a:pPr algn="l">
              <a:buFont typeface="Wingdings" panose="05000000000000000000" pitchFamily="2" charset="2"/>
              <a:buChar char="Ø"/>
            </a:pPr>
            <a:r>
              <a:rPr lang="en-US" sz="1600" b="1" i="0" dirty="0">
                <a:solidFill>
                  <a:srgbClr val="000000"/>
                </a:solidFill>
                <a:effectLst/>
              </a:rPr>
              <a:t>State the </a:t>
            </a:r>
            <a:r>
              <a:rPr lang="en-US" sz="1600" b="1" i="0" dirty="0">
                <a:solidFill>
                  <a:srgbClr val="C00000"/>
                </a:solidFill>
                <a:effectLst/>
              </a:rPr>
              <a:t>objectives</a:t>
            </a:r>
            <a:r>
              <a:rPr lang="en-US" sz="1600" b="1" i="0" dirty="0">
                <a:solidFill>
                  <a:srgbClr val="000000"/>
                </a:solidFill>
                <a:effectLst/>
              </a:rPr>
              <a:t>, </a:t>
            </a:r>
            <a:r>
              <a:rPr lang="en-US" sz="1600" b="1" i="0" dirty="0">
                <a:solidFill>
                  <a:srgbClr val="00B050"/>
                </a:solidFill>
                <a:effectLst/>
              </a:rPr>
              <a:t>hypothesis</a:t>
            </a:r>
            <a:r>
              <a:rPr lang="en-US" sz="1600" b="1" i="0" dirty="0">
                <a:solidFill>
                  <a:srgbClr val="000000"/>
                </a:solidFill>
                <a:effectLst/>
              </a:rPr>
              <a:t>,</a:t>
            </a:r>
            <a:r>
              <a:rPr lang="en-US" sz="1600" b="1" dirty="0">
                <a:solidFill>
                  <a:srgbClr val="000000"/>
                </a:solidFill>
              </a:rPr>
              <a:t> </a:t>
            </a:r>
            <a:r>
              <a:rPr lang="en-US" sz="1600" b="1" i="0" dirty="0">
                <a:solidFill>
                  <a:srgbClr val="000000"/>
                </a:solidFill>
                <a:effectLst/>
              </a:rPr>
              <a:t>and outline the </a:t>
            </a:r>
            <a:r>
              <a:rPr lang="en-US" sz="1600" b="1" i="0" dirty="0">
                <a:solidFill>
                  <a:schemeClr val="bg2">
                    <a:lumMod val="50000"/>
                  </a:schemeClr>
                </a:solidFill>
                <a:effectLst/>
              </a:rPr>
              <a:t>experimental or theoretical approach </a:t>
            </a:r>
            <a:r>
              <a:rPr lang="en-US" sz="1600" b="1" i="0" dirty="0">
                <a:solidFill>
                  <a:srgbClr val="000000"/>
                </a:solidFill>
                <a:effectLst/>
              </a:rPr>
              <a:t>to be taken (citing literature pertinent to the proposal) and the </a:t>
            </a:r>
            <a:r>
              <a:rPr lang="en-US" sz="1600" b="1" i="0" dirty="0">
                <a:solidFill>
                  <a:srgbClr val="C00000"/>
                </a:solidFill>
                <a:effectLst/>
              </a:rPr>
              <a:t>methods </a:t>
            </a:r>
            <a:r>
              <a:rPr lang="en-US" sz="1600" b="1" i="0" dirty="0">
                <a:solidFill>
                  <a:srgbClr val="000000"/>
                </a:solidFill>
                <a:effectLst/>
              </a:rPr>
              <a:t>and </a:t>
            </a:r>
            <a:r>
              <a:rPr lang="en-US" sz="1600" b="1" i="0" dirty="0">
                <a:solidFill>
                  <a:srgbClr val="C00000"/>
                </a:solidFill>
                <a:effectLst/>
              </a:rPr>
              <a:t>procedures</a:t>
            </a:r>
            <a:r>
              <a:rPr lang="en-US" sz="1600" b="1" i="0" dirty="0">
                <a:solidFill>
                  <a:srgbClr val="000000"/>
                </a:solidFill>
                <a:effectLst/>
              </a:rPr>
              <a:t> to be used.</a:t>
            </a:r>
          </a:p>
        </p:txBody>
      </p:sp>
      <p:sp>
        <p:nvSpPr>
          <p:cNvPr id="4" name="Content Placeholder 3">
            <a:extLst>
              <a:ext uri="{FF2B5EF4-FFF2-40B4-BE49-F238E27FC236}">
                <a16:creationId xmlns:a16="http://schemas.microsoft.com/office/drawing/2014/main" id="{9C25569F-1A58-E1AF-C9DF-97B9935F700B}"/>
              </a:ext>
            </a:extLst>
          </p:cNvPr>
          <p:cNvSpPr>
            <a:spLocks noGrp="1"/>
          </p:cNvSpPr>
          <p:nvPr>
            <p:ph sz="half" idx="2"/>
          </p:nvPr>
        </p:nvSpPr>
        <p:spPr>
          <a:xfrm>
            <a:off x="7329203" y="2212017"/>
            <a:ext cx="4621161" cy="3865014"/>
          </a:xfrm>
        </p:spPr>
        <p:txBody>
          <a:bodyPr>
            <a:normAutofit lnSpcReduction="10000"/>
          </a:bodyPr>
          <a:lstStyle/>
          <a:p>
            <a:pPr algn="l">
              <a:buFont typeface="Wingdings" panose="05000000000000000000" pitchFamily="2" charset="2"/>
              <a:buChar char="q"/>
            </a:pPr>
            <a:r>
              <a:rPr lang="en-US" sz="1600" b="0" i="0" dirty="0">
                <a:solidFill>
                  <a:srgbClr val="000000"/>
                </a:solidFill>
                <a:effectLst/>
              </a:rPr>
              <a:t>If the proposed research is a continuation of your thesis, clearly state the differences between work done for your thesis and the research activities outlined in this proposal.</a:t>
            </a:r>
          </a:p>
          <a:p>
            <a:pPr marL="0" indent="0" algn="l">
              <a:buNone/>
            </a:pPr>
            <a:endParaRPr lang="en-US" sz="1600" b="0" i="0" dirty="0">
              <a:solidFill>
                <a:srgbClr val="000000"/>
              </a:solidFill>
              <a:effectLst/>
            </a:endParaRPr>
          </a:p>
          <a:p>
            <a:pPr algn="l">
              <a:buFont typeface="Wingdings" panose="05000000000000000000" pitchFamily="2" charset="2"/>
              <a:buChar char="q"/>
            </a:pPr>
            <a:r>
              <a:rPr lang="en-US" sz="1600" b="0" i="0" dirty="0">
                <a:solidFill>
                  <a:srgbClr val="000000"/>
                </a:solidFill>
                <a:effectLst/>
              </a:rPr>
              <a:t>Write your </a:t>
            </a:r>
            <a:r>
              <a:rPr lang="en-US" sz="1600" b="1" i="0" dirty="0">
                <a:solidFill>
                  <a:srgbClr val="000000"/>
                </a:solidFill>
                <a:effectLst/>
              </a:rPr>
              <a:t>proposal in clear, plain language</a:t>
            </a:r>
            <a:r>
              <a:rPr lang="en-US" sz="1600" b="0" i="0" dirty="0">
                <a:solidFill>
                  <a:srgbClr val="000000"/>
                </a:solidFill>
                <a:effectLst/>
              </a:rPr>
              <a:t>, and avoid jargon. Your application will be evaluated by a review committee covering a broad discipline category.</a:t>
            </a:r>
          </a:p>
          <a:p>
            <a:pPr marL="0" indent="0" algn="l">
              <a:buNone/>
            </a:pPr>
            <a:endParaRPr lang="en-US" sz="1600" b="0" i="0" dirty="0">
              <a:solidFill>
                <a:srgbClr val="000000"/>
              </a:solidFill>
              <a:effectLst/>
            </a:endParaRPr>
          </a:p>
          <a:p>
            <a:pPr>
              <a:buFont typeface="Wingdings" panose="05000000000000000000" pitchFamily="2" charset="2"/>
              <a:buChar char="q"/>
            </a:pPr>
            <a:r>
              <a:rPr lang="en-US" sz="1600" dirty="0">
                <a:solidFill>
                  <a:srgbClr val="000000"/>
                </a:solidFill>
              </a:rPr>
              <a:t>Include all relevant information in the outline. Do not refer review committee members to URLs or other publications for supplemental information. Such additional information will not be reviewed.</a:t>
            </a:r>
          </a:p>
        </p:txBody>
      </p:sp>
    </p:spTree>
    <p:extLst>
      <p:ext uri="{BB962C8B-B14F-4D97-AF65-F5344CB8AC3E}">
        <p14:creationId xmlns:p14="http://schemas.microsoft.com/office/powerpoint/2010/main" val="2290032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D5DEFF"/>
            </a:gs>
            <a:gs pos="100000">
              <a:schemeClr val="bg2">
                <a:shade val="64000"/>
                <a:lumMod val="98000"/>
              </a:schemeClr>
            </a:gs>
          </a:gsLst>
          <a:lin ang="5400000" scaled="0"/>
        </a:gra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5B375A-5A22-E997-E31B-D602D825C282}"/>
              </a:ext>
            </a:extLst>
          </p:cNvPr>
          <p:cNvSpPr>
            <a:spLocks noGrp="1"/>
          </p:cNvSpPr>
          <p:nvPr>
            <p:ph type="title"/>
          </p:nvPr>
        </p:nvSpPr>
        <p:spPr>
          <a:xfrm>
            <a:off x="478122" y="691740"/>
            <a:ext cx="11235755" cy="799657"/>
          </a:xfrm>
        </p:spPr>
        <p:txBody>
          <a:bodyPr vert="horz" lIns="182880" tIns="182880" rIns="182880" bIns="182880" rtlCol="0" anchor="b">
            <a:normAutofit fontScale="90000"/>
          </a:bodyPr>
          <a:lstStyle/>
          <a:p>
            <a:r>
              <a:rPr lang="en-US" dirty="0">
                <a:solidFill>
                  <a:schemeClr val="tx1"/>
                </a:solidFill>
              </a:rPr>
              <a:t>SSHRC Doctoral Instructions: Research Proposal</a:t>
            </a:r>
          </a:p>
        </p:txBody>
      </p:sp>
      <p:sp>
        <p:nvSpPr>
          <p:cNvPr id="5" name="Content Placeholder 4">
            <a:extLst>
              <a:ext uri="{FF2B5EF4-FFF2-40B4-BE49-F238E27FC236}">
                <a16:creationId xmlns:a16="http://schemas.microsoft.com/office/drawing/2014/main" id="{41E49159-6C5E-7255-E607-72ED6C99984F}"/>
              </a:ext>
              <a:ext uri="{C183D7F6-B498-43B3-948B-1728B52AA6E4}">
                <adec:decorative xmlns:adec="http://schemas.microsoft.com/office/drawing/2017/decorative" val="1"/>
              </a:ext>
            </a:extLst>
          </p:cNvPr>
          <p:cNvSpPr>
            <a:spLocks/>
          </p:cNvSpPr>
          <p:nvPr/>
        </p:nvSpPr>
        <p:spPr>
          <a:xfrm>
            <a:off x="307217" y="1278294"/>
            <a:ext cx="3299489" cy="4373903"/>
          </a:xfrm>
          <a:prstGeom prst="rect">
            <a:avLst/>
          </a:prstGeom>
        </p:spPr>
        <p:txBody>
          <a:bodyPr>
            <a:normAutofit/>
          </a:bodyPr>
          <a:lstStyle/>
          <a:p>
            <a:pPr marL="5715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Gill Sans MT" panose="020B0502020104020203"/>
              <a:ea typeface="Verdana" panose="020B0604030504040204" pitchFamily="34" charset="0"/>
              <a:cs typeface="+mn-cs"/>
            </a:endParaRPr>
          </a:p>
          <a:p>
            <a:pPr marL="5715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mn-cs"/>
            </a:endParaRPr>
          </a:p>
          <a:p>
            <a:pPr marL="57150" marR="0" lvl="0" indent="0" algn="l" defTabSz="4572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000000"/>
              </a:solidFill>
              <a:effectLst/>
              <a:uLnTx/>
              <a:uFillTx/>
              <a:latin typeface="Verdana" panose="020B0604030504040204" pitchFamily="34" charset="0"/>
              <a:ea typeface="Verdana" panose="020B0604030504040204" pitchFamily="34" charset="0"/>
              <a:cs typeface="+mn-cs"/>
            </a:endParaRPr>
          </a:p>
          <a:p>
            <a:pPr marL="0" marR="0" lvl="0" indent="0" algn="l" defTabSz="457200" rtl="0" eaLnBrk="1" fontAlgn="auto" latinLnBrk="0" hangingPunct="1">
              <a:lnSpc>
                <a:spcPct val="90000"/>
              </a:lnSpc>
              <a:spcBef>
                <a:spcPts val="0"/>
              </a:spcBef>
              <a:spcAft>
                <a:spcPts val="600"/>
              </a:spcAft>
              <a:buClrTx/>
              <a:buSzTx/>
              <a:buFontTx/>
              <a:buNone/>
              <a:tabLst/>
              <a:defRPr/>
            </a:pPr>
            <a:endParaRPr kumimoji="0" lang="en-US" sz="1500" b="0" i="0" u="none" strike="noStrike" kern="1200" cap="none" spc="0" normalizeH="0" baseline="0" noProof="0">
              <a:ln>
                <a:noFill/>
              </a:ln>
              <a:solidFill>
                <a:srgbClr val="000000"/>
              </a:solidFill>
              <a:effectLst/>
              <a:uLnTx/>
              <a:uFillTx/>
              <a:latin typeface="Gill Sans MT" panose="020B0502020104020203"/>
              <a:ea typeface="+mn-ea"/>
              <a:cs typeface="+mn-cs"/>
            </a:endParaRPr>
          </a:p>
        </p:txBody>
      </p:sp>
      <p:sp>
        <p:nvSpPr>
          <p:cNvPr id="6" name="Content Placeholder 5">
            <a:extLst>
              <a:ext uri="{FF2B5EF4-FFF2-40B4-BE49-F238E27FC236}">
                <a16:creationId xmlns:a16="http://schemas.microsoft.com/office/drawing/2014/main" id="{35037FCE-290E-02BE-C2E5-77E33109458F}"/>
              </a:ext>
              <a:ext uri="{C183D7F6-B498-43B3-948B-1728B52AA6E4}">
                <adec:decorative xmlns:adec="http://schemas.microsoft.com/office/drawing/2017/decorative" val="0"/>
              </a:ext>
            </a:extLst>
          </p:cNvPr>
          <p:cNvSpPr>
            <a:spLocks/>
          </p:cNvSpPr>
          <p:nvPr/>
        </p:nvSpPr>
        <p:spPr>
          <a:xfrm>
            <a:off x="1715393" y="1704501"/>
            <a:ext cx="4557391" cy="3875205"/>
          </a:xfrm>
          <a:prstGeom prst="rect">
            <a:avLst/>
          </a:prstGeom>
        </p:spPr>
        <p:txBody>
          <a:bodyPr>
            <a:noAutofit/>
          </a:bodyPr>
          <a:lstStyle/>
          <a:p>
            <a:pPr algn="l">
              <a:spcAft>
                <a:spcPts val="863"/>
              </a:spcAft>
              <a:buNone/>
            </a:pPr>
            <a:r>
              <a:rPr lang="en-US" sz="1600" b="1" i="0" dirty="0">
                <a:solidFill>
                  <a:srgbClr val="333333"/>
                </a:solidFill>
                <a:effectLst/>
              </a:rPr>
              <a:t>If you are </a:t>
            </a:r>
            <a:r>
              <a:rPr lang="en-US" sz="1600" b="1" i="0" u="sng" dirty="0">
                <a:solidFill>
                  <a:srgbClr val="333333"/>
                </a:solidFill>
                <a:effectLst/>
              </a:rPr>
              <a:t>not</a:t>
            </a:r>
            <a:r>
              <a:rPr lang="en-US" sz="1600" b="1" i="0" dirty="0">
                <a:solidFill>
                  <a:srgbClr val="333333"/>
                </a:solidFill>
                <a:effectLst/>
              </a:rPr>
              <a:t> currently enrolled in a doctoral degree program:</a:t>
            </a:r>
            <a:endParaRPr lang="en-US" sz="1600" b="0" i="0" dirty="0">
              <a:solidFill>
                <a:srgbClr val="333333"/>
              </a:solidFill>
              <a:effectLst/>
            </a:endParaRPr>
          </a:p>
          <a:p>
            <a:pPr algn="l">
              <a:spcAft>
                <a:spcPts val="863"/>
              </a:spcAft>
              <a:buFont typeface="Arial" panose="020B0604020202020204" pitchFamily="34" charset="0"/>
              <a:buChar char="•"/>
            </a:pPr>
            <a:r>
              <a:rPr lang="en-US" sz="1600" b="0" i="0" dirty="0">
                <a:solidFill>
                  <a:srgbClr val="333333"/>
                </a:solidFill>
                <a:effectLst/>
              </a:rPr>
              <a:t>clearly state your current level of study;</a:t>
            </a:r>
          </a:p>
          <a:p>
            <a:pPr algn="l">
              <a:spcAft>
                <a:spcPts val="863"/>
              </a:spcAft>
              <a:buFont typeface="Arial" panose="020B0604020202020204" pitchFamily="34" charset="0"/>
              <a:buChar char="•"/>
            </a:pPr>
            <a:r>
              <a:rPr lang="en-US" sz="1600" b="0" i="0" dirty="0">
                <a:solidFill>
                  <a:srgbClr val="333333"/>
                </a:solidFill>
                <a:effectLst/>
              </a:rPr>
              <a:t>give the title and a brief description of your master’s thesis or research project, if applicable;</a:t>
            </a:r>
          </a:p>
          <a:p>
            <a:pPr algn="l">
              <a:spcAft>
                <a:spcPts val="863"/>
              </a:spcAft>
              <a:buFont typeface="Arial" panose="020B0604020202020204" pitchFamily="34" charset="0"/>
              <a:buChar char="•"/>
            </a:pPr>
            <a:r>
              <a:rPr lang="en-US" sz="1600" b="1" i="0" dirty="0">
                <a:solidFill>
                  <a:srgbClr val="333333"/>
                </a:solidFill>
                <a:effectLst/>
              </a:rPr>
              <a:t>provide an outline of your doctoral thesis or research project, including: </a:t>
            </a:r>
            <a:r>
              <a:rPr lang="en-US" sz="1600" b="1" i="0" dirty="0">
                <a:solidFill>
                  <a:srgbClr val="C00000"/>
                </a:solidFill>
                <a:effectLst/>
              </a:rPr>
              <a:t>research question</a:t>
            </a:r>
            <a:r>
              <a:rPr lang="en-US" sz="1600" b="1" i="0" dirty="0">
                <a:solidFill>
                  <a:srgbClr val="333333"/>
                </a:solidFill>
                <a:effectLst/>
              </a:rPr>
              <a:t>(s), </a:t>
            </a:r>
            <a:r>
              <a:rPr lang="en-US" sz="1600" b="1" i="0" dirty="0">
                <a:solidFill>
                  <a:srgbClr val="00B050"/>
                </a:solidFill>
                <a:effectLst/>
              </a:rPr>
              <a:t>context</a:t>
            </a:r>
            <a:r>
              <a:rPr lang="en-US" sz="1600" b="1" i="0" dirty="0">
                <a:solidFill>
                  <a:srgbClr val="333333"/>
                </a:solidFill>
                <a:effectLst/>
              </a:rPr>
              <a:t>, </a:t>
            </a:r>
            <a:r>
              <a:rPr lang="en-US" sz="1600" b="1" i="0" dirty="0">
                <a:solidFill>
                  <a:schemeClr val="bg2">
                    <a:lumMod val="50000"/>
                  </a:schemeClr>
                </a:solidFill>
                <a:effectLst/>
              </a:rPr>
              <a:t>objectives</a:t>
            </a:r>
            <a:r>
              <a:rPr lang="en-US" sz="1600" b="1" i="0" dirty="0">
                <a:solidFill>
                  <a:srgbClr val="333333"/>
                </a:solidFill>
                <a:effectLst/>
              </a:rPr>
              <a:t>, </a:t>
            </a:r>
            <a:r>
              <a:rPr lang="en-US" sz="1600" b="1" i="0" dirty="0">
                <a:solidFill>
                  <a:srgbClr val="C00000"/>
                </a:solidFill>
                <a:effectLst/>
              </a:rPr>
              <a:t>methodology</a:t>
            </a:r>
            <a:r>
              <a:rPr lang="en-US" sz="1600" b="1" i="0" dirty="0">
                <a:solidFill>
                  <a:srgbClr val="333333"/>
                </a:solidFill>
                <a:effectLst/>
              </a:rPr>
              <a:t>, </a:t>
            </a:r>
            <a:r>
              <a:rPr lang="en-US" sz="1600" b="1" i="0" dirty="0">
                <a:solidFill>
                  <a:srgbClr val="009900"/>
                </a:solidFill>
                <a:effectLst/>
              </a:rPr>
              <a:t>significance </a:t>
            </a:r>
            <a:r>
              <a:rPr lang="en-US" sz="1600" b="1" i="0" dirty="0">
                <a:solidFill>
                  <a:srgbClr val="333333"/>
                </a:solidFill>
                <a:effectLst/>
              </a:rPr>
              <a:t>and expected </a:t>
            </a:r>
            <a:r>
              <a:rPr lang="en-US" sz="1600" b="1" i="0" dirty="0">
                <a:solidFill>
                  <a:srgbClr val="FF0066"/>
                </a:solidFill>
                <a:effectLst/>
              </a:rPr>
              <a:t>contribution to advancing knowledge</a:t>
            </a:r>
            <a:r>
              <a:rPr lang="en-US" sz="1600" b="1" i="0" dirty="0">
                <a:solidFill>
                  <a:srgbClr val="333333"/>
                </a:solidFill>
                <a:effectLst/>
              </a:rPr>
              <a:t>, as well as your special interests in the proposed research area.</a:t>
            </a:r>
          </a:p>
          <a:p>
            <a:pPr marL="285750" marR="0" lvl="0" indent="-285750" algn="l" defTabSz="457200" rtl="0" eaLnBrk="1" fontAlgn="auto" latinLnBrk="0" hangingPunct="1">
              <a:lnSpc>
                <a:spcPct val="107000"/>
              </a:lnSpc>
              <a:spcBef>
                <a:spcPts val="0"/>
              </a:spcBef>
              <a:spcAft>
                <a:spcPts val="1200"/>
              </a:spcAft>
              <a:buClrTx/>
              <a:buSzTx/>
              <a:buFont typeface="Wingdings" panose="05000000000000000000" pitchFamily="2" charset="2"/>
              <a:buChar char="Ø"/>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457200" rtl="0" eaLnBrk="1" fontAlgn="auto" latinLnBrk="0" hangingPunct="1">
              <a:lnSpc>
                <a:spcPct val="107000"/>
              </a:lnSpc>
              <a:spcBef>
                <a:spcPts val="0"/>
              </a:spcBef>
              <a:spcAft>
                <a:spcPts val="0"/>
              </a:spcAft>
              <a:buClrTx/>
              <a:buSzTx/>
              <a:buFontTx/>
              <a:buNone/>
              <a:tabLst/>
              <a:defRPr/>
            </a:pPr>
            <a:endParaRPr lang="en-US" sz="16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5715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Gill Sans MT" panose="020B0502020104020203"/>
                <a:ea typeface="Verdana" panose="020B0604030504040204" pitchFamily="34" charset="0"/>
                <a:cs typeface="+mn-cs"/>
              </a:rPr>
              <a:t> </a:t>
            </a:r>
          </a:p>
        </p:txBody>
      </p:sp>
      <p:sp>
        <p:nvSpPr>
          <p:cNvPr id="2" name="Content Placeholder 5">
            <a:extLst>
              <a:ext uri="{FF2B5EF4-FFF2-40B4-BE49-F238E27FC236}">
                <a16:creationId xmlns:a16="http://schemas.microsoft.com/office/drawing/2014/main" id="{B1BC818F-D7A1-503B-F2E9-FFA40A71FE86}"/>
              </a:ext>
              <a:ext uri="{C183D7F6-B498-43B3-948B-1728B52AA6E4}">
                <adec:decorative xmlns:adec="http://schemas.microsoft.com/office/drawing/2017/decorative" val="0"/>
              </a:ext>
            </a:extLst>
          </p:cNvPr>
          <p:cNvSpPr>
            <a:spLocks/>
          </p:cNvSpPr>
          <p:nvPr/>
        </p:nvSpPr>
        <p:spPr>
          <a:xfrm>
            <a:off x="6674935" y="1704501"/>
            <a:ext cx="4865725" cy="4373904"/>
          </a:xfrm>
          <a:prstGeom prst="rect">
            <a:avLst/>
          </a:prstGeom>
        </p:spPr>
        <p:txBody>
          <a:bodyPr>
            <a:noAutofit/>
          </a:bodyPr>
          <a:lstStyle/>
          <a:p>
            <a:pPr algn="l">
              <a:spcAft>
                <a:spcPts val="863"/>
              </a:spcAft>
              <a:buNone/>
            </a:pPr>
            <a:r>
              <a:rPr lang="en-US" sz="1600" b="1" i="0" dirty="0">
                <a:solidFill>
                  <a:srgbClr val="333333"/>
                </a:solidFill>
                <a:effectLst/>
              </a:rPr>
              <a:t>If you </a:t>
            </a:r>
            <a:r>
              <a:rPr lang="en-US" sz="1600" b="1" i="0" u="sng" dirty="0">
                <a:solidFill>
                  <a:srgbClr val="333333"/>
                </a:solidFill>
                <a:effectLst/>
              </a:rPr>
              <a:t>are</a:t>
            </a:r>
            <a:r>
              <a:rPr lang="en-US" sz="1600" b="1" i="0" dirty="0">
                <a:solidFill>
                  <a:srgbClr val="333333"/>
                </a:solidFill>
                <a:effectLst/>
              </a:rPr>
              <a:t> currently enrolled in a doctoral degree program:</a:t>
            </a:r>
            <a:endParaRPr lang="en-US" sz="1600" b="0" i="0" dirty="0">
              <a:solidFill>
                <a:srgbClr val="333333"/>
              </a:solidFill>
              <a:effectLst/>
            </a:endParaRPr>
          </a:p>
          <a:p>
            <a:pPr marL="285750" indent="-285750" algn="l">
              <a:spcAft>
                <a:spcPts val="863"/>
              </a:spcAft>
              <a:buFont typeface="Wingdings" panose="05000000000000000000" pitchFamily="2" charset="2"/>
              <a:buChar char="q"/>
            </a:pPr>
            <a:r>
              <a:rPr lang="en-US" sz="1600" b="1" i="0" dirty="0">
                <a:solidFill>
                  <a:srgbClr val="333333"/>
                </a:solidFill>
                <a:effectLst/>
              </a:rPr>
              <a:t>clearly state your current level of graduate study;</a:t>
            </a:r>
          </a:p>
          <a:p>
            <a:pPr marL="285750" indent="-285750" algn="l">
              <a:spcAft>
                <a:spcPts val="863"/>
              </a:spcAft>
              <a:buFont typeface="Wingdings" panose="05000000000000000000" pitchFamily="2" charset="2"/>
              <a:buChar char="q"/>
            </a:pPr>
            <a:r>
              <a:rPr lang="en-US" sz="1600" b="1" i="0" dirty="0">
                <a:solidFill>
                  <a:srgbClr val="333333"/>
                </a:solidFill>
                <a:effectLst/>
              </a:rPr>
              <a:t>indicate what stage you are at in your thesis/research project;</a:t>
            </a:r>
          </a:p>
          <a:p>
            <a:pPr algn="l">
              <a:spcAft>
                <a:spcPts val="863"/>
              </a:spcAft>
              <a:buFont typeface="Arial" panose="020B0604020202020204" pitchFamily="34" charset="0"/>
              <a:buChar char="•"/>
            </a:pPr>
            <a:r>
              <a:rPr lang="en-US" sz="1600" b="0" i="0" dirty="0">
                <a:solidFill>
                  <a:srgbClr val="333333"/>
                </a:solidFill>
                <a:effectLst/>
              </a:rPr>
              <a:t>provide the name of your supervisor of doctoral studies, if known;</a:t>
            </a:r>
          </a:p>
          <a:p>
            <a:pPr algn="l">
              <a:spcAft>
                <a:spcPts val="863"/>
              </a:spcAft>
              <a:buFont typeface="Arial" panose="020B0604020202020204" pitchFamily="34" charset="0"/>
              <a:buChar char="•"/>
            </a:pPr>
            <a:r>
              <a:rPr lang="en-US" sz="1600" b="1" i="0" dirty="0">
                <a:solidFill>
                  <a:srgbClr val="333333"/>
                </a:solidFill>
                <a:effectLst/>
              </a:rPr>
              <a:t>provide an outline of your thesis or research project, including, for example, the </a:t>
            </a:r>
            <a:r>
              <a:rPr lang="en-US" sz="1600" b="1" i="0" dirty="0">
                <a:solidFill>
                  <a:srgbClr val="C00000"/>
                </a:solidFill>
                <a:effectLst/>
              </a:rPr>
              <a:t>research question</a:t>
            </a:r>
            <a:r>
              <a:rPr lang="en-US" sz="1600" b="1" i="0" dirty="0">
                <a:solidFill>
                  <a:srgbClr val="333333"/>
                </a:solidFill>
                <a:effectLst/>
              </a:rPr>
              <a:t>(s), </a:t>
            </a:r>
            <a:r>
              <a:rPr lang="en-US" sz="1600" b="1" i="0" dirty="0">
                <a:solidFill>
                  <a:srgbClr val="009900"/>
                </a:solidFill>
                <a:effectLst/>
              </a:rPr>
              <a:t>context</a:t>
            </a:r>
            <a:r>
              <a:rPr lang="en-US" sz="1600" b="1" i="0" dirty="0">
                <a:solidFill>
                  <a:srgbClr val="333333"/>
                </a:solidFill>
                <a:effectLst/>
              </a:rPr>
              <a:t>, </a:t>
            </a:r>
            <a:r>
              <a:rPr lang="en-US" sz="1600" b="1" i="0" dirty="0">
                <a:solidFill>
                  <a:schemeClr val="bg2">
                    <a:lumMod val="50000"/>
                  </a:schemeClr>
                </a:solidFill>
                <a:effectLst/>
              </a:rPr>
              <a:t>objectives</a:t>
            </a:r>
            <a:r>
              <a:rPr lang="en-US" sz="1600" b="1" i="0" dirty="0">
                <a:solidFill>
                  <a:srgbClr val="333333"/>
                </a:solidFill>
                <a:effectLst/>
              </a:rPr>
              <a:t>, </a:t>
            </a:r>
            <a:r>
              <a:rPr lang="en-US" sz="1600" b="1" i="0" dirty="0">
                <a:solidFill>
                  <a:srgbClr val="C00000"/>
                </a:solidFill>
                <a:effectLst/>
              </a:rPr>
              <a:t>methodolog</a:t>
            </a:r>
            <a:r>
              <a:rPr lang="en-US" sz="1600" b="1" i="0" dirty="0">
                <a:solidFill>
                  <a:srgbClr val="333333"/>
                </a:solidFill>
                <a:effectLst/>
              </a:rPr>
              <a:t>y, </a:t>
            </a:r>
            <a:r>
              <a:rPr lang="en-US" sz="1600" b="1" i="0" dirty="0">
                <a:solidFill>
                  <a:srgbClr val="FF0066"/>
                </a:solidFill>
                <a:effectLst/>
              </a:rPr>
              <a:t>significance and expected contributions </a:t>
            </a:r>
            <a:r>
              <a:rPr lang="en-US" sz="1600" b="1" i="0" dirty="0">
                <a:solidFill>
                  <a:srgbClr val="333333"/>
                </a:solidFill>
                <a:effectLst/>
              </a:rPr>
              <a:t>to advancing knowledge; and</a:t>
            </a:r>
          </a:p>
          <a:p>
            <a:pPr algn="l">
              <a:spcAft>
                <a:spcPts val="863"/>
              </a:spcAft>
              <a:buFont typeface="Arial" panose="020B0604020202020204" pitchFamily="34" charset="0"/>
              <a:buChar char="•"/>
            </a:pPr>
            <a:r>
              <a:rPr lang="en-US" sz="1600" i="0" dirty="0">
                <a:solidFill>
                  <a:srgbClr val="333333"/>
                </a:solidFill>
                <a:effectLst/>
              </a:rPr>
              <a:t>describe what you </a:t>
            </a:r>
            <a:r>
              <a:rPr lang="en-US" sz="1600" b="1" i="0" dirty="0">
                <a:solidFill>
                  <a:srgbClr val="333333"/>
                </a:solidFill>
                <a:effectLst/>
              </a:rPr>
              <a:t>hope to accomplish during the award tenure</a:t>
            </a:r>
            <a:r>
              <a:rPr lang="en-US" sz="1600" i="0" dirty="0">
                <a:solidFill>
                  <a:srgbClr val="333333"/>
                </a:solidFill>
                <a:effectLst/>
              </a:rPr>
              <a:t> and what will remain for you to complete to obtain your degree.</a:t>
            </a:r>
          </a:p>
          <a:p>
            <a:pPr marL="285750" marR="0" lvl="0" indent="-285750" algn="l" defTabSz="457200" rtl="0" eaLnBrk="1" fontAlgn="auto" latinLnBrk="0" hangingPunct="1">
              <a:lnSpc>
                <a:spcPct val="107000"/>
              </a:lnSpc>
              <a:spcBef>
                <a:spcPts val="0"/>
              </a:spcBef>
              <a:spcAft>
                <a:spcPts val="1200"/>
              </a:spcAft>
              <a:buClrTx/>
              <a:buSzTx/>
              <a:buFont typeface="Wingdings" panose="05000000000000000000" pitchFamily="2" charset="2"/>
              <a:buChar char="Ø"/>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Calibri" panose="020F0502020204030204" pitchFamily="34" charset="0"/>
            </a:endParaRPr>
          </a:p>
          <a:p>
            <a:pPr marL="0" marR="0" lvl="0" indent="0" algn="l" defTabSz="457200" rtl="0" eaLnBrk="1" fontAlgn="auto" latinLnBrk="0" hangingPunct="1">
              <a:lnSpc>
                <a:spcPct val="107000"/>
              </a:lnSpc>
              <a:spcBef>
                <a:spcPts val="0"/>
              </a:spcBef>
              <a:spcAft>
                <a:spcPts val="0"/>
              </a:spcAft>
              <a:buClrTx/>
              <a:buSzTx/>
              <a:buFontTx/>
              <a:buNone/>
              <a:tabLst/>
              <a:defRPr/>
            </a:pPr>
            <a:endParaRPr lang="en-US" sz="1600"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5715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Gill Sans MT" panose="020B0502020104020203"/>
                <a:ea typeface="Verdana" panose="020B0604030504040204" pitchFamily="34" charset="0"/>
                <a:cs typeface="+mn-cs"/>
              </a:rPr>
              <a:t> </a:t>
            </a:r>
          </a:p>
        </p:txBody>
      </p:sp>
    </p:spTree>
    <p:extLst>
      <p:ext uri="{BB962C8B-B14F-4D97-AF65-F5344CB8AC3E}">
        <p14:creationId xmlns:p14="http://schemas.microsoft.com/office/powerpoint/2010/main" val="3002742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86D4D-8299-04A7-8BC2-9389809765D4}"/>
              </a:ext>
            </a:extLst>
          </p:cNvPr>
          <p:cNvSpPr>
            <a:spLocks noGrp="1"/>
          </p:cNvSpPr>
          <p:nvPr>
            <p:ph type="title"/>
          </p:nvPr>
        </p:nvSpPr>
        <p:spPr>
          <a:xfrm>
            <a:off x="1484311" y="685801"/>
            <a:ext cx="10018713" cy="1106424"/>
          </a:xfrm>
        </p:spPr>
        <p:txBody>
          <a:bodyPr/>
          <a:lstStyle/>
          <a:p>
            <a:r>
              <a:rPr lang="en-US" dirty="0"/>
              <a:t>CIHR: Research Project Summary </a:t>
            </a:r>
            <a:endParaRPr lang="en-CA" dirty="0"/>
          </a:p>
        </p:txBody>
      </p:sp>
      <p:sp>
        <p:nvSpPr>
          <p:cNvPr id="6" name="TextBox 5">
            <a:extLst>
              <a:ext uri="{FF2B5EF4-FFF2-40B4-BE49-F238E27FC236}">
                <a16:creationId xmlns:a16="http://schemas.microsoft.com/office/drawing/2014/main" id="{73723679-BBB4-F30E-3E6B-A0365A35F9BC}"/>
              </a:ext>
            </a:extLst>
          </p:cNvPr>
          <p:cNvSpPr txBox="1"/>
          <p:nvPr/>
        </p:nvSpPr>
        <p:spPr>
          <a:xfrm>
            <a:off x="1484311" y="4742610"/>
            <a:ext cx="4611689" cy="923330"/>
          </a:xfrm>
          <a:prstGeom prst="rect">
            <a:avLst/>
          </a:prstGeom>
          <a:noFill/>
        </p:spPr>
        <p:txBody>
          <a:bodyPr wrap="square">
            <a:spAutoFit/>
          </a:bodyPr>
          <a:lstStyle/>
          <a:p>
            <a:r>
              <a:rPr lang="en-US" dirty="0"/>
              <a:t>Regardless of agency, all successful proposals demonstrate</a:t>
            </a:r>
            <a:r>
              <a:rPr lang="en-US" b="1" dirty="0"/>
              <a:t>:</a:t>
            </a:r>
            <a:r>
              <a:rPr lang="en-US" b="1" dirty="0">
                <a:solidFill>
                  <a:srgbClr val="FF0066"/>
                </a:solidFill>
              </a:rPr>
              <a:t> Question → Methods → Significance → Feasibility</a:t>
            </a:r>
            <a:endParaRPr lang="en-CA" b="1" dirty="0">
              <a:solidFill>
                <a:srgbClr val="FF0066"/>
              </a:solidFill>
            </a:endParaRPr>
          </a:p>
        </p:txBody>
      </p:sp>
      <p:sp>
        <p:nvSpPr>
          <p:cNvPr id="3" name="Content Placeholder 2">
            <a:extLst>
              <a:ext uri="{FF2B5EF4-FFF2-40B4-BE49-F238E27FC236}">
                <a16:creationId xmlns:a16="http://schemas.microsoft.com/office/drawing/2014/main" id="{AE0B46AA-F19B-5376-499A-B475C6C55139}"/>
              </a:ext>
            </a:extLst>
          </p:cNvPr>
          <p:cNvSpPr>
            <a:spLocks noGrp="1"/>
          </p:cNvSpPr>
          <p:nvPr>
            <p:ph sz="half" idx="1"/>
          </p:nvPr>
        </p:nvSpPr>
        <p:spPr>
          <a:xfrm>
            <a:off x="1328961" y="1792225"/>
            <a:ext cx="4895055" cy="3273551"/>
          </a:xfrm>
        </p:spPr>
        <p:txBody>
          <a:bodyPr anchor="t">
            <a:normAutofit fontScale="85000" lnSpcReduction="10000"/>
          </a:bodyPr>
          <a:lstStyle/>
          <a:p>
            <a:pPr marL="0" marR="0" indent="0" algn="l">
              <a:spcAft>
                <a:spcPts val="863"/>
              </a:spcAft>
              <a:buNone/>
            </a:pPr>
            <a:r>
              <a:rPr lang="en-CA" sz="1800" b="0" i="0" dirty="0">
                <a:solidFill>
                  <a:srgbClr val="333333"/>
                </a:solidFill>
                <a:effectLst/>
              </a:rPr>
              <a:t>The research project summary (1 page) must:</a:t>
            </a:r>
          </a:p>
          <a:p>
            <a:pPr marL="342900" lvl="0" indent="-342900" algn="l">
              <a:spcAft>
                <a:spcPts val="863"/>
              </a:spcAft>
              <a:buFont typeface="Arial" panose="020B0604020202020204" pitchFamily="34" charset="0"/>
              <a:buChar char="•"/>
            </a:pPr>
            <a:r>
              <a:rPr lang="en-CA" sz="1800" b="0" i="0" dirty="0">
                <a:solidFill>
                  <a:srgbClr val="333333"/>
                </a:solidFill>
                <a:effectLst/>
              </a:rPr>
              <a:t>clearly describe the applicant's role in the project.</a:t>
            </a:r>
          </a:p>
          <a:p>
            <a:pPr marL="342900" lvl="0" indent="-342900" algn="l">
              <a:spcAft>
                <a:spcPts val="863"/>
              </a:spcAft>
              <a:buFont typeface="Arial" panose="020B0604020202020204" pitchFamily="34" charset="0"/>
              <a:buChar char="•"/>
            </a:pPr>
            <a:r>
              <a:rPr lang="en-CA" sz="1800" b="0" i="0" dirty="0">
                <a:solidFill>
                  <a:srgbClr val="333333"/>
                </a:solidFill>
                <a:effectLst/>
              </a:rPr>
              <a:t>be written in general scientific language, which is an important skill to acquire for future success in the research environment as applications are being reviewed by multi-disciplinary committees.</a:t>
            </a:r>
          </a:p>
          <a:p>
            <a:pPr marL="342900" lvl="0" indent="-342900" algn="l">
              <a:spcAft>
                <a:spcPts val="863"/>
              </a:spcAft>
              <a:buFont typeface="Arial" panose="020B0604020202020204" pitchFamily="34" charset="0"/>
              <a:buChar char="•"/>
            </a:pPr>
            <a:r>
              <a:rPr lang="en-CA" sz="1800" b="0" i="0" dirty="0">
                <a:solidFill>
                  <a:srgbClr val="333333"/>
                </a:solidFill>
                <a:effectLst/>
              </a:rPr>
              <a:t>be specific, focused, include </a:t>
            </a:r>
            <a:r>
              <a:rPr lang="en-CA" sz="1800" b="1" i="0" dirty="0">
                <a:solidFill>
                  <a:srgbClr val="333333"/>
                </a:solidFill>
                <a:effectLst/>
              </a:rPr>
              <a:t>feasible </a:t>
            </a:r>
            <a:r>
              <a:rPr lang="en-CA" sz="1800" b="1" i="0" dirty="0">
                <a:solidFill>
                  <a:srgbClr val="FF0066"/>
                </a:solidFill>
                <a:effectLst/>
              </a:rPr>
              <a:t>research question</a:t>
            </a:r>
            <a:r>
              <a:rPr lang="en-CA" sz="1800" b="0" i="0" dirty="0">
                <a:solidFill>
                  <a:srgbClr val="333333"/>
                </a:solidFill>
                <a:effectLst/>
              </a:rPr>
              <a:t>(s), </a:t>
            </a:r>
            <a:r>
              <a:rPr lang="en-CA" sz="1800" b="1" i="0" dirty="0">
                <a:solidFill>
                  <a:srgbClr val="0070C0"/>
                </a:solidFill>
                <a:effectLst/>
              </a:rPr>
              <a:t>objective</a:t>
            </a:r>
            <a:r>
              <a:rPr lang="en-CA" sz="1800" b="0" i="0" dirty="0">
                <a:solidFill>
                  <a:srgbClr val="333333"/>
                </a:solidFill>
                <a:effectLst/>
              </a:rPr>
              <a:t>(s) and provide a clear description of the </a:t>
            </a:r>
            <a:r>
              <a:rPr lang="en-CA" sz="1800" b="1" i="0" dirty="0">
                <a:solidFill>
                  <a:srgbClr val="333333"/>
                </a:solidFill>
                <a:effectLst/>
              </a:rPr>
              <a:t>proposed </a:t>
            </a:r>
            <a:r>
              <a:rPr lang="en-CA" sz="1800" b="1" i="0" dirty="0">
                <a:solidFill>
                  <a:srgbClr val="009900"/>
                </a:solidFill>
                <a:effectLst/>
              </a:rPr>
              <a:t>methodology</a:t>
            </a:r>
            <a:r>
              <a:rPr lang="en-CA" sz="1800" b="0" i="0" dirty="0">
                <a:solidFill>
                  <a:srgbClr val="009900"/>
                </a:solidFill>
                <a:effectLst/>
              </a:rPr>
              <a:t>.</a:t>
            </a:r>
          </a:p>
          <a:p>
            <a:pPr marL="0" indent="0">
              <a:buNone/>
            </a:pPr>
            <a:endParaRPr lang="en-CA" dirty="0"/>
          </a:p>
        </p:txBody>
      </p:sp>
      <p:sp>
        <p:nvSpPr>
          <p:cNvPr id="4" name="Content Placeholder 3">
            <a:extLst>
              <a:ext uri="{FF2B5EF4-FFF2-40B4-BE49-F238E27FC236}">
                <a16:creationId xmlns:a16="http://schemas.microsoft.com/office/drawing/2014/main" id="{D5DB4B7F-EC1F-5E73-A400-707B3531A151}"/>
              </a:ext>
            </a:extLst>
          </p:cNvPr>
          <p:cNvSpPr>
            <a:spLocks noGrp="1"/>
          </p:cNvSpPr>
          <p:nvPr>
            <p:ph sz="half" idx="2"/>
          </p:nvPr>
        </p:nvSpPr>
        <p:spPr>
          <a:xfrm>
            <a:off x="6607967" y="1792225"/>
            <a:ext cx="4895056" cy="3998975"/>
          </a:xfrm>
        </p:spPr>
        <p:txBody>
          <a:bodyPr anchor="t">
            <a:normAutofit fontScale="85000" lnSpcReduction="10000"/>
          </a:bodyPr>
          <a:lstStyle/>
          <a:p>
            <a:pPr marL="0" indent="0">
              <a:buNone/>
            </a:pPr>
            <a:r>
              <a:rPr lang="en-CA" dirty="0"/>
              <a:t>Training expectations (2 pages)</a:t>
            </a:r>
          </a:p>
          <a:p>
            <a:pPr marL="342900" lvl="0" indent="-342900" algn="l">
              <a:spcAft>
                <a:spcPts val="863"/>
              </a:spcAft>
              <a:buFont typeface="Arial" panose="020B0604020202020204" pitchFamily="34" charset="0"/>
              <a:buChar char="•"/>
            </a:pPr>
            <a:r>
              <a:rPr lang="en-CA" sz="1800" b="0" i="0" dirty="0">
                <a:solidFill>
                  <a:srgbClr val="333333"/>
                </a:solidFill>
                <a:effectLst/>
              </a:rPr>
              <a:t>Describe their professional, academic and extracurricular experiences/achievements and how it will contribute to their training success.</a:t>
            </a:r>
          </a:p>
          <a:p>
            <a:pPr marL="342900" lvl="0" indent="-342900" algn="l">
              <a:spcAft>
                <a:spcPts val="863"/>
              </a:spcAft>
              <a:buFont typeface="Arial" panose="020B0604020202020204" pitchFamily="34" charset="0"/>
              <a:buChar char="•"/>
            </a:pPr>
            <a:r>
              <a:rPr lang="en-CA" sz="1800" b="0" i="0" dirty="0">
                <a:solidFill>
                  <a:srgbClr val="333333"/>
                </a:solidFill>
                <a:effectLst/>
              </a:rPr>
              <a:t>Describe how the training they expect to acquire will contribute to their professional development and career goals and to the research goals they hope to achieve.</a:t>
            </a:r>
          </a:p>
          <a:p>
            <a:pPr marL="342900" lvl="0" indent="-342900" algn="l">
              <a:spcAft>
                <a:spcPts val="863"/>
              </a:spcAft>
              <a:buFont typeface="Arial" panose="020B0604020202020204" pitchFamily="34" charset="0"/>
              <a:buChar char="•"/>
            </a:pPr>
            <a:r>
              <a:rPr lang="en-CA" sz="1800" b="0" i="0" dirty="0">
                <a:solidFill>
                  <a:srgbClr val="333333"/>
                </a:solidFill>
                <a:effectLst/>
              </a:rPr>
              <a:t>Describe how their expected training strives to foster </a:t>
            </a:r>
            <a:r>
              <a:rPr lang="en-CA" sz="1800" b="1" i="0" dirty="0">
                <a:solidFill>
                  <a:schemeClr val="bg2">
                    <a:lumMod val="50000"/>
                  </a:schemeClr>
                </a:solidFill>
                <a:effectLst/>
              </a:rPr>
              <a:t>impacts</a:t>
            </a:r>
            <a:r>
              <a:rPr lang="en-CA" sz="1800" b="0" i="0" dirty="0">
                <a:solidFill>
                  <a:srgbClr val="333333"/>
                </a:solidFill>
                <a:effectLst/>
              </a:rPr>
              <a:t> within and beyond the research environment and will </a:t>
            </a:r>
            <a:r>
              <a:rPr lang="en-CA" sz="1800" b="1" i="0" dirty="0">
                <a:solidFill>
                  <a:srgbClr val="333333"/>
                </a:solidFill>
                <a:effectLst/>
              </a:rPr>
              <a:t>contribute to the research ecosystem </a:t>
            </a:r>
            <a:r>
              <a:rPr lang="en-CA" sz="1800" b="0" i="0" dirty="0">
                <a:solidFill>
                  <a:srgbClr val="333333"/>
                </a:solidFill>
                <a:effectLst/>
              </a:rPr>
              <a:t>during and beyond the tenure of the award.</a:t>
            </a:r>
          </a:p>
          <a:p>
            <a:pPr marL="342900" lvl="0" indent="-342900" algn="l">
              <a:spcAft>
                <a:spcPts val="863"/>
              </a:spcAft>
              <a:buFont typeface="Arial" panose="020B0604020202020204" pitchFamily="34" charset="0"/>
              <a:buChar char="•"/>
            </a:pPr>
            <a:r>
              <a:rPr lang="en-CA" sz="1800" b="0" i="0" dirty="0">
                <a:solidFill>
                  <a:srgbClr val="333333"/>
                </a:solidFill>
                <a:effectLst/>
              </a:rPr>
              <a:t>Explain why they decided to obtain training at the proposed institution and what they expect to learn from the training experience.</a:t>
            </a:r>
          </a:p>
          <a:p>
            <a:pPr marL="0" indent="0">
              <a:buNone/>
            </a:pPr>
            <a:endParaRPr lang="en-CA" dirty="0"/>
          </a:p>
        </p:txBody>
      </p:sp>
    </p:spTree>
    <p:extLst>
      <p:ext uri="{BB962C8B-B14F-4D97-AF65-F5344CB8AC3E}">
        <p14:creationId xmlns:p14="http://schemas.microsoft.com/office/powerpoint/2010/main" val="211937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a:extLst>
            <a:ext uri="{FF2B5EF4-FFF2-40B4-BE49-F238E27FC236}">
              <a16:creationId xmlns:a16="http://schemas.microsoft.com/office/drawing/2014/main" id="{94F64E6A-449E-E818-C8F4-FD50947010DA}"/>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C1843FD2-D318-0CA3-8D73-62985DE50292}"/>
              </a:ext>
            </a:extLst>
          </p:cNvPr>
          <p:cNvSpPr>
            <a:spLocks noGrp="1"/>
          </p:cNvSpPr>
          <p:nvPr>
            <p:ph type="title"/>
          </p:nvPr>
        </p:nvSpPr>
        <p:spPr>
          <a:xfrm>
            <a:off x="1175116" y="2806888"/>
            <a:ext cx="3906721" cy="1513635"/>
          </a:xfrm>
          <a:effectLst/>
        </p:spPr>
        <p:txBody>
          <a:bodyPr vert="horz" lIns="91440" tIns="45720" rIns="91440" bIns="45720" rtlCol="0" anchor="b" anchorCtr="1">
            <a:normAutofit/>
          </a:bodyPr>
          <a:lstStyle/>
          <a:p>
            <a:pPr algn="l">
              <a:lnSpc>
                <a:spcPct val="90000"/>
              </a:lnSpc>
            </a:pPr>
            <a:r>
              <a:rPr lang="en-US" sz="3200" dirty="0">
                <a:solidFill>
                  <a:srgbClr val="002060"/>
                </a:solidFill>
                <a:latin typeface="+mn-lt"/>
              </a:rPr>
              <a:t>Various Frameworks </a:t>
            </a:r>
            <a:br>
              <a:rPr lang="en-US" sz="3200" dirty="0">
                <a:solidFill>
                  <a:srgbClr val="002060"/>
                </a:solidFill>
                <a:latin typeface="+mn-lt"/>
              </a:rPr>
            </a:br>
            <a:r>
              <a:rPr lang="en-US" sz="3200" dirty="0">
                <a:solidFill>
                  <a:srgbClr val="002060"/>
                </a:solidFill>
                <a:latin typeface="+mn-lt"/>
              </a:rPr>
              <a:t>of an Outline of Proposed Research</a:t>
            </a:r>
          </a:p>
        </p:txBody>
      </p:sp>
      <p:pic>
        <p:nvPicPr>
          <p:cNvPr id="3" name="Picture 2">
            <a:extLst>
              <a:ext uri="{FF2B5EF4-FFF2-40B4-BE49-F238E27FC236}">
                <a16:creationId xmlns:a16="http://schemas.microsoft.com/office/drawing/2014/main" id="{6C2469F7-D8E7-53F2-D1A7-5A7C1729ED5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532598" y="10"/>
            <a:ext cx="3659403" cy="4602992"/>
          </a:xfrm>
          <a:custGeom>
            <a:avLst/>
            <a:gdLst/>
            <a:ahLst/>
            <a:cxnLst/>
            <a:rect l="l" t="t" r="r" b="b"/>
            <a:pathLst>
              <a:path w="3659403" h="4603002">
                <a:moveTo>
                  <a:pt x="929360" y="0"/>
                </a:moveTo>
                <a:lnTo>
                  <a:pt x="3659403" y="0"/>
                </a:lnTo>
                <a:lnTo>
                  <a:pt x="3659403" y="4603002"/>
                </a:lnTo>
                <a:lnTo>
                  <a:pt x="0" y="3678455"/>
                </a:lnTo>
                <a:close/>
              </a:path>
            </a:pathLst>
          </a:custGeom>
        </p:spPr>
      </p:pic>
      <p:pic>
        <p:nvPicPr>
          <p:cNvPr id="4" name="Picture 3">
            <a:extLst>
              <a:ext uri="{FF2B5EF4-FFF2-40B4-BE49-F238E27FC236}">
                <a16:creationId xmlns:a16="http://schemas.microsoft.com/office/drawing/2014/main" id="{0260C980-B253-1B72-F31C-84BB09338AFC}"/>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5082886" y="1"/>
            <a:ext cx="4379070" cy="3678455"/>
          </a:xfrm>
          <a:custGeom>
            <a:avLst/>
            <a:gdLst/>
            <a:ahLst/>
            <a:cxnLst/>
            <a:rect l="l" t="t" r="r" b="b"/>
            <a:pathLst>
              <a:path w="4379070" h="3678455">
                <a:moveTo>
                  <a:pt x="709159" y="0"/>
                </a:moveTo>
                <a:lnTo>
                  <a:pt x="4379070" y="0"/>
                </a:lnTo>
                <a:lnTo>
                  <a:pt x="3449710" y="3678455"/>
                </a:lnTo>
                <a:lnTo>
                  <a:pt x="0" y="2806887"/>
                </a:lnTo>
                <a:close/>
              </a:path>
            </a:pathLst>
          </a:custGeom>
        </p:spPr>
      </p:pic>
      <p:pic>
        <p:nvPicPr>
          <p:cNvPr id="2" name="Picture 1">
            <a:extLst>
              <a:ext uri="{FF2B5EF4-FFF2-40B4-BE49-F238E27FC236}">
                <a16:creationId xmlns:a16="http://schemas.microsoft.com/office/drawing/2014/main" id="{B0AD98A0-A2FA-7013-556D-8593661DB7CD}"/>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5080788" y="2806888"/>
            <a:ext cx="7111213" cy="4051112"/>
          </a:xfrm>
          <a:custGeom>
            <a:avLst/>
            <a:gdLst/>
            <a:ahLst/>
            <a:cxnLst/>
            <a:rect l="l" t="t" r="r" b="b"/>
            <a:pathLst>
              <a:path w="7111213" h="4051112">
                <a:moveTo>
                  <a:pt x="2098" y="0"/>
                </a:moveTo>
                <a:lnTo>
                  <a:pt x="7111213" y="1796115"/>
                </a:lnTo>
                <a:lnTo>
                  <a:pt x="7111213" y="4051112"/>
                </a:lnTo>
                <a:lnTo>
                  <a:pt x="4355968" y="4051112"/>
                </a:lnTo>
                <a:lnTo>
                  <a:pt x="0" y="8302"/>
                </a:lnTo>
                <a:close/>
              </a:path>
            </a:pathLst>
          </a:custGeom>
        </p:spPr>
      </p:pic>
      <p:sp>
        <p:nvSpPr>
          <p:cNvPr id="6" name="TextBox 5">
            <a:extLst>
              <a:ext uri="{FF2B5EF4-FFF2-40B4-BE49-F238E27FC236}">
                <a16:creationId xmlns:a16="http://schemas.microsoft.com/office/drawing/2014/main" id="{C355DB38-A4CD-882E-0454-135B0114789A}"/>
              </a:ext>
            </a:extLst>
          </p:cNvPr>
          <p:cNvSpPr txBox="1"/>
          <p:nvPr/>
        </p:nvSpPr>
        <p:spPr>
          <a:xfrm>
            <a:off x="1175116" y="4603002"/>
            <a:ext cx="5578975" cy="646331"/>
          </a:xfrm>
          <a:prstGeom prst="rect">
            <a:avLst/>
          </a:prstGeom>
          <a:noFill/>
        </p:spPr>
        <p:txBody>
          <a:bodyPr wrap="square">
            <a:spAutoFit/>
          </a:bodyPr>
          <a:lstStyle/>
          <a:p>
            <a:r>
              <a:rPr lang="en-US" b="1" dirty="0">
                <a:solidFill>
                  <a:srgbClr val="002060"/>
                </a:solidFill>
              </a:rPr>
              <a:t>There is no single correct structure, but successful proposals all tell a coherent research story.</a:t>
            </a:r>
            <a:endParaRPr lang="en-CA" b="1" dirty="0">
              <a:solidFill>
                <a:srgbClr val="002060"/>
              </a:solidFill>
            </a:endParaRPr>
          </a:p>
        </p:txBody>
      </p:sp>
    </p:spTree>
    <p:extLst>
      <p:ext uri="{BB962C8B-B14F-4D97-AF65-F5344CB8AC3E}">
        <p14:creationId xmlns:p14="http://schemas.microsoft.com/office/powerpoint/2010/main" val="1102399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7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EF280-C744-D1E9-5B47-D43FFD232F7A}"/>
              </a:ext>
            </a:extLst>
          </p:cNvPr>
          <p:cNvSpPr>
            <a:spLocks noGrp="1"/>
          </p:cNvSpPr>
          <p:nvPr>
            <p:ph type="title"/>
          </p:nvPr>
        </p:nvSpPr>
        <p:spPr>
          <a:xfrm>
            <a:off x="1295810" y="378758"/>
            <a:ext cx="9600379" cy="1188720"/>
          </a:xfrm>
        </p:spPr>
        <p:txBody>
          <a:bodyPr/>
          <a:lstStyle/>
          <a:p>
            <a:r>
              <a:rPr lang="en-US"/>
              <a:t>Various Proposal Frameworks</a:t>
            </a:r>
          </a:p>
        </p:txBody>
      </p:sp>
      <p:sp>
        <p:nvSpPr>
          <p:cNvPr id="5" name="Text Placeholder 4">
            <a:extLst>
              <a:ext uri="{FF2B5EF4-FFF2-40B4-BE49-F238E27FC236}">
                <a16:creationId xmlns:a16="http://schemas.microsoft.com/office/drawing/2014/main" id="{F0824037-FAB6-A76D-8B81-D311DB472EEE}"/>
              </a:ext>
            </a:extLst>
          </p:cNvPr>
          <p:cNvSpPr>
            <a:spLocks noGrp="1"/>
          </p:cNvSpPr>
          <p:nvPr>
            <p:ph type="body" idx="1"/>
          </p:nvPr>
        </p:nvSpPr>
        <p:spPr>
          <a:xfrm>
            <a:off x="1583436" y="1828802"/>
            <a:ext cx="3773655" cy="484632"/>
          </a:xfrm>
        </p:spPr>
        <p:txBody>
          <a:bodyPr/>
          <a:lstStyle/>
          <a:p>
            <a:pPr algn="l"/>
            <a:r>
              <a:rPr lang="en-US" b="1" dirty="0">
                <a:solidFill>
                  <a:schemeClr val="tx1"/>
                </a:solidFill>
              </a:rPr>
              <a:t>Hour-Glass Style </a:t>
            </a:r>
          </a:p>
        </p:txBody>
      </p:sp>
      <p:sp>
        <p:nvSpPr>
          <p:cNvPr id="6" name="Content Placeholder 5">
            <a:extLst>
              <a:ext uri="{FF2B5EF4-FFF2-40B4-BE49-F238E27FC236}">
                <a16:creationId xmlns:a16="http://schemas.microsoft.com/office/drawing/2014/main" id="{A2287B0D-690F-4794-91E4-59E40144BD56}"/>
              </a:ext>
            </a:extLst>
          </p:cNvPr>
          <p:cNvSpPr>
            <a:spLocks noGrp="1"/>
          </p:cNvSpPr>
          <p:nvPr>
            <p:ph sz="half" idx="2"/>
          </p:nvPr>
        </p:nvSpPr>
        <p:spPr>
          <a:xfrm>
            <a:off x="1135464" y="2429902"/>
            <a:ext cx="4960536" cy="3729738"/>
          </a:xfrm>
        </p:spPr>
        <p:txBody>
          <a:bodyPr>
            <a:normAutofit/>
          </a:bodyPr>
          <a:lstStyle/>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Background of research, broad overview</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Introduce important concepts, what is known and what is unknown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Research question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Methodology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Data analysis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Contribution to knowledge in field and broader impact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8" name="Text Placeholder 7">
            <a:extLst>
              <a:ext uri="{FF2B5EF4-FFF2-40B4-BE49-F238E27FC236}">
                <a16:creationId xmlns:a16="http://schemas.microsoft.com/office/drawing/2014/main" id="{49789B04-15CB-446F-52A6-A8DB3B077EA1}"/>
              </a:ext>
            </a:extLst>
          </p:cNvPr>
          <p:cNvSpPr>
            <a:spLocks noGrp="1"/>
          </p:cNvSpPr>
          <p:nvPr>
            <p:ph type="body" sz="quarter" idx="13"/>
          </p:nvPr>
        </p:nvSpPr>
        <p:spPr>
          <a:xfrm>
            <a:off x="6834908" y="1828801"/>
            <a:ext cx="3773655" cy="484632"/>
          </a:xfrm>
        </p:spPr>
        <p:txBody>
          <a:bodyPr>
            <a:normAutofit/>
          </a:bodyPr>
          <a:lstStyle/>
          <a:p>
            <a:r>
              <a:rPr lang="en-US" b="1" dirty="0">
                <a:solidFill>
                  <a:schemeClr val="tx1"/>
                </a:solidFill>
              </a:rPr>
              <a:t>Inverted Triangle </a:t>
            </a:r>
          </a:p>
        </p:txBody>
      </p:sp>
      <p:sp>
        <p:nvSpPr>
          <p:cNvPr id="7" name="Content Placeholder 6">
            <a:extLst>
              <a:ext uri="{FF2B5EF4-FFF2-40B4-BE49-F238E27FC236}">
                <a16:creationId xmlns:a16="http://schemas.microsoft.com/office/drawing/2014/main" id="{CB33D612-E4E2-ABEC-2674-7B81BC31983B}"/>
              </a:ext>
            </a:extLst>
          </p:cNvPr>
          <p:cNvSpPr>
            <a:spLocks noGrp="1"/>
          </p:cNvSpPr>
          <p:nvPr>
            <p:ph sz="quarter" idx="4"/>
          </p:nvPr>
        </p:nvSpPr>
        <p:spPr>
          <a:xfrm>
            <a:off x="6338316" y="2429903"/>
            <a:ext cx="5465757" cy="3729737"/>
          </a:xfrm>
        </p:spPr>
        <p:txBody>
          <a:bodyPr>
            <a:normAutofit/>
          </a:bodyPr>
          <a:lstStyle/>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Big picture, relevance/importance of problem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Theoretical Frame: Situate study in body of theory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Research question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Methodology: Underlying approach to the research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Method: How will you do it?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Data analysis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600"/>
              </a:spcBef>
              <a:spcAft>
                <a:spcPts val="6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Dissemination of research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3" name="Flowchart: Collate 2">
            <a:extLst>
              <a:ext uri="{FF2B5EF4-FFF2-40B4-BE49-F238E27FC236}">
                <a16:creationId xmlns:a16="http://schemas.microsoft.com/office/drawing/2014/main" id="{AD6E2D01-CCB9-9D46-33F1-FDAB4331F900}"/>
              </a:ext>
              <a:ext uri="{C183D7F6-B498-43B3-948B-1728B52AA6E4}">
                <adec:decorative xmlns:adec="http://schemas.microsoft.com/office/drawing/2017/decorative" val="1"/>
              </a:ext>
            </a:extLst>
          </p:cNvPr>
          <p:cNvSpPr/>
          <p:nvPr/>
        </p:nvSpPr>
        <p:spPr>
          <a:xfrm>
            <a:off x="4005072" y="3602736"/>
            <a:ext cx="694944" cy="804672"/>
          </a:xfrm>
          <a:prstGeom prst="flowChartCollate">
            <a:avLst/>
          </a:prstGeom>
          <a:solidFill>
            <a:srgbClr val="FF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4" name="Flowchart: Merge 3">
            <a:extLst>
              <a:ext uri="{FF2B5EF4-FFF2-40B4-BE49-F238E27FC236}">
                <a16:creationId xmlns:a16="http://schemas.microsoft.com/office/drawing/2014/main" id="{0D819268-1112-137D-E30C-6579B1888C32}"/>
              </a:ext>
              <a:ext uri="{C183D7F6-B498-43B3-948B-1728B52AA6E4}">
                <adec:decorative xmlns:adec="http://schemas.microsoft.com/office/drawing/2017/decorative" val="1"/>
              </a:ext>
            </a:extLst>
          </p:cNvPr>
          <p:cNvSpPr/>
          <p:nvPr/>
        </p:nvSpPr>
        <p:spPr>
          <a:xfrm>
            <a:off x="10387584" y="4727448"/>
            <a:ext cx="960120" cy="886968"/>
          </a:xfrm>
          <a:prstGeom prst="flowChartMerge">
            <a:avLst/>
          </a:prstGeom>
          <a:solidFill>
            <a:srgbClr val="FF00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214046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a:extLst>
            <a:ext uri="{FF2B5EF4-FFF2-40B4-BE49-F238E27FC236}">
              <a16:creationId xmlns:a16="http://schemas.microsoft.com/office/drawing/2014/main" id="{5F454AE5-4F06-9626-16DE-95AE1FBF3A5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E440F27-0A92-240F-E00C-AD642C801DFF}"/>
              </a:ext>
              <a:ext uri="{C183D7F6-B498-43B3-948B-1728B52AA6E4}">
                <adec:decorative xmlns:adec="http://schemas.microsoft.com/office/drawing/2017/decorative" val="0"/>
              </a:ext>
            </a:extLst>
          </p:cNvPr>
          <p:cNvSpPr>
            <a:spLocks noGrp="1"/>
          </p:cNvSpPr>
          <p:nvPr>
            <p:ph type="title"/>
          </p:nvPr>
        </p:nvSpPr>
        <p:spPr>
          <a:xfrm>
            <a:off x="3086101" y="358485"/>
            <a:ext cx="6798635" cy="1059873"/>
          </a:xfrm>
          <a:prstGeom prst="ellipse">
            <a:avLst/>
          </a:prstGeom>
          <a:ln w="19050">
            <a:solidFill>
              <a:schemeClr val="tx1"/>
            </a:solidFill>
          </a:ln>
        </p:spPr>
        <p:txBody>
          <a:bodyPr vert="horz" lIns="91440" tIns="45720" rIns="91440" bIns="45720" rtlCol="0" anchor="ctr">
            <a:normAutofit fontScale="90000"/>
          </a:bodyPr>
          <a:lstStyle/>
          <a:p>
            <a:r>
              <a:rPr lang="en-US" sz="3700" b="1" dirty="0"/>
              <a:t>Framework Breakdown</a:t>
            </a:r>
          </a:p>
        </p:txBody>
      </p:sp>
      <p:sp>
        <p:nvSpPr>
          <p:cNvPr id="3" name="Content Placeholder 2">
            <a:extLst>
              <a:ext uri="{FF2B5EF4-FFF2-40B4-BE49-F238E27FC236}">
                <a16:creationId xmlns:a16="http://schemas.microsoft.com/office/drawing/2014/main" id="{32C8EADE-DE72-A9CB-D5B4-883152A4EB19}"/>
              </a:ext>
              <a:ext uri="{C183D7F6-B498-43B3-948B-1728B52AA6E4}">
                <adec:decorative xmlns:adec="http://schemas.microsoft.com/office/drawing/2017/decorative" val="0"/>
              </a:ext>
            </a:extLst>
          </p:cNvPr>
          <p:cNvSpPr>
            <a:spLocks noGrp="1"/>
          </p:cNvSpPr>
          <p:nvPr>
            <p:ph sz="half" idx="4294967295"/>
          </p:nvPr>
        </p:nvSpPr>
        <p:spPr>
          <a:xfrm>
            <a:off x="2955059" y="1630496"/>
            <a:ext cx="7768359" cy="4233440"/>
          </a:xfrm>
        </p:spPr>
        <p:txBody>
          <a:bodyPr vert="horz" lIns="91440" tIns="45720" rIns="91440" bIns="45720" rtlCol="0" anchor="t">
            <a:normAutofit/>
          </a:bodyPr>
          <a:lstStyle/>
          <a:p>
            <a:pPr marL="0" indent="0">
              <a:lnSpc>
                <a:spcPct val="90000"/>
              </a:lnSpc>
              <a:buNone/>
            </a:pPr>
            <a:r>
              <a:rPr lang="en-US" sz="1800" b="1" i="0" dirty="0"/>
              <a:t>Research Outline</a:t>
            </a:r>
          </a:p>
          <a:p>
            <a:pPr marL="342900" indent="-342900">
              <a:lnSpc>
                <a:spcPct val="90000"/>
              </a:lnSpc>
              <a:spcAft>
                <a:spcPts val="1200"/>
              </a:spcAft>
              <a:buFont typeface="+mj-lt"/>
              <a:buAutoNum type="arabicPeriod"/>
            </a:pPr>
            <a:r>
              <a:rPr lang="en-US" sz="1600" b="1" i="0" dirty="0"/>
              <a:t>Main Challenge or Issue: </a:t>
            </a:r>
            <a:r>
              <a:rPr lang="en-US" sz="1600" b="0" i="0" dirty="0"/>
              <a:t>What problem are you addressing?</a:t>
            </a:r>
          </a:p>
          <a:p>
            <a:pPr marL="342900" indent="-342900">
              <a:lnSpc>
                <a:spcPct val="90000"/>
              </a:lnSpc>
              <a:spcAft>
                <a:spcPts val="1200"/>
              </a:spcAft>
              <a:buFont typeface="+mj-lt"/>
              <a:buAutoNum type="arabicPeriod"/>
            </a:pPr>
            <a:r>
              <a:rPr lang="en-US" sz="1600" b="1" i="0" dirty="0"/>
              <a:t>What’s Known and Unknown: </a:t>
            </a:r>
            <a:r>
              <a:rPr lang="en-US" sz="1600" b="0" i="0" dirty="0"/>
              <a:t>Briefly explain what researchers already know and what </a:t>
            </a:r>
            <a:r>
              <a:rPr lang="en-US" sz="1600" b="1" i="0" dirty="0"/>
              <a:t>research gaps remain unknown</a:t>
            </a:r>
            <a:r>
              <a:rPr lang="en-US" sz="1600" b="0" i="0" dirty="0"/>
              <a:t>.</a:t>
            </a:r>
          </a:p>
          <a:p>
            <a:pPr marL="342900" indent="-342900">
              <a:lnSpc>
                <a:spcPct val="90000"/>
              </a:lnSpc>
              <a:spcAft>
                <a:spcPts val="1200"/>
              </a:spcAft>
              <a:buFont typeface="+mj-lt"/>
              <a:buAutoNum type="arabicPeriod"/>
            </a:pPr>
            <a:r>
              <a:rPr lang="en-US" sz="1600" b="1" i="0" dirty="0"/>
              <a:t>Research Questions: </a:t>
            </a:r>
            <a:r>
              <a:rPr lang="en-US" sz="1600" b="0" i="0" dirty="0"/>
              <a:t>What specific questions will your research try to answer?</a:t>
            </a:r>
          </a:p>
          <a:p>
            <a:pPr marL="342900" indent="-342900">
              <a:lnSpc>
                <a:spcPct val="90000"/>
              </a:lnSpc>
              <a:spcAft>
                <a:spcPts val="1200"/>
              </a:spcAft>
              <a:buFont typeface="+mj-lt"/>
              <a:buAutoNum type="arabicPeriod"/>
            </a:pPr>
            <a:r>
              <a:rPr lang="en-US" sz="1600" b="1" i="0" dirty="0"/>
              <a:t>Theoretical and Methodological Framework: </a:t>
            </a:r>
            <a:r>
              <a:rPr lang="en-US" sz="1600" b="0" i="0" dirty="0"/>
              <a:t>What theories and methods will guide your research?</a:t>
            </a:r>
          </a:p>
          <a:p>
            <a:pPr marL="342900" indent="-342900">
              <a:lnSpc>
                <a:spcPct val="90000"/>
              </a:lnSpc>
              <a:spcAft>
                <a:spcPts val="1200"/>
              </a:spcAft>
              <a:buFont typeface="+mj-lt"/>
              <a:buAutoNum type="arabicPeriod"/>
            </a:pPr>
            <a:r>
              <a:rPr lang="en-US" sz="1600" b="1" i="0" dirty="0"/>
              <a:t>Proposed Methods: </a:t>
            </a:r>
            <a:r>
              <a:rPr lang="en-US" sz="1600" b="0" i="0" dirty="0"/>
              <a:t>What steps or techniques will you use to carry out the research?</a:t>
            </a:r>
          </a:p>
          <a:p>
            <a:pPr marL="342900" indent="-342900">
              <a:lnSpc>
                <a:spcPct val="90000"/>
              </a:lnSpc>
              <a:spcAft>
                <a:spcPts val="1200"/>
              </a:spcAft>
              <a:buFont typeface="+mj-lt"/>
              <a:buAutoNum type="arabicPeriod"/>
            </a:pPr>
            <a:r>
              <a:rPr lang="en-US" sz="1600" b="1" i="0" dirty="0"/>
              <a:t>Contribution to Knowledge: </a:t>
            </a:r>
            <a:r>
              <a:rPr lang="en-US" sz="1600" b="0" i="0" dirty="0"/>
              <a:t>How will your findings advance your field or help other areas of research?</a:t>
            </a:r>
          </a:p>
          <a:p>
            <a:pPr marL="342900" indent="-342900">
              <a:lnSpc>
                <a:spcPct val="90000"/>
              </a:lnSpc>
              <a:spcAft>
                <a:spcPts val="1200"/>
              </a:spcAft>
              <a:buFont typeface="+mj-lt"/>
              <a:buAutoNum type="arabicPeriod"/>
            </a:pPr>
            <a:r>
              <a:rPr lang="en-US" sz="1600" b="1" i="0" dirty="0"/>
              <a:t>Public Good / Social Impact: </a:t>
            </a:r>
            <a:r>
              <a:rPr lang="en-US" sz="1600" b="0" i="0" dirty="0"/>
              <a:t>How could your research benefit society or make a positive difference?</a:t>
            </a:r>
          </a:p>
        </p:txBody>
      </p:sp>
      <p:pic>
        <p:nvPicPr>
          <p:cNvPr id="4" name="Picture 3">
            <a:extLst>
              <a:ext uri="{FF2B5EF4-FFF2-40B4-BE49-F238E27FC236}">
                <a16:creationId xmlns:a16="http://schemas.microsoft.com/office/drawing/2014/main" id="{6CF2A616-21A4-ECB5-4703-C9B6AEBCBA47}"/>
              </a:ext>
              <a:ext uri="{C183D7F6-B498-43B3-948B-1728B52AA6E4}">
                <adec:decorative xmlns:adec="http://schemas.microsoft.com/office/drawing/2017/decorative" val="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20" y="10"/>
            <a:ext cx="3459143" cy="6857990"/>
          </a:xfrm>
          <a:custGeom>
            <a:avLst/>
            <a:gdLst/>
            <a:ahLst/>
            <a:cxnLst/>
            <a:rect l="l" t="t" r="r" b="b"/>
            <a:pathLst>
              <a:path w="3458633" h="6858000">
                <a:moveTo>
                  <a:pt x="0" y="0"/>
                </a:moveTo>
                <a:lnTo>
                  <a:pt x="3174999" y="0"/>
                </a:lnTo>
                <a:lnTo>
                  <a:pt x="2294466" y="5223932"/>
                </a:lnTo>
                <a:lnTo>
                  <a:pt x="3458633" y="6853767"/>
                </a:lnTo>
                <a:lnTo>
                  <a:pt x="0" y="6858000"/>
                </a:lnTo>
                <a:lnTo>
                  <a:pt x="0" y="0"/>
                </a:lnTo>
                <a:close/>
              </a:path>
            </a:pathLst>
          </a:custGeom>
          <a:ln w="38100">
            <a:noFill/>
          </a:ln>
          <a:effectLst/>
        </p:spPr>
      </p:pic>
    </p:spTree>
    <p:extLst>
      <p:ext uri="{BB962C8B-B14F-4D97-AF65-F5344CB8AC3E}">
        <p14:creationId xmlns:p14="http://schemas.microsoft.com/office/powerpoint/2010/main" val="1197493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ACB08-32ED-5C25-841E-84AE0DFC76D5}"/>
              </a:ext>
            </a:extLst>
          </p:cNvPr>
          <p:cNvSpPr>
            <a:spLocks noGrp="1"/>
          </p:cNvSpPr>
          <p:nvPr>
            <p:ph type="title"/>
          </p:nvPr>
        </p:nvSpPr>
        <p:spPr>
          <a:xfrm>
            <a:off x="1267691" y="1288936"/>
            <a:ext cx="4561610" cy="4114800"/>
          </a:xfrm>
          <a:prstGeom prst="ellipse">
            <a:avLst/>
          </a:prstGeom>
          <a:solidFill>
            <a:schemeClr val="accent2"/>
          </a:solidFill>
          <a:ln>
            <a:solidFill>
              <a:schemeClr val="tx1"/>
            </a:solidFill>
          </a:ln>
        </p:spPr>
        <p:txBody>
          <a:bodyPr>
            <a:noAutofit/>
          </a:bodyPr>
          <a:lstStyle/>
          <a:p>
            <a:r>
              <a:rPr lang="en-US" sz="1800" b="1" cap="none" dirty="0">
                <a:solidFill>
                  <a:schemeClr val="bg1"/>
                </a:solidFill>
                <a:latin typeface="+mn-lt"/>
              </a:rPr>
              <a:t>A</a:t>
            </a:r>
            <a:r>
              <a:rPr lang="en-US" sz="1800" b="1" i="0" cap="none" dirty="0">
                <a:solidFill>
                  <a:schemeClr val="bg1"/>
                </a:solidFill>
                <a:effectLst/>
                <a:latin typeface="+mn-lt"/>
              </a:rPr>
              <a:t>n outline of proposed research </a:t>
            </a:r>
            <a:r>
              <a:rPr lang="en-US" sz="1800" b="1" cap="none" dirty="0">
                <a:solidFill>
                  <a:schemeClr val="bg1"/>
                </a:solidFill>
                <a:latin typeface="+mn-lt"/>
              </a:rPr>
              <a:t>s</a:t>
            </a:r>
            <a:r>
              <a:rPr lang="en-US" sz="1800" b="1" i="0" cap="none" dirty="0">
                <a:solidFill>
                  <a:schemeClr val="bg1"/>
                </a:solidFill>
                <a:effectLst/>
                <a:latin typeface="+mn-lt"/>
              </a:rPr>
              <a:t>hould clearly and concisely communicate a research plan, its significance, and the approach. </a:t>
            </a:r>
            <a:endParaRPr lang="en-CA" sz="1800" b="1" cap="none" dirty="0">
              <a:solidFill>
                <a:schemeClr val="bg1"/>
              </a:solidFill>
              <a:latin typeface="+mn-lt"/>
            </a:endParaRPr>
          </a:p>
        </p:txBody>
      </p:sp>
      <p:sp>
        <p:nvSpPr>
          <p:cNvPr id="4" name="TextBox 3">
            <a:extLst>
              <a:ext uri="{FF2B5EF4-FFF2-40B4-BE49-F238E27FC236}">
                <a16:creationId xmlns:a16="http://schemas.microsoft.com/office/drawing/2014/main" id="{9A744567-6835-92FA-9126-53B5800345F3}"/>
              </a:ext>
            </a:extLst>
          </p:cNvPr>
          <p:cNvSpPr txBox="1"/>
          <p:nvPr/>
        </p:nvSpPr>
        <p:spPr>
          <a:xfrm>
            <a:off x="6274566" y="1423322"/>
            <a:ext cx="5579583" cy="4011355"/>
          </a:xfrm>
          <a:prstGeom prst="rect">
            <a:avLst/>
          </a:prstGeom>
          <a:noFill/>
        </p:spPr>
        <p:txBody>
          <a:bodyPr wrap="square" rtlCol="0">
            <a:spAutoFit/>
          </a:bodyPr>
          <a:lstStyle/>
          <a:p>
            <a:pPr marL="228600" marR="0" lvl="0" indent="-228600" algn="l" defTabSz="914400" rtl="0" eaLnBrk="1" fontAlgn="auto" latinLnBrk="0" hangingPunct="1">
              <a:spcBef>
                <a:spcPts val="975"/>
              </a:spcBef>
              <a:spcAft>
                <a:spcPts val="225"/>
              </a:spcAft>
              <a:buClr>
                <a:srgbClr val="418AB3"/>
              </a:buClr>
              <a:buSzTx/>
              <a:buFont typeface="Arial" panose="020B0604020202020204" pitchFamily="34" charset="0"/>
              <a:buNone/>
              <a:tabLst/>
              <a:defRPr/>
            </a:pPr>
            <a:endParaRPr lang="en-US" sz="1600" b="1" dirty="0">
              <a:solidFill>
                <a:srgbClr val="000000"/>
              </a:solidFill>
              <a:latin typeface="Gill Sans MT" panose="020B0502020104020203"/>
            </a:endParaRPr>
          </a:p>
          <a:p>
            <a:pPr marL="228600" marR="0" lvl="0" indent="-228600" algn="l" defTabSz="914400" rtl="0" eaLnBrk="1" fontAlgn="auto" latinLnBrk="0" hangingPunct="1">
              <a:spcBef>
                <a:spcPts val="975"/>
              </a:spcBef>
              <a:spcAft>
                <a:spcPts val="225"/>
              </a:spcAft>
              <a:buClr>
                <a:srgbClr val="418AB3"/>
              </a:buClr>
              <a:buSzTx/>
              <a:buFont typeface="Arial" panose="020B0604020202020204" pitchFamily="34" charset="0"/>
              <a:buNone/>
              <a:tabLst/>
              <a:defRPr/>
            </a:pPr>
            <a:r>
              <a:rPr kumimoji="0" lang="en-US" sz="1500" b="1" i="0" u="none" strike="noStrike" kern="1200" cap="none" spc="0" normalizeH="0" baseline="0" noProof="0" dirty="0">
                <a:ln>
                  <a:noFill/>
                </a:ln>
                <a:solidFill>
                  <a:srgbClr val="000000"/>
                </a:solidFill>
                <a:effectLst/>
                <a:uLnTx/>
                <a:uFillTx/>
                <a:ea typeface="+mn-ea"/>
                <a:cs typeface="+mn-cs"/>
              </a:rPr>
              <a:t>1</a:t>
            </a:r>
            <a:r>
              <a:rPr kumimoji="0" lang="en-US" sz="1600" b="1" i="0" u="none" strike="noStrike" kern="1200" cap="none" spc="0" normalizeH="0" baseline="0" noProof="0" dirty="0">
                <a:ln>
                  <a:noFill/>
                </a:ln>
                <a:solidFill>
                  <a:srgbClr val="000000"/>
                </a:solidFill>
                <a:effectLst/>
                <a:uLnTx/>
                <a:uFillTx/>
                <a:ea typeface="+mn-ea"/>
                <a:cs typeface="+mn-cs"/>
              </a:rPr>
              <a:t>. Research Problem or Challenge</a:t>
            </a:r>
          </a:p>
          <a:p>
            <a:pPr marR="0" lvl="0" algn="l" defTabSz="914400" rtl="0" eaLnBrk="1" fontAlgn="auto" latinLnBrk="0" hangingPunct="1">
              <a:buClr>
                <a:srgbClr val="418AB3"/>
              </a:buClr>
              <a:buSzTx/>
              <a:tabLst/>
              <a:defRPr/>
            </a:pPr>
            <a:r>
              <a:rPr kumimoji="0" lang="en-US" sz="1600" b="0" i="0" u="none" strike="noStrike" kern="1200" cap="none" spc="0" normalizeH="0" baseline="0" noProof="0" dirty="0">
                <a:ln>
                  <a:noFill/>
                </a:ln>
                <a:solidFill>
                  <a:srgbClr val="000000"/>
                </a:solidFill>
                <a:effectLst/>
                <a:uLnTx/>
                <a:uFillTx/>
                <a:ea typeface="+mn-ea"/>
                <a:cs typeface="+mn-cs"/>
              </a:rPr>
              <a:t>Clearly state the issue your research addresses.</a:t>
            </a:r>
          </a:p>
          <a:p>
            <a:pPr marR="0" lvl="0" algn="l" defTabSz="914400" rtl="0" eaLnBrk="1" fontAlgn="auto" latinLnBrk="0" hangingPunct="1">
              <a:buClr>
                <a:srgbClr val="418AB3"/>
              </a:buClr>
              <a:buSzTx/>
              <a:tabLst/>
              <a:defRPr/>
            </a:pPr>
            <a:r>
              <a:rPr kumimoji="0" lang="en-US" sz="1600" b="0" i="0" u="none" strike="noStrike" kern="1200" cap="none" spc="0" normalizeH="0" baseline="0" noProof="0" dirty="0">
                <a:ln>
                  <a:noFill/>
                </a:ln>
                <a:solidFill>
                  <a:srgbClr val="000000"/>
                </a:solidFill>
                <a:effectLst/>
                <a:uLnTx/>
                <a:uFillTx/>
                <a:ea typeface="+mn-ea"/>
                <a:cs typeface="+mn-cs"/>
              </a:rPr>
              <a:t>Explain why it matters—scientifically, socially, or economically.</a:t>
            </a:r>
          </a:p>
          <a:p>
            <a:pPr marR="0" lvl="0" algn="l" defTabSz="914400" rtl="0" eaLnBrk="1" fontAlgn="auto" latinLnBrk="0" hangingPunct="1">
              <a:buClr>
                <a:srgbClr val="418AB3"/>
              </a:buClr>
              <a:buSzTx/>
              <a:tabLst/>
              <a:defRPr/>
            </a:pPr>
            <a:endParaRPr kumimoji="0" lang="en-US" sz="1600" b="0" i="0" u="none" strike="noStrike" kern="1200" cap="none" spc="0" normalizeH="0" baseline="0" noProof="0" dirty="0">
              <a:ln>
                <a:noFill/>
              </a:ln>
              <a:solidFill>
                <a:srgbClr val="000000"/>
              </a:solidFill>
              <a:effectLst/>
              <a:uLnTx/>
              <a:uFillTx/>
              <a:ea typeface="+mn-ea"/>
              <a:cs typeface="+mn-cs"/>
            </a:endParaRPr>
          </a:p>
          <a:p>
            <a:pPr marL="228600" marR="0" lvl="0" indent="-228600" algn="l" defTabSz="914400" rtl="0" eaLnBrk="1" fontAlgn="auto" latinLnBrk="0" hangingPunct="1">
              <a:spcBef>
                <a:spcPts val="975"/>
              </a:spcBef>
              <a:spcAft>
                <a:spcPts val="225"/>
              </a:spcAft>
              <a:buClr>
                <a:srgbClr val="418AB3"/>
              </a:buClr>
              <a:buSzTx/>
              <a:buFont typeface="Arial" panose="020B0604020202020204" pitchFamily="34" charset="0"/>
              <a:buNone/>
              <a:tabLst/>
              <a:defRPr/>
            </a:pPr>
            <a:r>
              <a:rPr kumimoji="0" lang="en-US" sz="1600" b="1" i="0" u="none" strike="noStrike" kern="1200" cap="none" spc="0" normalizeH="0" baseline="0" noProof="0" dirty="0">
                <a:ln>
                  <a:noFill/>
                </a:ln>
                <a:solidFill>
                  <a:srgbClr val="000000"/>
                </a:solidFill>
                <a:effectLst/>
                <a:uLnTx/>
                <a:uFillTx/>
                <a:ea typeface="+mn-ea"/>
                <a:cs typeface="+mn-cs"/>
              </a:rPr>
              <a:t>2. Background and Knowledge Gaps</a:t>
            </a:r>
          </a:p>
          <a:p>
            <a:pPr marR="0" lvl="0" algn="l" defTabSz="914400" rtl="0" eaLnBrk="1" fontAlgn="auto" latinLnBrk="0" hangingPunct="1">
              <a:buClr>
                <a:srgbClr val="418AB3"/>
              </a:buClr>
              <a:buSzTx/>
              <a:tabLst/>
              <a:defRPr/>
            </a:pPr>
            <a:r>
              <a:rPr kumimoji="0" lang="en-US" sz="1600" b="0" i="0" u="none" strike="noStrike" kern="1200" cap="none" spc="0" normalizeH="0" baseline="0" noProof="0" dirty="0">
                <a:ln>
                  <a:noFill/>
                </a:ln>
                <a:solidFill>
                  <a:srgbClr val="000000"/>
                </a:solidFill>
                <a:effectLst/>
                <a:uLnTx/>
                <a:uFillTx/>
                <a:ea typeface="+mn-ea"/>
                <a:cs typeface="+mn-cs"/>
              </a:rPr>
              <a:t>Summarize what is already known in the field.</a:t>
            </a:r>
          </a:p>
          <a:p>
            <a:pPr marR="0" lvl="0" algn="l" defTabSz="914400" rtl="0" eaLnBrk="1" fontAlgn="auto" latinLnBrk="0" hangingPunct="1">
              <a:buClr>
                <a:srgbClr val="418AB3"/>
              </a:buClr>
              <a:buSzTx/>
              <a:tabLst/>
              <a:defRPr/>
            </a:pPr>
            <a:r>
              <a:rPr kumimoji="0" lang="en-US" sz="1600" b="1" i="0" u="none" strike="noStrike" kern="1200" cap="none" spc="0" normalizeH="0" baseline="0" noProof="0" dirty="0">
                <a:ln>
                  <a:noFill/>
                </a:ln>
                <a:solidFill>
                  <a:srgbClr val="7030A0"/>
                </a:solidFill>
                <a:effectLst/>
                <a:uLnTx/>
                <a:uFillTx/>
                <a:ea typeface="+mn-ea"/>
                <a:cs typeface="+mn-cs"/>
              </a:rPr>
              <a:t>Identify gaps in knowledge that your research will fill.</a:t>
            </a:r>
          </a:p>
          <a:p>
            <a:pPr marR="0" lvl="0" algn="l" defTabSz="914400" rtl="0" eaLnBrk="1" fontAlgn="auto" latinLnBrk="0" hangingPunct="1">
              <a:buClr>
                <a:srgbClr val="418AB3"/>
              </a:buClr>
              <a:buSzTx/>
              <a:tabLst/>
              <a:defRPr/>
            </a:pPr>
            <a:endParaRPr kumimoji="0" lang="en-US" sz="1600" b="0" i="0" u="none" strike="noStrike" kern="1200" cap="none" spc="0" normalizeH="0" baseline="0" noProof="0" dirty="0">
              <a:ln>
                <a:noFill/>
              </a:ln>
              <a:solidFill>
                <a:srgbClr val="000000"/>
              </a:solidFill>
              <a:effectLst/>
              <a:uLnTx/>
              <a:uFillTx/>
              <a:ea typeface="+mn-ea"/>
              <a:cs typeface="+mn-cs"/>
            </a:endParaRPr>
          </a:p>
          <a:p>
            <a:pPr marL="228600" marR="0" lvl="0" indent="-228600" algn="l" defTabSz="914400" rtl="0" eaLnBrk="1" fontAlgn="auto" latinLnBrk="0" hangingPunct="1">
              <a:spcBef>
                <a:spcPts val="975"/>
              </a:spcBef>
              <a:spcAft>
                <a:spcPts val="225"/>
              </a:spcAft>
              <a:buClr>
                <a:srgbClr val="418AB3"/>
              </a:buClr>
              <a:buSzTx/>
              <a:buFont typeface="Arial" panose="020B0604020202020204" pitchFamily="34" charset="0"/>
              <a:buNone/>
              <a:tabLst/>
              <a:defRPr/>
            </a:pPr>
            <a:r>
              <a:rPr kumimoji="0" lang="en-US" sz="1600" b="1" i="0" u="none" strike="noStrike" kern="1200" cap="none" spc="0" normalizeH="0" baseline="0" noProof="0" dirty="0">
                <a:ln>
                  <a:noFill/>
                </a:ln>
                <a:solidFill>
                  <a:srgbClr val="000000"/>
                </a:solidFill>
                <a:effectLst/>
                <a:uLnTx/>
                <a:uFillTx/>
                <a:ea typeface="+mn-ea"/>
                <a:cs typeface="+mn-cs"/>
              </a:rPr>
              <a:t>3. Research Questions or Objectives</a:t>
            </a:r>
          </a:p>
          <a:p>
            <a:pPr marR="0" lvl="0" algn="l" defTabSz="914400" rtl="0" eaLnBrk="1" fontAlgn="auto" latinLnBrk="0" hangingPunct="1">
              <a:buClr>
                <a:srgbClr val="418AB3"/>
              </a:buClr>
              <a:buSzTx/>
              <a:tabLst/>
              <a:defRPr/>
            </a:pPr>
            <a:r>
              <a:rPr kumimoji="0" lang="en-US" sz="1600" b="0" i="0" u="none" strike="noStrike" kern="1200" cap="none" spc="0" normalizeH="0" baseline="0" noProof="0" dirty="0">
                <a:ln>
                  <a:noFill/>
                </a:ln>
                <a:solidFill>
                  <a:srgbClr val="000000"/>
                </a:solidFill>
                <a:effectLst/>
                <a:uLnTx/>
                <a:uFillTx/>
                <a:ea typeface="+mn-ea"/>
                <a:cs typeface="+mn-cs"/>
              </a:rPr>
              <a:t>List the key questions your research aims to answer.</a:t>
            </a:r>
          </a:p>
          <a:p>
            <a:pPr marR="0" lvl="0" algn="l" defTabSz="914400" rtl="0" eaLnBrk="1" fontAlgn="auto" latinLnBrk="0" hangingPunct="1">
              <a:buClr>
                <a:srgbClr val="418AB3"/>
              </a:buClr>
              <a:buSzTx/>
              <a:tabLst/>
              <a:defRPr/>
            </a:pPr>
            <a:r>
              <a:rPr kumimoji="0" lang="en-US" sz="1600" b="0" i="0" u="none" strike="noStrike" kern="1200" cap="none" spc="0" normalizeH="0" baseline="0" noProof="0" dirty="0">
                <a:ln>
                  <a:noFill/>
                </a:ln>
                <a:solidFill>
                  <a:srgbClr val="000000"/>
                </a:solidFill>
                <a:effectLst/>
                <a:uLnTx/>
                <a:uFillTx/>
                <a:ea typeface="+mn-ea"/>
                <a:cs typeface="+mn-cs"/>
              </a:rPr>
              <a:t>These should align with your overall goals and be specific and measurable.</a:t>
            </a:r>
          </a:p>
          <a:p>
            <a:pPr marR="0" lvl="0" algn="l" defTabSz="914400" rtl="0" eaLnBrk="1" fontAlgn="auto" latinLnBrk="0" hangingPunct="1">
              <a:buClr>
                <a:srgbClr val="418AB3"/>
              </a:buClr>
              <a:buSzTx/>
              <a:tabLst/>
              <a:defRPr/>
            </a:pPr>
            <a:endParaRPr kumimoji="0" lang="en-US" sz="1500" b="0" i="0" u="none" strike="noStrike" kern="1200" cap="none" spc="0" normalizeH="0" baseline="0" noProof="0" dirty="0">
              <a:ln>
                <a:noFill/>
              </a:ln>
              <a:solidFill>
                <a:srgbClr val="000000"/>
              </a:solidFill>
              <a:effectLst/>
              <a:uLnTx/>
              <a:uFillTx/>
              <a:ea typeface="+mn-ea"/>
              <a:cs typeface="+mn-cs"/>
            </a:endParaRPr>
          </a:p>
        </p:txBody>
      </p:sp>
    </p:spTree>
    <p:extLst>
      <p:ext uri="{BB962C8B-B14F-4D97-AF65-F5344CB8AC3E}">
        <p14:creationId xmlns:p14="http://schemas.microsoft.com/office/powerpoint/2010/main" val="2308253471"/>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a:extLst>
            <a:ext uri="{FF2B5EF4-FFF2-40B4-BE49-F238E27FC236}">
              <a16:creationId xmlns:a16="http://schemas.microsoft.com/office/drawing/2014/main" id="{77C07A19-DDB3-74FB-B3EE-B42C7892BE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26AA6D-BB93-F3F6-FFB4-B5F8B5BDE43F}"/>
              </a:ext>
            </a:extLst>
          </p:cNvPr>
          <p:cNvSpPr>
            <a:spLocks noGrp="1"/>
          </p:cNvSpPr>
          <p:nvPr>
            <p:ph type="title"/>
          </p:nvPr>
        </p:nvSpPr>
        <p:spPr>
          <a:xfrm>
            <a:off x="779318" y="700858"/>
            <a:ext cx="2927965" cy="2649729"/>
          </a:xfrm>
          <a:prstGeom prst="ellipse">
            <a:avLst/>
          </a:prstGeom>
          <a:solidFill>
            <a:schemeClr val="accent3">
              <a:lumMod val="75000"/>
            </a:schemeClr>
          </a:solidFill>
          <a:ln>
            <a:solidFill>
              <a:schemeClr val="tx1"/>
            </a:solidFill>
          </a:ln>
        </p:spPr>
        <p:txBody>
          <a:bodyPr>
            <a:noAutofit/>
          </a:bodyPr>
          <a:lstStyle/>
          <a:p>
            <a:r>
              <a:rPr lang="en-US" sz="1800" b="1" cap="none" dirty="0">
                <a:solidFill>
                  <a:schemeClr val="bg1"/>
                </a:solidFill>
                <a:latin typeface="+mn-lt"/>
              </a:rPr>
              <a:t>Continued</a:t>
            </a:r>
            <a:endParaRPr lang="en-CA" sz="1800" b="1" cap="none" dirty="0">
              <a:solidFill>
                <a:schemeClr val="bg1"/>
              </a:solidFill>
              <a:latin typeface="+mn-lt"/>
            </a:endParaRPr>
          </a:p>
        </p:txBody>
      </p:sp>
      <p:sp>
        <p:nvSpPr>
          <p:cNvPr id="6" name="TextBox 5">
            <a:extLst>
              <a:ext uri="{FF2B5EF4-FFF2-40B4-BE49-F238E27FC236}">
                <a16:creationId xmlns:a16="http://schemas.microsoft.com/office/drawing/2014/main" id="{43B1F330-6A22-50C3-7AA2-C5B45E82D3D0}"/>
              </a:ext>
            </a:extLst>
          </p:cNvPr>
          <p:cNvSpPr txBox="1"/>
          <p:nvPr/>
        </p:nvSpPr>
        <p:spPr>
          <a:xfrm>
            <a:off x="3875811" y="805205"/>
            <a:ext cx="7626926" cy="5247590"/>
          </a:xfrm>
          <a:prstGeom prst="rect">
            <a:avLst/>
          </a:prstGeom>
          <a:noFill/>
        </p:spPr>
        <p:txBody>
          <a:bodyPr wrap="square">
            <a:spAutoFit/>
          </a:bodyPr>
          <a:lstStyle/>
          <a:p>
            <a:pPr>
              <a:buNone/>
            </a:pPr>
            <a:r>
              <a:rPr lang="en-US" sz="1600" b="1" dirty="0">
                <a:solidFill>
                  <a:schemeClr val="bg1"/>
                </a:solidFill>
                <a:effectLst/>
              </a:rPr>
              <a:t>4. Methodology or Approach</a:t>
            </a:r>
            <a:br>
              <a:rPr lang="en-US" sz="1600" dirty="0">
                <a:solidFill>
                  <a:schemeClr val="bg1"/>
                </a:solidFill>
              </a:rPr>
            </a:br>
            <a:r>
              <a:rPr lang="en-US" sz="1600" dirty="0">
                <a:solidFill>
                  <a:schemeClr val="bg1"/>
                </a:solidFill>
                <a:effectLst/>
              </a:rPr>
              <a:t>Describe how you will conduct your research.</a:t>
            </a:r>
            <a:br>
              <a:rPr lang="en-US" sz="1600" dirty="0">
                <a:solidFill>
                  <a:schemeClr val="bg1"/>
                </a:solidFill>
              </a:rPr>
            </a:br>
            <a:r>
              <a:rPr lang="en-US" sz="1600" dirty="0">
                <a:solidFill>
                  <a:schemeClr val="bg1"/>
                </a:solidFill>
                <a:effectLst/>
              </a:rPr>
              <a:t>Include details on data collection, analysis techniques, and tools or models you'll use.</a:t>
            </a:r>
            <a:br>
              <a:rPr lang="en-US" sz="1600" dirty="0">
                <a:solidFill>
                  <a:schemeClr val="bg1"/>
                </a:solidFill>
              </a:rPr>
            </a:br>
            <a:r>
              <a:rPr lang="en-US" sz="1600" dirty="0">
                <a:solidFill>
                  <a:schemeClr val="bg1"/>
                </a:solidFill>
                <a:effectLst/>
              </a:rPr>
              <a:t>Justify why this approach is suitable for answering your research questions.</a:t>
            </a:r>
          </a:p>
          <a:p>
            <a:pPr>
              <a:buNone/>
            </a:pPr>
            <a:endParaRPr lang="en-US" sz="1600" dirty="0">
              <a:solidFill>
                <a:schemeClr val="bg1"/>
              </a:solidFill>
              <a:effectLst/>
            </a:endParaRPr>
          </a:p>
          <a:p>
            <a:pPr>
              <a:buNone/>
            </a:pPr>
            <a:endParaRPr lang="en-US" sz="1600" dirty="0">
              <a:solidFill>
                <a:schemeClr val="bg1"/>
              </a:solidFill>
            </a:endParaRPr>
          </a:p>
          <a:p>
            <a:pPr>
              <a:buNone/>
            </a:pPr>
            <a:r>
              <a:rPr lang="en-US" sz="1600" dirty="0">
                <a:solidFill>
                  <a:schemeClr val="bg1"/>
                </a:solidFill>
                <a:effectLst/>
              </a:rPr>
              <a:t> </a:t>
            </a:r>
            <a:r>
              <a:rPr lang="en-US" sz="1600" b="1" dirty="0">
                <a:solidFill>
                  <a:schemeClr val="bg1"/>
                </a:solidFill>
                <a:effectLst/>
              </a:rPr>
              <a:t>5. Expected Outcomes or Hypotheses</a:t>
            </a:r>
            <a:br>
              <a:rPr lang="en-US" sz="1600" dirty="0">
                <a:solidFill>
                  <a:schemeClr val="bg1"/>
                </a:solidFill>
              </a:rPr>
            </a:br>
            <a:r>
              <a:rPr lang="en-US" sz="1600" dirty="0">
                <a:solidFill>
                  <a:schemeClr val="bg1"/>
                </a:solidFill>
                <a:effectLst/>
              </a:rPr>
              <a:t>Outline what you expect to find or demonstrate.</a:t>
            </a:r>
            <a:br>
              <a:rPr lang="en-US" sz="1600" dirty="0">
                <a:solidFill>
                  <a:schemeClr val="bg1"/>
                </a:solidFill>
              </a:rPr>
            </a:br>
            <a:r>
              <a:rPr lang="en-US" sz="1600" dirty="0">
                <a:solidFill>
                  <a:schemeClr val="bg1"/>
                </a:solidFill>
                <a:effectLst/>
              </a:rPr>
              <a:t>Include any hypotheses you’re testing and explain how they relate to the research questions.</a:t>
            </a:r>
          </a:p>
          <a:p>
            <a:pPr>
              <a:buNone/>
            </a:pPr>
            <a:endParaRPr lang="en-US" sz="1600" dirty="0">
              <a:solidFill>
                <a:schemeClr val="bg1"/>
              </a:solidFill>
            </a:endParaRPr>
          </a:p>
          <a:p>
            <a:pPr>
              <a:buNone/>
            </a:pPr>
            <a:endParaRPr lang="en-US" sz="1600" dirty="0">
              <a:solidFill>
                <a:schemeClr val="bg1"/>
              </a:solidFill>
            </a:endParaRPr>
          </a:p>
          <a:p>
            <a:pPr>
              <a:buNone/>
            </a:pPr>
            <a:r>
              <a:rPr lang="en-US" sz="1600" b="1" dirty="0">
                <a:solidFill>
                  <a:schemeClr val="bg1"/>
                </a:solidFill>
                <a:effectLst/>
              </a:rPr>
              <a:t>6. Timeline and Milestones</a:t>
            </a:r>
            <a:br>
              <a:rPr lang="en-US" sz="1600" dirty="0">
                <a:solidFill>
                  <a:schemeClr val="bg1"/>
                </a:solidFill>
              </a:rPr>
            </a:br>
            <a:r>
              <a:rPr lang="en-US" sz="1600" dirty="0">
                <a:solidFill>
                  <a:schemeClr val="bg1"/>
                </a:solidFill>
                <a:effectLst/>
              </a:rPr>
              <a:t>Break down your research into phases.</a:t>
            </a:r>
            <a:br>
              <a:rPr lang="en-US" sz="1600" dirty="0">
                <a:solidFill>
                  <a:schemeClr val="bg1"/>
                </a:solidFill>
              </a:rPr>
            </a:br>
            <a:r>
              <a:rPr lang="en-US" sz="1600" dirty="0">
                <a:solidFill>
                  <a:schemeClr val="bg1"/>
                </a:solidFill>
                <a:effectLst/>
              </a:rPr>
              <a:t>Include key milestones and estimated completion dates for each stage.</a:t>
            </a:r>
          </a:p>
          <a:p>
            <a:pPr>
              <a:buNone/>
            </a:pPr>
            <a:endParaRPr lang="en-US" sz="1600" dirty="0">
              <a:solidFill>
                <a:schemeClr val="bg1"/>
              </a:solidFill>
            </a:endParaRPr>
          </a:p>
          <a:p>
            <a:pPr>
              <a:buNone/>
            </a:pPr>
            <a:endParaRPr lang="en-US" sz="1600" dirty="0">
              <a:solidFill>
                <a:schemeClr val="bg1"/>
              </a:solidFill>
            </a:endParaRPr>
          </a:p>
          <a:p>
            <a:pPr>
              <a:buNone/>
            </a:pPr>
            <a:r>
              <a:rPr lang="en-US" sz="1600" b="1" dirty="0">
                <a:solidFill>
                  <a:schemeClr val="bg1"/>
                </a:solidFill>
                <a:effectLst/>
              </a:rPr>
              <a:t>7. Significance and Impact</a:t>
            </a:r>
            <a:br>
              <a:rPr lang="en-US" sz="1600" dirty="0">
                <a:solidFill>
                  <a:schemeClr val="bg1"/>
                </a:solidFill>
              </a:rPr>
            </a:br>
            <a:r>
              <a:rPr lang="en-US" sz="1600" dirty="0">
                <a:solidFill>
                  <a:schemeClr val="bg1"/>
                </a:solidFill>
                <a:effectLst/>
              </a:rPr>
              <a:t>Explain how your research will contribute to the field.</a:t>
            </a:r>
            <a:br>
              <a:rPr lang="en-US" sz="1600" dirty="0">
                <a:solidFill>
                  <a:schemeClr val="bg1"/>
                </a:solidFill>
              </a:rPr>
            </a:br>
            <a:r>
              <a:rPr lang="en-US" sz="1600" dirty="0">
                <a:solidFill>
                  <a:schemeClr val="bg1"/>
                </a:solidFill>
                <a:effectLst/>
              </a:rPr>
              <a:t>Discuss potential applications, policy implications, or societal benefits.</a:t>
            </a:r>
          </a:p>
          <a:p>
            <a:pPr>
              <a:buNone/>
            </a:pPr>
            <a:endParaRPr lang="en-US" sz="1500" dirty="0">
              <a:solidFill>
                <a:schemeClr val="bg1"/>
              </a:solidFill>
            </a:endParaRPr>
          </a:p>
        </p:txBody>
      </p:sp>
    </p:spTree>
    <p:extLst>
      <p:ext uri="{BB962C8B-B14F-4D97-AF65-F5344CB8AC3E}">
        <p14:creationId xmlns:p14="http://schemas.microsoft.com/office/powerpoint/2010/main" val="1853592740"/>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61A87-5870-5CAC-F162-FE79B5184C9F}"/>
              </a:ext>
            </a:extLst>
          </p:cNvPr>
          <p:cNvSpPr>
            <a:spLocks noGrp="1"/>
          </p:cNvSpPr>
          <p:nvPr>
            <p:ph type="title"/>
          </p:nvPr>
        </p:nvSpPr>
        <p:spPr>
          <a:xfrm>
            <a:off x="1289961" y="525286"/>
            <a:ext cx="3461281" cy="1549399"/>
          </a:xfrm>
        </p:spPr>
        <p:txBody>
          <a:bodyPr vert="horz" lIns="91440" tIns="45720" rIns="91440" bIns="45720" rtlCol="0" anchor="b">
            <a:normAutofit/>
          </a:bodyPr>
          <a:lstStyle/>
          <a:p>
            <a:r>
              <a:rPr lang="en-US" dirty="0"/>
              <a:t>Sample Structure of an Outline of Proposed Research </a:t>
            </a:r>
          </a:p>
        </p:txBody>
      </p:sp>
      <p:pic>
        <p:nvPicPr>
          <p:cNvPr id="5" name="Picture 4">
            <a:extLst>
              <a:ext uri="{FF2B5EF4-FFF2-40B4-BE49-F238E27FC236}">
                <a16:creationId xmlns:a16="http://schemas.microsoft.com/office/drawing/2014/main" id="{C542A460-3846-B7A7-4F4F-2FAD797F337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640441" y="2809713"/>
            <a:ext cx="2758048" cy="1857460"/>
          </a:xfrm>
          <a:prstGeom prst="rect">
            <a:avLst/>
          </a:prstGeom>
        </p:spPr>
      </p:pic>
      <p:sp>
        <p:nvSpPr>
          <p:cNvPr id="8" name="TextBox 7">
            <a:extLst>
              <a:ext uri="{FF2B5EF4-FFF2-40B4-BE49-F238E27FC236}">
                <a16:creationId xmlns:a16="http://schemas.microsoft.com/office/drawing/2014/main" id="{667A917F-96E4-897D-3B39-1BE245F99BBF}"/>
              </a:ext>
            </a:extLst>
          </p:cNvPr>
          <p:cNvSpPr txBox="1"/>
          <p:nvPr/>
        </p:nvSpPr>
        <p:spPr>
          <a:xfrm>
            <a:off x="4932219" y="277091"/>
            <a:ext cx="7148946" cy="6124754"/>
          </a:xfrm>
          <a:prstGeom prst="rect">
            <a:avLst/>
          </a:prstGeom>
          <a:noFill/>
        </p:spPr>
        <p:txBody>
          <a:bodyPr wrap="square">
            <a:spAutoFit/>
          </a:bodyPr>
          <a:lstStyle/>
          <a:p>
            <a:r>
              <a:rPr lang="en-US" sz="1600" b="1" dirty="0"/>
              <a:t>Introduction / Background</a:t>
            </a:r>
          </a:p>
          <a:p>
            <a:pPr marL="285750" indent="-285750">
              <a:buFont typeface="Arial" panose="020B0604020202020204" pitchFamily="34" charset="0"/>
              <a:buChar char="•"/>
            </a:pPr>
            <a:r>
              <a:rPr lang="en-US" sz="1600" dirty="0"/>
              <a:t>Brief context of the research area.</a:t>
            </a:r>
          </a:p>
          <a:p>
            <a:pPr marL="285750" indent="-285750">
              <a:buFont typeface="Arial" panose="020B0604020202020204" pitchFamily="34" charset="0"/>
              <a:buChar char="•"/>
            </a:pPr>
            <a:r>
              <a:rPr lang="en-US" sz="1600" dirty="0"/>
              <a:t>Why this topic is important (significance and relevance).</a:t>
            </a:r>
          </a:p>
          <a:p>
            <a:pPr marL="285750" indent="-285750">
              <a:buFont typeface="Arial" panose="020B0604020202020204" pitchFamily="34" charset="0"/>
              <a:buChar char="•"/>
            </a:pPr>
            <a:r>
              <a:rPr lang="en-US" sz="1600" dirty="0"/>
              <a:t>Identify the gap your research addresses.</a:t>
            </a:r>
          </a:p>
          <a:p>
            <a:endParaRPr lang="en-US" sz="1600" b="1" dirty="0"/>
          </a:p>
          <a:p>
            <a:r>
              <a:rPr lang="en-US" sz="1600" b="1" dirty="0"/>
              <a:t>Research Objectives</a:t>
            </a:r>
          </a:p>
          <a:p>
            <a:pPr marL="285750" indent="-285750">
              <a:buFont typeface="Arial" panose="020B0604020202020204" pitchFamily="34" charset="0"/>
              <a:buChar char="•"/>
            </a:pPr>
            <a:r>
              <a:rPr lang="en-US" sz="1600" dirty="0"/>
              <a:t>State the main goal(s) of your research.</a:t>
            </a:r>
          </a:p>
          <a:p>
            <a:pPr marL="285750" indent="-285750">
              <a:buFont typeface="Arial" panose="020B0604020202020204" pitchFamily="34" charset="0"/>
              <a:buChar char="•"/>
            </a:pPr>
            <a:r>
              <a:rPr lang="en-US" sz="1600" dirty="0"/>
              <a:t>Include 2–3 specific objectives or research questions.</a:t>
            </a:r>
          </a:p>
          <a:p>
            <a:endParaRPr lang="en-US" sz="1600" dirty="0"/>
          </a:p>
          <a:p>
            <a:r>
              <a:rPr lang="en-US" sz="1600" b="1" dirty="0"/>
              <a:t>Methodology</a:t>
            </a:r>
          </a:p>
          <a:p>
            <a:pPr marL="285750" indent="-285750">
              <a:buFont typeface="Arial" panose="020B0604020202020204" pitchFamily="34" charset="0"/>
              <a:buChar char="•"/>
            </a:pPr>
            <a:r>
              <a:rPr lang="en-US" sz="1600" dirty="0"/>
              <a:t>Summarize your approach (qualitative, quantitative, mixed methods).</a:t>
            </a:r>
          </a:p>
          <a:p>
            <a:pPr marL="285750" indent="-285750">
              <a:buFont typeface="Arial" panose="020B0604020202020204" pitchFamily="34" charset="0"/>
              <a:buChar char="•"/>
            </a:pPr>
            <a:r>
              <a:rPr lang="en-US" sz="1600" dirty="0"/>
              <a:t>Key techniques, tools, or data sources.</a:t>
            </a:r>
          </a:p>
          <a:p>
            <a:pPr marL="285750" indent="-285750">
              <a:buFont typeface="Arial" panose="020B0604020202020204" pitchFamily="34" charset="0"/>
              <a:buChar char="•"/>
            </a:pPr>
            <a:r>
              <a:rPr lang="en-US" sz="1600" dirty="0"/>
              <a:t>Why this method is appropriate.</a:t>
            </a:r>
          </a:p>
          <a:p>
            <a:endParaRPr lang="en-US" sz="1600" dirty="0"/>
          </a:p>
          <a:p>
            <a:r>
              <a:rPr lang="en-US" sz="1600" b="1" dirty="0"/>
              <a:t>Expected Outcomes</a:t>
            </a:r>
          </a:p>
          <a:p>
            <a:pPr marL="285750" indent="-285750">
              <a:buFont typeface="Arial" panose="020B0604020202020204" pitchFamily="34" charset="0"/>
              <a:buChar char="•"/>
            </a:pPr>
            <a:r>
              <a:rPr lang="en-US" sz="1600" dirty="0"/>
              <a:t>What you aim to discover or achieve.</a:t>
            </a:r>
          </a:p>
          <a:p>
            <a:pPr marL="285750" indent="-285750">
              <a:buFont typeface="Arial" panose="020B0604020202020204" pitchFamily="34" charset="0"/>
              <a:buChar char="•"/>
            </a:pPr>
            <a:r>
              <a:rPr lang="en-US" sz="1600" dirty="0"/>
              <a:t>Potential impact on the field or society.</a:t>
            </a:r>
          </a:p>
          <a:p>
            <a:endParaRPr lang="en-US" sz="1600" dirty="0"/>
          </a:p>
          <a:p>
            <a:r>
              <a:rPr lang="en-US" sz="1600" b="1" dirty="0"/>
              <a:t>Timeline</a:t>
            </a:r>
          </a:p>
          <a:p>
            <a:pPr marL="285750" indent="-285750">
              <a:buFont typeface="Arial" panose="020B0604020202020204" pitchFamily="34" charset="0"/>
              <a:buChar char="•"/>
            </a:pPr>
            <a:r>
              <a:rPr lang="en-US" sz="1600" dirty="0"/>
              <a:t>High-level milestones (e.g., literature review, data collection, analysis, writing).</a:t>
            </a:r>
          </a:p>
          <a:p>
            <a:endParaRPr lang="en-US" dirty="0"/>
          </a:p>
          <a:p>
            <a:r>
              <a:rPr lang="en-US" sz="1600" b="1" dirty="0"/>
              <a:t>Significance</a:t>
            </a:r>
          </a:p>
          <a:p>
            <a:pPr marL="285750" indent="-285750">
              <a:buFont typeface="Arial" panose="020B0604020202020204" pitchFamily="34" charset="0"/>
              <a:buChar char="•"/>
            </a:pPr>
            <a:r>
              <a:rPr lang="en-US" sz="1600" dirty="0"/>
              <a:t>How your research contributes to knowledge, policy, or practice.</a:t>
            </a:r>
          </a:p>
          <a:p>
            <a:pPr marL="285750" indent="-285750">
              <a:buFont typeface="Arial" panose="020B0604020202020204" pitchFamily="34" charset="0"/>
              <a:buChar char="•"/>
            </a:pPr>
            <a:r>
              <a:rPr lang="en-US" sz="1600" dirty="0"/>
              <a:t>Any innovative aspects.</a:t>
            </a:r>
            <a:endParaRPr lang="en-CA" sz="1600" dirty="0"/>
          </a:p>
        </p:txBody>
      </p:sp>
    </p:spTree>
    <p:extLst>
      <p:ext uri="{BB962C8B-B14F-4D97-AF65-F5344CB8AC3E}">
        <p14:creationId xmlns:p14="http://schemas.microsoft.com/office/powerpoint/2010/main" val="34723807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BDCE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453B6-FACD-8E0E-0240-A2B1D77CAC4C}"/>
              </a:ext>
            </a:extLst>
          </p:cNvPr>
          <p:cNvSpPr>
            <a:spLocks noGrp="1"/>
          </p:cNvSpPr>
          <p:nvPr>
            <p:ph type="title"/>
          </p:nvPr>
        </p:nvSpPr>
        <p:spPr>
          <a:xfrm>
            <a:off x="1476261" y="162586"/>
            <a:ext cx="9948232" cy="716261"/>
          </a:xfrm>
        </p:spPr>
        <p:txBody>
          <a:bodyPr>
            <a:normAutofit fontScale="90000"/>
          </a:bodyPr>
          <a:lstStyle/>
          <a:p>
            <a:r>
              <a:rPr lang="en-US" dirty="0"/>
              <a:t>Building a Compelling Research Proposal Narrative</a:t>
            </a:r>
            <a:endParaRPr lang="en-CA" dirty="0"/>
          </a:p>
        </p:txBody>
      </p:sp>
      <p:graphicFrame>
        <p:nvGraphicFramePr>
          <p:cNvPr id="8" name="Content Placeholder 2" descr="Infographic-style slide with three text boxes explaining how to write a strong problem statement. The top box advises capturing a reviewer's attention by identifying an important challenge, unanswered question, or pressing issue in the field. The middle box lists guiding questions: what problem needs to be solved, why it is important now, and who or what is affected if it remains unresolved. The bottom box states that a strong opening convinces reviewers that the problem is significant and worthy of funding. White background with dark navy text and borders.">
            <a:extLst>
              <a:ext uri="{FF2B5EF4-FFF2-40B4-BE49-F238E27FC236}">
                <a16:creationId xmlns:a16="http://schemas.microsoft.com/office/drawing/2014/main" id="{7AA10144-CA5A-7AD3-2A6E-06C1684552F7}"/>
              </a:ext>
            </a:extLst>
          </p:cNvPr>
          <p:cNvGraphicFramePr>
            <a:graphicFrameLocks noGrp="1"/>
          </p:cNvGraphicFramePr>
          <p:nvPr>
            <p:ph sz="quarter" idx="26"/>
            <p:extLst>
              <p:ext uri="{D42A27DB-BD31-4B8C-83A1-F6EECF244321}">
                <p14:modId xmlns:p14="http://schemas.microsoft.com/office/powerpoint/2010/main" val="369493223"/>
              </p:ext>
            </p:extLst>
          </p:nvPr>
        </p:nvGraphicFramePr>
        <p:xfrm>
          <a:off x="1599128" y="1051554"/>
          <a:ext cx="3141233" cy="51881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3" name="Content Placeholder 3" descr="Vertical infographic outlining how to establish a research gap in a proposal. Six sections with icons explain: demonstrate what is known and, more importantly, what remains unknown; move the reader from current knowledge to limitations and then to a research gap; summarize relevant research literature; highlight limitations, contradictions, or missing evidence; clearly state the specific gap the research addresses; and emphasize that the strongest proposals make reviewers think, “This research needs to be done.” The design uses light gray panels, blue icons, black text, and purple accent text.">
            <a:extLst>
              <a:ext uri="{FF2B5EF4-FFF2-40B4-BE49-F238E27FC236}">
                <a16:creationId xmlns:a16="http://schemas.microsoft.com/office/drawing/2014/main" id="{F93DF3EE-4FAB-54C4-8D3B-504C2504254E}"/>
              </a:ext>
            </a:extLst>
          </p:cNvPr>
          <p:cNvGraphicFramePr>
            <a:graphicFrameLocks noGrp="1"/>
          </p:cNvGraphicFramePr>
          <p:nvPr>
            <p:ph sz="quarter" idx="27"/>
            <p:extLst>
              <p:ext uri="{D42A27DB-BD31-4B8C-83A1-F6EECF244321}">
                <p14:modId xmlns:p14="http://schemas.microsoft.com/office/powerpoint/2010/main" val="1519029892"/>
              </p:ext>
            </p:extLst>
          </p:nvPr>
        </p:nvGraphicFramePr>
        <p:xfrm>
          <a:off x="5089793" y="1051555"/>
          <a:ext cx="4087258" cy="510182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6" name="TextBox 5">
            <a:extLst>
              <a:ext uri="{FF2B5EF4-FFF2-40B4-BE49-F238E27FC236}">
                <a16:creationId xmlns:a16="http://schemas.microsoft.com/office/drawing/2014/main" id="{5611AE9E-C2BF-2856-1E29-96CF2BAE9B4D}"/>
              </a:ext>
            </a:extLst>
          </p:cNvPr>
          <p:cNvSpPr txBox="1"/>
          <p:nvPr/>
        </p:nvSpPr>
        <p:spPr>
          <a:xfrm>
            <a:off x="9526483" y="2256448"/>
            <a:ext cx="2592748" cy="1477328"/>
          </a:xfrm>
          <a:prstGeom prst="rect">
            <a:avLst/>
          </a:prstGeom>
          <a:noFill/>
        </p:spPr>
        <p:txBody>
          <a:bodyPr wrap="square">
            <a:spAutoFit/>
          </a:bodyPr>
          <a:lstStyle/>
          <a:p>
            <a:r>
              <a:rPr lang="en-US" b="1" dirty="0"/>
              <a:t>Create a memorable statement that establishes urgency, novelty, or potential impact.</a:t>
            </a:r>
            <a:endParaRPr lang="en-CA" b="1" dirty="0"/>
          </a:p>
        </p:txBody>
      </p:sp>
      <p:sp>
        <p:nvSpPr>
          <p:cNvPr id="9" name="TextBox 8">
            <a:extLst>
              <a:ext uri="{FF2B5EF4-FFF2-40B4-BE49-F238E27FC236}">
                <a16:creationId xmlns:a16="http://schemas.microsoft.com/office/drawing/2014/main" id="{D3AF7CD6-1BF9-1E41-5A16-CCE4B201D091}"/>
              </a:ext>
            </a:extLst>
          </p:cNvPr>
          <p:cNvSpPr txBox="1"/>
          <p:nvPr/>
        </p:nvSpPr>
        <p:spPr>
          <a:xfrm>
            <a:off x="2795155" y="6326082"/>
            <a:ext cx="9396845" cy="369332"/>
          </a:xfrm>
          <a:prstGeom prst="rect">
            <a:avLst/>
          </a:prstGeom>
          <a:noFill/>
        </p:spPr>
        <p:txBody>
          <a:bodyPr wrap="square">
            <a:spAutoFit/>
          </a:bodyPr>
          <a:lstStyle/>
          <a:p>
            <a:r>
              <a:rPr lang="en-CA" b="1" dirty="0"/>
              <a:t>Problem → Current Knowledge → Gap → Hook → Research Question → Methods → Impact</a:t>
            </a:r>
          </a:p>
        </p:txBody>
      </p:sp>
    </p:spTree>
    <p:extLst>
      <p:ext uri="{BB962C8B-B14F-4D97-AF65-F5344CB8AC3E}">
        <p14:creationId xmlns:p14="http://schemas.microsoft.com/office/powerpoint/2010/main" val="3556437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6C08C-6345-995D-0038-87D813FF592F}"/>
              </a:ext>
            </a:extLst>
          </p:cNvPr>
          <p:cNvSpPr>
            <a:spLocks noGrp="1"/>
          </p:cNvSpPr>
          <p:nvPr>
            <p:ph type="title"/>
          </p:nvPr>
        </p:nvSpPr>
        <p:spPr>
          <a:xfrm>
            <a:off x="1643605" y="725965"/>
            <a:ext cx="6787209" cy="1114411"/>
          </a:xfrm>
        </p:spPr>
        <p:txBody>
          <a:bodyPr/>
          <a:lstStyle/>
          <a:p>
            <a:r>
              <a:rPr lang="en-US" dirty="0"/>
              <a:t>Anatomy of a Strong Opening Paragraph</a:t>
            </a:r>
            <a:endParaRPr lang="en-CA" dirty="0"/>
          </a:p>
        </p:txBody>
      </p:sp>
      <p:sp>
        <p:nvSpPr>
          <p:cNvPr id="5" name="Content Placeholder 4">
            <a:extLst>
              <a:ext uri="{FF2B5EF4-FFF2-40B4-BE49-F238E27FC236}">
                <a16:creationId xmlns:a16="http://schemas.microsoft.com/office/drawing/2014/main" id="{84CAAA53-0F45-4220-2954-BF3493A83758}"/>
              </a:ext>
            </a:extLst>
          </p:cNvPr>
          <p:cNvSpPr>
            <a:spLocks noGrp="1"/>
          </p:cNvSpPr>
          <p:nvPr>
            <p:ph sz="quarter" idx="26"/>
          </p:nvPr>
        </p:nvSpPr>
        <p:spPr>
          <a:xfrm>
            <a:off x="1932972" y="2164466"/>
            <a:ext cx="5278056" cy="4467828"/>
          </a:xfrm>
        </p:spPr>
        <p:txBody>
          <a:bodyPr anchor="t">
            <a:normAutofit/>
          </a:bodyPr>
          <a:lstStyle/>
          <a:p>
            <a:pPr>
              <a:lnSpc>
                <a:spcPct val="110000"/>
              </a:lnSpc>
              <a:spcBef>
                <a:spcPts val="0"/>
              </a:spcBef>
              <a:spcAft>
                <a:spcPts val="0"/>
              </a:spcAft>
            </a:pPr>
            <a:r>
              <a:rPr lang="en-US" sz="2000" b="1" u="sng" dirty="0"/>
              <a:t>Suggestion:</a:t>
            </a:r>
          </a:p>
          <a:p>
            <a:pPr>
              <a:lnSpc>
                <a:spcPct val="110000"/>
              </a:lnSpc>
              <a:spcBef>
                <a:spcPts val="0"/>
              </a:spcBef>
              <a:spcAft>
                <a:spcPts val="0"/>
              </a:spcAft>
            </a:pPr>
            <a:endParaRPr lang="en-US" sz="2000" b="1" dirty="0"/>
          </a:p>
          <a:p>
            <a:pPr>
              <a:lnSpc>
                <a:spcPct val="110000"/>
              </a:lnSpc>
              <a:spcBef>
                <a:spcPts val="0"/>
              </a:spcBef>
              <a:spcAft>
                <a:spcPts val="0"/>
              </a:spcAft>
            </a:pPr>
            <a:r>
              <a:rPr lang="en-US" sz="2000" b="1" dirty="0"/>
              <a:t>Problem</a:t>
            </a:r>
            <a:r>
              <a:rPr lang="en-US" sz="2000" dirty="0"/>
              <a:t> What is the issue?</a:t>
            </a:r>
          </a:p>
          <a:p>
            <a:pPr>
              <a:lnSpc>
                <a:spcPct val="110000"/>
              </a:lnSpc>
              <a:spcBef>
                <a:spcPts val="0"/>
              </a:spcBef>
              <a:spcAft>
                <a:spcPts val="0"/>
              </a:spcAft>
            </a:pPr>
            <a:r>
              <a:rPr lang="en-US" sz="2000" dirty="0">
                <a:solidFill>
                  <a:srgbClr val="0070C0"/>
                </a:solidFill>
              </a:rPr>
              <a:t>	↓</a:t>
            </a:r>
          </a:p>
          <a:p>
            <a:pPr>
              <a:lnSpc>
                <a:spcPct val="110000"/>
              </a:lnSpc>
              <a:spcBef>
                <a:spcPts val="0"/>
              </a:spcBef>
              <a:spcAft>
                <a:spcPts val="0"/>
              </a:spcAft>
            </a:pPr>
            <a:r>
              <a:rPr lang="en-US" sz="2000" b="1" dirty="0"/>
              <a:t>Current Knowledge </a:t>
            </a:r>
            <a:r>
              <a:rPr lang="en-US" sz="2000" dirty="0"/>
              <a:t>What do we know?</a:t>
            </a:r>
          </a:p>
          <a:p>
            <a:pPr>
              <a:lnSpc>
                <a:spcPct val="110000"/>
              </a:lnSpc>
              <a:spcBef>
                <a:spcPts val="0"/>
              </a:spcBef>
              <a:spcAft>
                <a:spcPts val="0"/>
              </a:spcAft>
            </a:pPr>
            <a:r>
              <a:rPr lang="en-US" sz="2000" dirty="0">
                <a:solidFill>
                  <a:srgbClr val="0070C0"/>
                </a:solidFill>
              </a:rPr>
              <a:t>	↓</a:t>
            </a:r>
          </a:p>
          <a:p>
            <a:pPr>
              <a:lnSpc>
                <a:spcPct val="110000"/>
              </a:lnSpc>
              <a:spcBef>
                <a:spcPts val="0"/>
              </a:spcBef>
              <a:spcAft>
                <a:spcPts val="0"/>
              </a:spcAft>
            </a:pPr>
            <a:r>
              <a:rPr lang="en-US" sz="2000" b="1" dirty="0"/>
              <a:t>Gap</a:t>
            </a:r>
            <a:r>
              <a:rPr lang="en-US" sz="2000" dirty="0"/>
              <a:t> What remains unknown?</a:t>
            </a:r>
          </a:p>
          <a:p>
            <a:pPr>
              <a:lnSpc>
                <a:spcPct val="110000"/>
              </a:lnSpc>
              <a:spcBef>
                <a:spcPts val="0"/>
              </a:spcBef>
              <a:spcAft>
                <a:spcPts val="0"/>
              </a:spcAft>
            </a:pPr>
            <a:r>
              <a:rPr lang="en-US" sz="2000" dirty="0">
                <a:solidFill>
                  <a:srgbClr val="0070C0"/>
                </a:solidFill>
              </a:rPr>
              <a:t>	↓</a:t>
            </a:r>
          </a:p>
          <a:p>
            <a:pPr>
              <a:lnSpc>
                <a:spcPct val="110000"/>
              </a:lnSpc>
              <a:spcBef>
                <a:spcPts val="0"/>
              </a:spcBef>
              <a:spcAft>
                <a:spcPts val="0"/>
              </a:spcAft>
            </a:pPr>
            <a:r>
              <a:rPr lang="en-US" sz="2000" b="1" dirty="0"/>
              <a:t>Importance</a:t>
            </a:r>
            <a:r>
              <a:rPr lang="en-US" sz="2000" dirty="0"/>
              <a:t> Why does that matter?</a:t>
            </a:r>
          </a:p>
          <a:p>
            <a:pPr>
              <a:lnSpc>
                <a:spcPct val="110000"/>
              </a:lnSpc>
              <a:spcBef>
                <a:spcPts val="0"/>
              </a:spcBef>
              <a:spcAft>
                <a:spcPts val="0"/>
              </a:spcAft>
            </a:pPr>
            <a:r>
              <a:rPr lang="en-US" sz="2000" dirty="0">
                <a:solidFill>
                  <a:srgbClr val="0070C0"/>
                </a:solidFill>
              </a:rPr>
              <a:t>	↓</a:t>
            </a:r>
          </a:p>
          <a:p>
            <a:pPr>
              <a:lnSpc>
                <a:spcPct val="110000"/>
              </a:lnSpc>
              <a:spcBef>
                <a:spcPts val="0"/>
              </a:spcBef>
              <a:spcAft>
                <a:spcPts val="0"/>
              </a:spcAft>
            </a:pPr>
            <a:r>
              <a:rPr lang="en-US" sz="2000" b="1" dirty="0"/>
              <a:t>Research Question </a:t>
            </a:r>
            <a:r>
              <a:rPr lang="en-US" sz="2000" dirty="0"/>
              <a:t>What will your study address?</a:t>
            </a:r>
            <a:endParaRPr lang="en-CA" sz="2000" dirty="0"/>
          </a:p>
        </p:txBody>
      </p:sp>
      <p:pic>
        <p:nvPicPr>
          <p:cNvPr id="8" name="Content Placeholder 7" descr="Photograph showing a person typing on a laptop at a yellow desk. Laptop rests on a dark blue desk mat, with warm natural lighting and an office or home-work setting.&#10;&#10;AI-generated content may be incorrect.">
            <a:extLst>
              <a:ext uri="{FF2B5EF4-FFF2-40B4-BE49-F238E27FC236}">
                <a16:creationId xmlns:a16="http://schemas.microsoft.com/office/drawing/2014/main" id="{EEE34E52-2B4F-2C2A-1AD2-A1B3888D2728}"/>
              </a:ext>
              <a:ext uri="{C183D7F6-B498-43B3-948B-1728B52AA6E4}">
                <adec:decorative xmlns:adec="http://schemas.microsoft.com/office/drawing/2017/decorative" val="1"/>
              </a:ext>
            </a:extLst>
          </p:cNvPr>
          <p:cNvPicPr>
            <a:picLocks noGrp="1" noChangeAspect="1"/>
          </p:cNvPicPr>
          <p:nvPr>
            <p:ph sz="quarter" idx="27"/>
          </p:nvPr>
        </p:nvPicPr>
        <p:blipFill>
          <a:blip r:embed="rId3" cstate="screen">
            <a:extLst>
              <a:ext uri="{28A0092B-C50C-407E-A947-70E740481C1C}">
                <a14:useLocalDpi xmlns:a14="http://schemas.microsoft.com/office/drawing/2010/main"/>
              </a:ext>
            </a:extLst>
          </a:blip>
          <a:stretch>
            <a:fillRect/>
          </a:stretch>
        </p:blipFill>
        <p:spPr>
          <a:xfrm>
            <a:off x="8430814" y="2516726"/>
            <a:ext cx="3478158" cy="2318772"/>
          </a:xfrm>
          <a:prstGeom prst="rect">
            <a:avLst/>
          </a:prstGeom>
          <a:ln w="28575">
            <a:solidFill>
              <a:schemeClr val="tx1"/>
            </a:solidFill>
          </a:ln>
        </p:spPr>
      </p:pic>
    </p:spTree>
    <p:extLst>
      <p:ext uri="{BB962C8B-B14F-4D97-AF65-F5344CB8AC3E}">
        <p14:creationId xmlns:p14="http://schemas.microsoft.com/office/powerpoint/2010/main" val="2589836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15FF890B-3CE7-403A-AECE-2DE04FC7AF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0812" y="0"/>
            <a:ext cx="2436813" cy="6858001"/>
            <a:chOff x="1320800" y="0"/>
            <a:chExt cx="2436813" cy="6858001"/>
          </a:xfrm>
        </p:grpSpPr>
        <p:sp>
          <p:nvSpPr>
            <p:cNvPr id="12" name="Freeform 6">
              <a:extLst>
                <a:ext uri="{FF2B5EF4-FFF2-40B4-BE49-F238E27FC236}">
                  <a16:creationId xmlns:a16="http://schemas.microsoft.com/office/drawing/2014/main" id="{99A4E160-6CFD-4514-9E20-CA6692CCD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CA"/>
            </a:p>
          </p:txBody>
        </p:sp>
        <p:sp>
          <p:nvSpPr>
            <p:cNvPr id="13" name="Freeform 7">
              <a:extLst>
                <a:ext uri="{FF2B5EF4-FFF2-40B4-BE49-F238E27FC236}">
                  <a16:creationId xmlns:a16="http://schemas.microsoft.com/office/drawing/2014/main" id="{3DCD16F5-8D15-45FD-BA62-ADAC08183A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CA"/>
            </a:p>
          </p:txBody>
        </p:sp>
        <p:sp>
          <p:nvSpPr>
            <p:cNvPr id="14" name="Freeform 8">
              <a:extLst>
                <a:ext uri="{FF2B5EF4-FFF2-40B4-BE49-F238E27FC236}">
                  <a16:creationId xmlns:a16="http://schemas.microsoft.com/office/drawing/2014/main" id="{E7CFAF28-6FDA-4C2C-BE51-123D1115F7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CA"/>
            </a:p>
          </p:txBody>
        </p:sp>
        <p:sp>
          <p:nvSpPr>
            <p:cNvPr id="15" name="Freeform 9">
              <a:extLst>
                <a:ext uri="{FF2B5EF4-FFF2-40B4-BE49-F238E27FC236}">
                  <a16:creationId xmlns:a16="http://schemas.microsoft.com/office/drawing/2014/main" id="{1FD12703-0627-4991-B2A4-F96519F908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CA"/>
            </a:p>
          </p:txBody>
        </p:sp>
        <p:sp>
          <p:nvSpPr>
            <p:cNvPr id="16" name="Freeform 10">
              <a:extLst>
                <a:ext uri="{FF2B5EF4-FFF2-40B4-BE49-F238E27FC236}">
                  <a16:creationId xmlns:a16="http://schemas.microsoft.com/office/drawing/2014/main" id="{A5758E0B-DF61-40A8-B765-BC6841906A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CA"/>
            </a:p>
          </p:txBody>
        </p:sp>
        <p:sp>
          <p:nvSpPr>
            <p:cNvPr id="17" name="Freeform 11">
              <a:extLst>
                <a:ext uri="{FF2B5EF4-FFF2-40B4-BE49-F238E27FC236}">
                  <a16:creationId xmlns:a16="http://schemas.microsoft.com/office/drawing/2014/main" id="{3E063A1F-9566-4436-B4E3-2890FBBC2C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CA"/>
            </a:p>
          </p:txBody>
        </p:sp>
      </p:grpSp>
      <p:sp>
        <p:nvSpPr>
          <p:cNvPr id="2" name="Title 1">
            <a:extLst>
              <a:ext uri="{FF2B5EF4-FFF2-40B4-BE49-F238E27FC236}">
                <a16:creationId xmlns:a16="http://schemas.microsoft.com/office/drawing/2014/main" id="{4E7E2910-B4A3-14AE-7A6D-FCBFF945868A}"/>
              </a:ext>
            </a:extLst>
          </p:cNvPr>
          <p:cNvSpPr>
            <a:spLocks noGrp="1"/>
          </p:cNvSpPr>
          <p:nvPr>
            <p:ph type="title"/>
          </p:nvPr>
        </p:nvSpPr>
        <p:spPr>
          <a:xfrm>
            <a:off x="4842933" y="279015"/>
            <a:ext cx="6660090" cy="787785"/>
          </a:xfrm>
        </p:spPr>
        <p:txBody>
          <a:bodyPr vert="horz" lIns="91440" tIns="45720" rIns="91440" bIns="45720" rtlCol="0" anchor="ctr">
            <a:normAutofit/>
          </a:bodyPr>
          <a:lstStyle/>
          <a:p>
            <a:r>
              <a:rPr lang="en-US" sz="4000" dirty="0"/>
              <a:t>Tri Agency Tips</a:t>
            </a:r>
          </a:p>
        </p:txBody>
      </p:sp>
      <p:pic>
        <p:nvPicPr>
          <p:cNvPr id="5" name="Picture Placeholder 4">
            <a:extLst>
              <a:ext uri="{FF2B5EF4-FFF2-40B4-BE49-F238E27FC236}">
                <a16:creationId xmlns:a16="http://schemas.microsoft.com/office/drawing/2014/main" id="{8A509AD5-9BA6-CA94-EA66-7DA3AB1343DC}"/>
              </a:ext>
              <a:ext uri="{C183D7F6-B498-43B3-948B-1728B52AA6E4}">
                <adec:decorative xmlns:adec="http://schemas.microsoft.com/office/drawing/2017/decorative" val="1"/>
              </a:ext>
            </a:extLst>
          </p:cNvPr>
          <p:cNvPicPr>
            <a:picLocks noGrp="1" noChangeAspect="1"/>
          </p:cNvPicPr>
          <p:nvPr>
            <p:ph type="pic" idx="1"/>
          </p:nvPr>
        </p:nvPicPr>
        <p:blipFill>
          <a:blip r:embed="rId4" cstate="email">
            <a:extLst>
              <a:ext uri="{28A0092B-C50C-407E-A947-70E740481C1C}">
                <a14:useLocalDpi xmlns:a14="http://schemas.microsoft.com/office/drawing/2010/main"/>
              </a:ext>
            </a:extLst>
          </a:blip>
          <a:stretch/>
        </p:blipFill>
        <p:spPr>
          <a:xfrm>
            <a:off x="958714" y="905933"/>
            <a:ext cx="3436074" cy="5053050"/>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6" name="TextBox 5">
            <a:extLst>
              <a:ext uri="{FF2B5EF4-FFF2-40B4-BE49-F238E27FC236}">
                <a16:creationId xmlns:a16="http://schemas.microsoft.com/office/drawing/2014/main" id="{76394D80-B35D-8FA7-07D1-A33DBC25F9D3}"/>
              </a:ext>
            </a:extLst>
          </p:cNvPr>
          <p:cNvSpPr txBox="1"/>
          <p:nvPr/>
        </p:nvSpPr>
        <p:spPr>
          <a:xfrm>
            <a:off x="4842932" y="1174173"/>
            <a:ext cx="7117003" cy="4617027"/>
          </a:xfrm>
          <a:prstGeom prst="rect">
            <a:avLst/>
          </a:prstGeom>
        </p:spPr>
        <p:txBody>
          <a:bodyPr vert="horz" lIns="91440" tIns="45720" rIns="91440" bIns="45720" rtlCol="0" anchor="ctr">
            <a:noAutofit/>
          </a:bodyPr>
          <a:lstStyle/>
          <a:p>
            <a:pPr>
              <a:buClr>
                <a:schemeClr val="accent1">
                  <a:lumMod val="75000"/>
                </a:schemeClr>
              </a:buClr>
              <a:buSzPct val="145000"/>
            </a:pPr>
            <a:r>
              <a:rPr lang="en-US" sz="1600" dirty="0"/>
              <a:t>Make sure your application is complete, clear, concise, consistent and free of errors. </a:t>
            </a:r>
          </a:p>
          <a:p>
            <a:pPr>
              <a:buClr>
                <a:schemeClr val="accent1">
                  <a:lumMod val="75000"/>
                </a:schemeClr>
              </a:buClr>
              <a:buSzPct val="145000"/>
              <a:buFont typeface="Arial"/>
              <a:buChar char="•"/>
            </a:pPr>
            <a:endParaRPr lang="en-US" sz="1600" dirty="0"/>
          </a:p>
          <a:p>
            <a:pPr marL="285750" indent="-285750">
              <a:buClr>
                <a:schemeClr val="accent1">
                  <a:lumMod val="75000"/>
                </a:schemeClr>
              </a:buClr>
              <a:buSzPct val="145000"/>
              <a:buFont typeface="Arial"/>
              <a:buChar char="•"/>
            </a:pPr>
            <a:r>
              <a:rPr lang="en-US" sz="1600" dirty="0"/>
              <a:t>Check spelling and grammar;</a:t>
            </a:r>
          </a:p>
          <a:p>
            <a:pPr marL="285750" indent="-285750">
              <a:buClr>
                <a:schemeClr val="accent1">
                  <a:lumMod val="75000"/>
                </a:schemeClr>
              </a:buClr>
              <a:buSzPct val="145000"/>
              <a:buFont typeface="Arial"/>
              <a:buChar char="•"/>
            </a:pPr>
            <a:r>
              <a:rPr lang="en-US" sz="1600" dirty="0"/>
              <a:t>Use concise and complete sentences;</a:t>
            </a:r>
          </a:p>
          <a:p>
            <a:pPr marL="285750" indent="-285750">
              <a:buClr>
                <a:schemeClr val="accent1">
                  <a:lumMod val="75000"/>
                </a:schemeClr>
              </a:buClr>
              <a:buSzPct val="145000"/>
              <a:buFont typeface="Arial"/>
              <a:buChar char="•"/>
            </a:pPr>
            <a:r>
              <a:rPr lang="en-US" sz="1600" dirty="0"/>
              <a:t>Avoid jargon and excessive use of acronyms.</a:t>
            </a:r>
          </a:p>
          <a:p>
            <a:pPr marL="285750" indent="-285750">
              <a:buClr>
                <a:schemeClr val="accent1">
                  <a:lumMod val="75000"/>
                </a:schemeClr>
              </a:buClr>
              <a:buSzPct val="145000"/>
              <a:buFont typeface="Arial"/>
              <a:buChar char="•"/>
            </a:pPr>
            <a:r>
              <a:rPr lang="en-US" sz="1600" dirty="0"/>
              <a:t>Not articulating the knowledge gap; </a:t>
            </a:r>
          </a:p>
          <a:p>
            <a:pPr>
              <a:buClr>
                <a:schemeClr val="accent1">
                  <a:lumMod val="75000"/>
                </a:schemeClr>
              </a:buClr>
              <a:buSzPct val="145000"/>
            </a:pPr>
            <a:endParaRPr lang="en-US" sz="1600" dirty="0"/>
          </a:p>
          <a:p>
            <a:pPr>
              <a:buClr>
                <a:schemeClr val="accent1">
                  <a:lumMod val="75000"/>
                </a:schemeClr>
              </a:buClr>
              <a:buSzPct val="145000"/>
              <a:buFont typeface="Arial"/>
              <a:buChar char="•"/>
            </a:pPr>
            <a:r>
              <a:rPr lang="en-US" sz="1600" dirty="0"/>
              <a:t>Demonstrate strong communication skills as you clearly state your objectives, your research question and the expected results.</a:t>
            </a:r>
          </a:p>
          <a:p>
            <a:pPr>
              <a:buClr>
                <a:schemeClr val="accent1">
                  <a:lumMod val="75000"/>
                </a:schemeClr>
              </a:buClr>
              <a:buSzPct val="145000"/>
              <a:buFont typeface="Arial"/>
              <a:buChar char="•"/>
            </a:pPr>
            <a:endParaRPr lang="en-US" sz="1600" dirty="0"/>
          </a:p>
          <a:p>
            <a:pPr>
              <a:buClr>
                <a:schemeClr val="accent1">
                  <a:lumMod val="75000"/>
                </a:schemeClr>
              </a:buClr>
              <a:buSzPct val="145000"/>
              <a:buFont typeface="Arial"/>
              <a:buChar char="•"/>
            </a:pPr>
            <a:r>
              <a:rPr lang="en-US" sz="1600" dirty="0"/>
              <a:t>Present a clearly defined methodology and demonstrate how you expect to achieve your results.</a:t>
            </a:r>
          </a:p>
          <a:p>
            <a:pPr>
              <a:buClr>
                <a:schemeClr val="accent1">
                  <a:lumMod val="75000"/>
                </a:schemeClr>
              </a:buClr>
              <a:buSzPct val="145000"/>
              <a:buFont typeface="Arial"/>
              <a:buChar char="•"/>
            </a:pPr>
            <a:endParaRPr lang="en-US" sz="1600" dirty="0"/>
          </a:p>
          <a:p>
            <a:pPr>
              <a:buClr>
                <a:schemeClr val="accent1">
                  <a:lumMod val="75000"/>
                </a:schemeClr>
              </a:buClr>
              <a:buSzPct val="145000"/>
              <a:buFont typeface="Arial"/>
              <a:buChar char="•"/>
            </a:pPr>
            <a:r>
              <a:rPr lang="en-US" sz="1600" dirty="0"/>
              <a:t>Your research proposal/program of work should highlight your </a:t>
            </a:r>
            <a:r>
              <a:rPr lang="en-US" sz="1600" b="1" dirty="0"/>
              <a:t>potential contribution </a:t>
            </a:r>
            <a:r>
              <a:rPr lang="en-US" sz="1600" dirty="0"/>
              <a:t>to the advancement of knowledge. </a:t>
            </a:r>
          </a:p>
        </p:txBody>
      </p:sp>
    </p:spTree>
    <p:extLst>
      <p:ext uri="{BB962C8B-B14F-4D97-AF65-F5344CB8AC3E}">
        <p14:creationId xmlns:p14="http://schemas.microsoft.com/office/powerpoint/2010/main" val="39614377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a:extLst>
            <a:ext uri="{FF2B5EF4-FFF2-40B4-BE49-F238E27FC236}">
              <a16:creationId xmlns:a16="http://schemas.microsoft.com/office/drawing/2014/main" id="{B0905679-D23F-ACEF-F14C-EA3BF4036E10}"/>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9A1C046F-2C2B-4272-BDC2-F3914E7C2C0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17" name="Freeform 6">
              <a:extLst>
                <a:ext uri="{FF2B5EF4-FFF2-40B4-BE49-F238E27FC236}">
                  <a16:creationId xmlns:a16="http://schemas.microsoft.com/office/drawing/2014/main" id="{D2F79467-4253-4E9D-9017-0F518B9E59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CA"/>
            </a:p>
          </p:txBody>
        </p:sp>
        <p:sp>
          <p:nvSpPr>
            <p:cNvPr id="18" name="Freeform 7">
              <a:extLst>
                <a:ext uri="{FF2B5EF4-FFF2-40B4-BE49-F238E27FC236}">
                  <a16:creationId xmlns:a16="http://schemas.microsoft.com/office/drawing/2014/main" id="{9ECFF534-8058-4E1C-BE97-DD56A79A8C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CA"/>
            </a:p>
          </p:txBody>
        </p:sp>
        <p:sp>
          <p:nvSpPr>
            <p:cNvPr id="19" name="Freeform 9">
              <a:extLst>
                <a:ext uri="{FF2B5EF4-FFF2-40B4-BE49-F238E27FC236}">
                  <a16:creationId xmlns:a16="http://schemas.microsoft.com/office/drawing/2014/main" id="{C480B001-66CD-4227-A4CD-0B9752EF4C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CA"/>
            </a:p>
          </p:txBody>
        </p:sp>
        <p:sp>
          <p:nvSpPr>
            <p:cNvPr id="20" name="Freeform 10">
              <a:extLst>
                <a:ext uri="{FF2B5EF4-FFF2-40B4-BE49-F238E27FC236}">
                  <a16:creationId xmlns:a16="http://schemas.microsoft.com/office/drawing/2014/main" id="{D257003C-A1A2-4C42-B989-6379B200C6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CA"/>
            </a:p>
          </p:txBody>
        </p:sp>
        <p:sp>
          <p:nvSpPr>
            <p:cNvPr id="21" name="Freeform 11">
              <a:extLst>
                <a:ext uri="{FF2B5EF4-FFF2-40B4-BE49-F238E27FC236}">
                  <a16:creationId xmlns:a16="http://schemas.microsoft.com/office/drawing/2014/main" id="{E458DFBF-78B3-4E7A-8594-9F1DB5E617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CA"/>
            </a:p>
          </p:txBody>
        </p:sp>
        <p:sp>
          <p:nvSpPr>
            <p:cNvPr id="22" name="Freeform 12">
              <a:extLst>
                <a:ext uri="{FF2B5EF4-FFF2-40B4-BE49-F238E27FC236}">
                  <a16:creationId xmlns:a16="http://schemas.microsoft.com/office/drawing/2014/main" id="{C6D9417C-DB6A-42FF-9DEA-580D4CBD5E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CA"/>
            </a:p>
          </p:txBody>
        </p:sp>
      </p:grpSp>
      <p:sp>
        <p:nvSpPr>
          <p:cNvPr id="10" name="Title 9">
            <a:extLst>
              <a:ext uri="{FF2B5EF4-FFF2-40B4-BE49-F238E27FC236}">
                <a16:creationId xmlns:a16="http://schemas.microsoft.com/office/drawing/2014/main" id="{1E78B493-ECE3-9677-36D1-FFD91D28CBD0}"/>
              </a:ext>
            </a:extLst>
          </p:cNvPr>
          <p:cNvSpPr>
            <a:spLocks noGrp="1"/>
          </p:cNvSpPr>
          <p:nvPr>
            <p:ph type="title"/>
          </p:nvPr>
        </p:nvSpPr>
        <p:spPr>
          <a:xfrm>
            <a:off x="3967843" y="4690533"/>
            <a:ext cx="7535180" cy="770472"/>
          </a:xfrm>
        </p:spPr>
        <p:txBody>
          <a:bodyPr vert="horz" lIns="91440" tIns="45720" rIns="91440" bIns="45720" rtlCol="0" anchor="b" anchorCtr="1">
            <a:normAutofit/>
          </a:bodyPr>
          <a:lstStyle/>
          <a:p>
            <a:pPr algn="r">
              <a:lnSpc>
                <a:spcPct val="90000"/>
              </a:lnSpc>
            </a:pPr>
            <a:r>
              <a:rPr lang="en-US" sz="4800"/>
              <a:t>Research Funding Concepts</a:t>
            </a:r>
          </a:p>
        </p:txBody>
      </p:sp>
      <p:pic>
        <p:nvPicPr>
          <p:cNvPr id="7" name="Picture 6">
            <a:extLst>
              <a:ext uri="{FF2B5EF4-FFF2-40B4-BE49-F238E27FC236}">
                <a16:creationId xmlns:a16="http://schemas.microsoft.com/office/drawing/2014/main" id="{0442EEF7-12D2-9F4F-07E7-2E8666838E05}"/>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b="-1"/>
          <a:stretch>
            <a:fillRect/>
          </a:stretch>
        </p:blipFill>
        <p:spPr>
          <a:xfrm>
            <a:off x="3967843" y="608014"/>
            <a:ext cx="1872233" cy="3728438"/>
          </a:xfrm>
          <a:custGeom>
            <a:avLst/>
            <a:gdLst/>
            <a:ahLst/>
            <a:cxnLst/>
            <a:rect l="l" t="t" r="r" b="b"/>
            <a:pathLst>
              <a:path w="1872233" h="3728438">
                <a:moveTo>
                  <a:pt x="163306" y="0"/>
                </a:moveTo>
                <a:lnTo>
                  <a:pt x="1872233" y="0"/>
                </a:lnTo>
                <a:lnTo>
                  <a:pt x="1872233" y="3728438"/>
                </a:lnTo>
                <a:lnTo>
                  <a:pt x="163306" y="3728438"/>
                </a:lnTo>
                <a:cubicBezTo>
                  <a:pt x="73115" y="3728438"/>
                  <a:pt x="0" y="3655323"/>
                  <a:pt x="0" y="3565132"/>
                </a:cubicBezTo>
                <a:lnTo>
                  <a:pt x="0" y="163306"/>
                </a:lnTo>
                <a:cubicBezTo>
                  <a:pt x="0" y="73115"/>
                  <a:pt x="73115" y="0"/>
                  <a:pt x="163306" y="0"/>
                </a:cubicBezTo>
                <a:close/>
              </a:path>
            </a:pathLst>
          </a:cu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11" name="Picture 10">
            <a:extLst>
              <a:ext uri="{FF2B5EF4-FFF2-40B4-BE49-F238E27FC236}">
                <a16:creationId xmlns:a16="http://schemas.microsoft.com/office/drawing/2014/main" id="{06C44274-D29A-ACA7-D77A-72FEF041B070}"/>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a:xfrm>
            <a:off x="5840077" y="608014"/>
            <a:ext cx="1872235" cy="3728438"/>
          </a:xfrm>
          <a:custGeom>
            <a:avLst/>
            <a:gdLst/>
            <a:ahLst/>
            <a:cxnLst/>
            <a:rect l="l" t="t" r="r" b="b"/>
            <a:pathLst>
              <a:path w="1872235" h="3728438">
                <a:moveTo>
                  <a:pt x="0" y="0"/>
                </a:moveTo>
                <a:lnTo>
                  <a:pt x="1872235" y="0"/>
                </a:lnTo>
                <a:lnTo>
                  <a:pt x="1872235" y="3728438"/>
                </a:lnTo>
                <a:lnTo>
                  <a:pt x="0" y="3728438"/>
                </a:lnTo>
                <a:close/>
              </a:path>
            </a:pathLst>
          </a:cu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4" name="Picture 3">
            <a:extLst>
              <a:ext uri="{FF2B5EF4-FFF2-40B4-BE49-F238E27FC236}">
                <a16:creationId xmlns:a16="http://schemas.microsoft.com/office/drawing/2014/main" id="{10F274EA-64F1-7227-3B7D-E11A5CD68B52}"/>
              </a:ext>
              <a:ext uri="{C183D7F6-B498-43B3-948B-1728B52AA6E4}">
                <adec:decorative xmlns:adec="http://schemas.microsoft.com/office/drawing/2017/decorative" val="1"/>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7712309" y="608014"/>
            <a:ext cx="1872235" cy="3728438"/>
          </a:xfrm>
          <a:custGeom>
            <a:avLst/>
            <a:gdLst/>
            <a:ahLst/>
            <a:cxnLst/>
            <a:rect l="l" t="t" r="r" b="b"/>
            <a:pathLst>
              <a:path w="1872235" h="3728438">
                <a:moveTo>
                  <a:pt x="0" y="0"/>
                </a:moveTo>
                <a:lnTo>
                  <a:pt x="1872235" y="0"/>
                </a:lnTo>
                <a:lnTo>
                  <a:pt x="1872235" y="3728438"/>
                </a:lnTo>
                <a:lnTo>
                  <a:pt x="0" y="3728438"/>
                </a:lnTo>
                <a:close/>
              </a:path>
            </a:pathLst>
          </a:cu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pic>
        <p:nvPicPr>
          <p:cNvPr id="5" name="Picture 4">
            <a:extLst>
              <a:ext uri="{FF2B5EF4-FFF2-40B4-BE49-F238E27FC236}">
                <a16:creationId xmlns:a16="http://schemas.microsoft.com/office/drawing/2014/main" id="{64CCEAEA-136E-64EC-6265-605438C6CF77}"/>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9584544" y="608014"/>
            <a:ext cx="1870854" cy="3728438"/>
          </a:xfrm>
          <a:custGeom>
            <a:avLst/>
            <a:gdLst/>
            <a:ahLst/>
            <a:cxnLst/>
            <a:rect l="l" t="t" r="r" b="b"/>
            <a:pathLst>
              <a:path w="1870854" h="3728438">
                <a:moveTo>
                  <a:pt x="0" y="0"/>
                </a:moveTo>
                <a:lnTo>
                  <a:pt x="1707548" y="0"/>
                </a:lnTo>
                <a:cubicBezTo>
                  <a:pt x="1797739" y="0"/>
                  <a:pt x="1870854" y="73115"/>
                  <a:pt x="1870854" y="163306"/>
                </a:cubicBezTo>
                <a:lnTo>
                  <a:pt x="1870854" y="3565132"/>
                </a:lnTo>
                <a:cubicBezTo>
                  <a:pt x="1870854" y="3655323"/>
                  <a:pt x="1797739" y="3728438"/>
                  <a:pt x="1707548" y="3728438"/>
                </a:cubicBezTo>
                <a:lnTo>
                  <a:pt x="0" y="3728438"/>
                </a:lnTo>
                <a:close/>
              </a:path>
            </a:pathLst>
          </a:cu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Tree>
    <p:extLst>
      <p:ext uri="{BB962C8B-B14F-4D97-AF65-F5344CB8AC3E}">
        <p14:creationId xmlns:p14="http://schemas.microsoft.com/office/powerpoint/2010/main" val="430949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7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DB1070E-6F0B-E6E4-8871-6ABF79B25EE9}"/>
              </a:ext>
              <a:ext uri="{C183D7F6-B498-43B3-948B-1728B52AA6E4}">
                <adec:decorative xmlns:adec="http://schemas.microsoft.com/office/drawing/2017/decorative" val="0"/>
              </a:ext>
            </a:extLst>
          </p:cNvPr>
          <p:cNvSpPr>
            <a:spLocks noGrp="1"/>
          </p:cNvSpPr>
          <p:nvPr>
            <p:ph type="title"/>
          </p:nvPr>
        </p:nvSpPr>
        <p:spPr>
          <a:xfrm>
            <a:off x="1593846" y="349045"/>
            <a:ext cx="5299077" cy="1229181"/>
          </a:xfrm>
        </p:spPr>
        <p:txBody>
          <a:bodyPr vert="horz" lIns="91440" tIns="45720" rIns="91440" bIns="45720" rtlCol="0" anchor="ctr">
            <a:normAutofit/>
          </a:bodyPr>
          <a:lstStyle/>
          <a:p>
            <a:pPr algn="l"/>
            <a:r>
              <a:rPr lang="en-US" sz="3000" dirty="0"/>
              <a:t>Equity, Diversity &amp; Inclusion</a:t>
            </a:r>
          </a:p>
        </p:txBody>
      </p:sp>
      <p:sp>
        <p:nvSpPr>
          <p:cNvPr id="3" name="Content Placeholder 2">
            <a:extLst>
              <a:ext uri="{FF2B5EF4-FFF2-40B4-BE49-F238E27FC236}">
                <a16:creationId xmlns:a16="http://schemas.microsoft.com/office/drawing/2014/main" id="{66DDB181-1291-6AD7-B5C4-554E0C774364}"/>
              </a:ext>
            </a:extLst>
          </p:cNvPr>
          <p:cNvSpPr>
            <a:spLocks/>
          </p:cNvSpPr>
          <p:nvPr/>
        </p:nvSpPr>
        <p:spPr>
          <a:xfrm>
            <a:off x="1229543" y="1415845"/>
            <a:ext cx="5663381" cy="4375355"/>
          </a:xfrm>
          <a:prstGeom prst="rect">
            <a:avLst/>
          </a:prstGeom>
        </p:spPr>
        <p:txBody>
          <a:bodyPr vert="horz" lIns="91440" tIns="45720" rIns="91440" bIns="45720" rtlCol="0" anchor="ctr">
            <a:normAutofit/>
          </a:bodyPr>
          <a:lstStyle/>
          <a:p>
            <a:pPr marL="0" marR="0" lvl="0" indent="0" fontAlgn="auto">
              <a:lnSpc>
                <a:spcPct val="90000"/>
              </a:lnSpc>
              <a:spcBef>
                <a:spcPct val="20000"/>
              </a:spcBef>
              <a:spcAft>
                <a:spcPts val="600"/>
              </a:spcAft>
              <a:buClr>
                <a:schemeClr val="accent1">
                  <a:lumMod val="75000"/>
                </a:schemeClr>
              </a:buClr>
              <a:buSzPct val="145000"/>
              <a:tabLst/>
              <a:defRPr/>
            </a:pPr>
            <a:r>
              <a:rPr kumimoji="0" lang="en-US" sz="1600" b="0" i="0" u="none" strike="noStrike" spc="0" normalizeH="0" baseline="0" noProof="0" dirty="0">
                <a:ln>
                  <a:noFill/>
                </a:ln>
                <a:uLnTx/>
                <a:uFillTx/>
              </a:rPr>
              <a:t>The academic research funding ecosystem must create a culture where embedding equity, diversity and inclusion (EDI) considerations into all aspects of research is second nature. </a:t>
            </a:r>
          </a:p>
          <a:p>
            <a:pPr marL="0" marR="0" lvl="0" indent="0" fontAlgn="auto">
              <a:lnSpc>
                <a:spcPct val="90000"/>
              </a:lnSpc>
              <a:spcBef>
                <a:spcPct val="20000"/>
              </a:spcBef>
              <a:spcAft>
                <a:spcPts val="600"/>
              </a:spcAft>
              <a:buClr>
                <a:schemeClr val="accent1">
                  <a:lumMod val="75000"/>
                </a:schemeClr>
              </a:buClr>
              <a:buSzPct val="145000"/>
              <a:tabLst/>
              <a:defRPr/>
            </a:pPr>
            <a:r>
              <a:rPr kumimoji="0" lang="en-US" sz="1600" b="0" i="0" u="none" strike="noStrike" spc="0" normalizeH="0" baseline="0" noProof="0" dirty="0">
                <a:ln>
                  <a:noFill/>
                </a:ln>
                <a:uLnTx/>
                <a:uFillTx/>
              </a:rPr>
              <a:t>Incorporating EDI considerations in your proposal and throughout your application, where relevant, can strengthen your application. This will be taken into consideration by the selection committee members during the adjudication process. </a:t>
            </a:r>
          </a:p>
          <a:p>
            <a:pPr marL="0" marR="0" lvl="0" indent="0" fontAlgn="auto">
              <a:lnSpc>
                <a:spcPct val="90000"/>
              </a:lnSpc>
              <a:spcBef>
                <a:spcPct val="20000"/>
              </a:spcBef>
              <a:spcAft>
                <a:spcPts val="600"/>
              </a:spcAft>
              <a:buClr>
                <a:schemeClr val="accent1">
                  <a:lumMod val="75000"/>
                </a:schemeClr>
              </a:buClr>
              <a:buSzPct val="145000"/>
              <a:buFont typeface="Arial"/>
              <a:buChar char="•"/>
              <a:tabLst/>
              <a:defRPr/>
            </a:pPr>
            <a:endParaRPr kumimoji="0" lang="en-US" sz="1600" b="1" i="0" u="none" strike="noStrike" spc="0" normalizeH="0" baseline="0" noProof="0" dirty="0">
              <a:ln>
                <a:noFill/>
              </a:ln>
              <a:uLnTx/>
              <a:uFillTx/>
            </a:endParaRPr>
          </a:p>
          <a:p>
            <a:pPr marL="0" marR="0" lvl="0" indent="0" fontAlgn="auto">
              <a:lnSpc>
                <a:spcPct val="90000"/>
              </a:lnSpc>
              <a:spcBef>
                <a:spcPct val="20000"/>
              </a:spcBef>
              <a:spcAft>
                <a:spcPts val="600"/>
              </a:spcAft>
              <a:buClr>
                <a:schemeClr val="accent1">
                  <a:lumMod val="75000"/>
                </a:schemeClr>
              </a:buClr>
              <a:buSzPct val="145000"/>
              <a:tabLst/>
              <a:defRPr/>
            </a:pPr>
            <a:r>
              <a:rPr kumimoji="0" lang="en-US" sz="1600" b="1" i="0" u="none" strike="noStrike" spc="0" normalizeH="0" baseline="0" noProof="0" dirty="0">
                <a:ln>
                  <a:noFill/>
                </a:ln>
                <a:uLnTx/>
                <a:uFillTx/>
              </a:rPr>
              <a:t>Tri-Agency Resources:</a:t>
            </a:r>
          </a:p>
          <a:p>
            <a:pPr marL="0" marR="0" lvl="0" indent="0" fontAlgn="auto">
              <a:lnSpc>
                <a:spcPct val="90000"/>
              </a:lnSpc>
              <a:spcBef>
                <a:spcPct val="20000"/>
              </a:spcBef>
              <a:spcAft>
                <a:spcPts val="600"/>
              </a:spcAft>
              <a:buClr>
                <a:schemeClr val="accent1">
                  <a:lumMod val="75000"/>
                </a:schemeClr>
              </a:buClr>
              <a:buSzPct val="145000"/>
              <a:buFont typeface="Arial"/>
              <a:buChar char="•"/>
              <a:tabLst/>
              <a:defRPr/>
            </a:pPr>
            <a:r>
              <a:rPr kumimoji="0" lang="en-US" sz="1600" b="0" i="0" u="none" strike="noStrike" spc="0" normalizeH="0" baseline="0" noProof="0" dirty="0">
                <a:ln>
                  <a:noFill/>
                </a:ln>
                <a:uLnTx/>
                <a:uFillTx/>
                <a:hlinkClick r:id="rId4">
                  <a:extLst>
                    <a:ext uri="{A12FA001-AC4F-418D-AE19-62706E023703}">
                      <ahyp:hlinkClr xmlns:ahyp="http://schemas.microsoft.com/office/drawing/2018/hyperlinkcolor" val="tx"/>
                    </a:ext>
                  </a:extLst>
                </a:hlinkClick>
              </a:rPr>
              <a:t>Guide for Applicants: Considering Equity, Diversity and Inclusion in your Application</a:t>
            </a:r>
            <a:endParaRPr kumimoji="0" lang="en-US" sz="1600" b="0" i="0" u="none" strike="noStrike" spc="0" normalizeH="0" baseline="0" noProof="0" dirty="0">
              <a:ln>
                <a:noFill/>
              </a:ln>
              <a:uLnTx/>
              <a:uFillTx/>
            </a:endParaRPr>
          </a:p>
          <a:p>
            <a:pPr marL="0" marR="0" lvl="0" indent="0" fontAlgn="auto">
              <a:lnSpc>
                <a:spcPct val="90000"/>
              </a:lnSpc>
              <a:spcBef>
                <a:spcPct val="20000"/>
              </a:spcBef>
              <a:spcAft>
                <a:spcPts val="600"/>
              </a:spcAft>
              <a:buClr>
                <a:schemeClr val="accent1">
                  <a:lumMod val="75000"/>
                </a:schemeClr>
              </a:buClr>
              <a:buSzPct val="145000"/>
              <a:buFont typeface="Arial"/>
              <a:buChar char="•"/>
              <a:tabLst/>
              <a:defRPr/>
            </a:pPr>
            <a:r>
              <a:rPr kumimoji="0" lang="en-US" sz="1600" b="0" i="0" u="none" strike="noStrike" spc="0" normalizeH="0" baseline="0" noProof="0" dirty="0">
                <a:ln>
                  <a:noFill/>
                </a:ln>
                <a:uLnTx/>
                <a:uFillTx/>
                <a:hlinkClick r:id="rId5">
                  <a:extLst>
                    <a:ext uri="{A12FA001-AC4F-418D-AE19-62706E023703}">
                      <ahyp:hlinkClr xmlns:ahyp="http://schemas.microsoft.com/office/drawing/2018/hyperlinkcolor" val="tx"/>
                    </a:ext>
                  </a:extLst>
                </a:hlinkClick>
              </a:rPr>
              <a:t>Equity, Diversity and Inclusion </a:t>
            </a:r>
            <a:r>
              <a:rPr kumimoji="0" lang="en-US" sz="1600" b="0" i="0" u="none" strike="noStrike" spc="0" normalizeH="0" baseline="0" noProof="0" dirty="0">
                <a:ln>
                  <a:noFill/>
                </a:ln>
                <a:uLnTx/>
                <a:uFillTx/>
              </a:rPr>
              <a:t>(multiple)</a:t>
            </a:r>
          </a:p>
          <a:p>
            <a:pPr marR="0" lvl="0" fontAlgn="auto">
              <a:lnSpc>
                <a:spcPct val="90000"/>
              </a:lnSpc>
              <a:spcBef>
                <a:spcPct val="20000"/>
              </a:spcBef>
              <a:spcAft>
                <a:spcPts val="600"/>
              </a:spcAft>
              <a:buClr>
                <a:schemeClr val="accent1">
                  <a:lumMod val="75000"/>
                </a:schemeClr>
              </a:buClr>
              <a:buSzPct val="145000"/>
              <a:tabLst/>
              <a:defRPr/>
            </a:pPr>
            <a:endParaRPr kumimoji="0" lang="en-US" sz="1400" b="0" i="0" u="none" strike="noStrike" spc="0" normalizeH="0" baseline="0" noProof="0" dirty="0">
              <a:ln>
                <a:noFill/>
              </a:ln>
              <a:uLnTx/>
              <a:uFillTx/>
            </a:endParaRPr>
          </a:p>
        </p:txBody>
      </p:sp>
      <p:pic>
        <p:nvPicPr>
          <p:cNvPr id="5" name="Picture 2">
            <a:extLst>
              <a:ext uri="{FF2B5EF4-FFF2-40B4-BE49-F238E27FC236}">
                <a16:creationId xmlns:a16="http://schemas.microsoft.com/office/drawing/2014/main" id="{3EF2F75D-855A-49EE-62EF-4F1392F54F14}"/>
              </a:ext>
              <a:ext uri="{C183D7F6-B498-43B3-948B-1728B52AA6E4}">
                <adec:decorative xmlns:adec="http://schemas.microsoft.com/office/drawing/2017/decorative" val="1"/>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6892924" y="10"/>
            <a:ext cx="5299077" cy="6857990"/>
          </a:xfrm>
          <a:custGeom>
            <a:avLst/>
            <a:gdLst/>
            <a:ahLst/>
            <a:cxnLst/>
            <a:rect l="l" t="t" r="r" b="b"/>
            <a:pathLst>
              <a:path w="5299077" h="6858000">
                <a:moveTo>
                  <a:pt x="836871" y="0"/>
                </a:moveTo>
                <a:lnTo>
                  <a:pt x="5299077" y="0"/>
                </a:lnTo>
                <a:lnTo>
                  <a:pt x="5299077" y="6858000"/>
                </a:lnTo>
                <a:lnTo>
                  <a:pt x="1911312" y="6858000"/>
                </a:lnTo>
                <a:lnTo>
                  <a:pt x="0" y="5333999"/>
                </a:lnTo>
                <a:close/>
              </a:path>
            </a:pathLst>
          </a:cu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4CFD0A7-93CC-5888-6D1B-3C951BDA1DCC}"/>
              </a:ext>
            </a:extLst>
          </p:cNvPr>
          <p:cNvSpPr txBox="1"/>
          <p:nvPr/>
        </p:nvSpPr>
        <p:spPr>
          <a:xfrm>
            <a:off x="2174298" y="5791200"/>
            <a:ext cx="6094268" cy="369332"/>
          </a:xfrm>
          <a:prstGeom prst="rect">
            <a:avLst/>
          </a:prstGeom>
          <a:noFill/>
        </p:spPr>
        <p:txBody>
          <a:bodyPr wrap="square">
            <a:spAutoFit/>
          </a:bodyPr>
          <a:lstStyle/>
          <a:p>
            <a:r>
              <a:rPr lang="en-US" dirty="0"/>
              <a:t>Only discuss EDI where it is relevant and meaningful.</a:t>
            </a:r>
            <a:endParaRPr lang="en-CA" dirty="0"/>
          </a:p>
        </p:txBody>
      </p:sp>
    </p:spTree>
    <p:extLst>
      <p:ext uri="{BB962C8B-B14F-4D97-AF65-F5344CB8AC3E}">
        <p14:creationId xmlns:p14="http://schemas.microsoft.com/office/powerpoint/2010/main" val="375792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467FE-20C5-5F3A-B31E-A8C711AE1E90}"/>
              </a:ext>
            </a:extLst>
          </p:cNvPr>
          <p:cNvSpPr>
            <a:spLocks noGrp="1"/>
          </p:cNvSpPr>
          <p:nvPr>
            <p:ph type="title"/>
          </p:nvPr>
        </p:nvSpPr>
        <p:spPr>
          <a:xfrm>
            <a:off x="4056063" y="685800"/>
            <a:ext cx="7446961" cy="1752599"/>
          </a:xfrm>
        </p:spPr>
        <p:txBody>
          <a:bodyPr vert="horz" lIns="91440" tIns="45720" rIns="91440" bIns="45720" rtlCol="0" anchor="ctr">
            <a:normAutofit/>
          </a:bodyPr>
          <a:lstStyle/>
          <a:p>
            <a:r>
              <a:rPr lang="en-US" sz="3200" b="1" dirty="0">
                <a:solidFill>
                  <a:srgbClr val="002060"/>
                </a:solidFill>
              </a:rPr>
              <a:t>Research Involving and Engaging </a:t>
            </a:r>
            <a:r>
              <a:rPr lang="en-US" sz="3200" b="1" dirty="0">
                <a:solidFill>
                  <a:srgbClr val="002060"/>
                </a:solidFill>
                <a:hlinkClick r:id="rId4">
                  <a:extLst>
                    <a:ext uri="{A12FA001-AC4F-418D-AE19-62706E023703}">
                      <ahyp:hlinkClr xmlns:ahyp="http://schemas.microsoft.com/office/drawing/2018/hyperlinkcolor" val="tx"/>
                    </a:ext>
                  </a:extLst>
                </a:hlinkClick>
              </a:rPr>
              <a:t>Indigenous</a:t>
            </a:r>
            <a:r>
              <a:rPr lang="en-US" sz="3200" b="1" dirty="0">
                <a:solidFill>
                  <a:srgbClr val="002060"/>
                </a:solidFill>
              </a:rPr>
              <a:t> Peoples </a:t>
            </a:r>
          </a:p>
        </p:txBody>
      </p:sp>
      <p:pic>
        <p:nvPicPr>
          <p:cNvPr id="3076" name="Picture 4" descr="Fire">
            <a:extLst>
              <a:ext uri="{FF2B5EF4-FFF2-40B4-BE49-F238E27FC236}">
                <a16:creationId xmlns:a16="http://schemas.microsoft.com/office/drawing/2014/main" id="{FE943836-6A24-6AE3-1486-ED4C2CD5445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t="8711" r="3" b="8714"/>
          <a:stretch>
            <a:fillRect/>
          </a:stretch>
        </p:blipFill>
        <p:spPr bwMode="auto">
          <a:xfrm>
            <a:off x="20" y="1"/>
            <a:ext cx="3175466" cy="2622205"/>
          </a:xfrm>
          <a:custGeom>
            <a:avLst/>
            <a:gdLst/>
            <a:ahLst/>
            <a:cxnLst/>
            <a:rect l="l" t="t" r="r" b="b"/>
            <a:pathLst>
              <a:path w="3175486" h="2622205">
                <a:moveTo>
                  <a:pt x="0" y="0"/>
                </a:moveTo>
                <a:lnTo>
                  <a:pt x="3175486" y="0"/>
                </a:lnTo>
                <a:lnTo>
                  <a:pt x="2733426" y="2622205"/>
                </a:lnTo>
                <a:lnTo>
                  <a:pt x="0" y="2160761"/>
                </a:lnTo>
                <a:close/>
              </a:path>
            </a:pathLst>
          </a:custGeom>
          <a:noFill/>
          <a:ln w="38100">
            <a:noFill/>
          </a:ln>
          <a:effectLst/>
          <a:extLst>
            <a:ext uri="{909E8E84-426E-40DD-AFC4-6F175D3DCCD1}">
              <a14:hiddenFill xmlns:a14="http://schemas.microsoft.com/office/drawing/2010/main">
                <a:solidFill>
                  <a:srgbClr val="FFFFFF"/>
                </a:solidFill>
              </a14:hiddenFill>
            </a:ext>
          </a:extLst>
        </p:spPr>
      </p:pic>
      <p:pic>
        <p:nvPicPr>
          <p:cNvPr id="3074" name="Picture 2" descr="A fire lit within the Peterborough campus tipi">
            <a:extLst>
              <a:ext uri="{FF2B5EF4-FFF2-40B4-BE49-F238E27FC236}">
                <a16:creationId xmlns:a16="http://schemas.microsoft.com/office/drawing/2014/main" id="{44FD16D9-E24A-E165-1BC0-FD95AFE10928}"/>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 y="2160794"/>
            <a:ext cx="2733421" cy="3085156"/>
          </a:xfrm>
          <a:custGeom>
            <a:avLst/>
            <a:gdLst/>
            <a:ahLst/>
            <a:cxnLst/>
            <a:rect l="l" t="t" r="r" b="b"/>
            <a:pathLst>
              <a:path w="2733421" h="3085156">
                <a:moveTo>
                  <a:pt x="0" y="0"/>
                </a:moveTo>
                <a:lnTo>
                  <a:pt x="2733421" y="461444"/>
                </a:lnTo>
                <a:lnTo>
                  <a:pt x="2294818" y="3063138"/>
                </a:lnTo>
                <a:lnTo>
                  <a:pt x="2310547" y="3085156"/>
                </a:lnTo>
                <a:lnTo>
                  <a:pt x="0" y="2741169"/>
                </a:lnTo>
                <a:close/>
              </a:path>
            </a:pathLst>
          </a:custGeom>
          <a:noFill/>
          <a:ln w="38100">
            <a:noFill/>
          </a:ln>
          <a:effectLst/>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032DB3A9-2A4B-FECD-6F85-26DE03DF965C}"/>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rcRect r="-3"/>
          <a:stretch>
            <a:fillRect/>
          </a:stretch>
        </p:blipFill>
        <p:spPr>
          <a:xfrm>
            <a:off x="20" y="4901964"/>
            <a:ext cx="3459143" cy="1956037"/>
          </a:xfrm>
          <a:custGeom>
            <a:avLst/>
            <a:gdLst/>
            <a:ahLst/>
            <a:cxnLst/>
            <a:rect l="l" t="t" r="r" b="b"/>
            <a:pathLst>
              <a:path w="3459163" h="1956037">
                <a:moveTo>
                  <a:pt x="0" y="0"/>
                </a:moveTo>
                <a:lnTo>
                  <a:pt x="2310547" y="343987"/>
                </a:lnTo>
                <a:lnTo>
                  <a:pt x="3459163" y="1951804"/>
                </a:lnTo>
                <a:lnTo>
                  <a:pt x="0" y="1956037"/>
                </a:lnTo>
                <a:close/>
              </a:path>
            </a:pathLst>
          </a:custGeom>
          <a:ln w="38100">
            <a:noFill/>
          </a:ln>
          <a:effectLst/>
        </p:spPr>
      </p:pic>
      <p:sp>
        <p:nvSpPr>
          <p:cNvPr id="6" name="TextBox 5">
            <a:extLst>
              <a:ext uri="{FF2B5EF4-FFF2-40B4-BE49-F238E27FC236}">
                <a16:creationId xmlns:a16="http://schemas.microsoft.com/office/drawing/2014/main" id="{4560653B-C8DB-9E43-7474-1E3B8A34581F}"/>
              </a:ext>
            </a:extLst>
          </p:cNvPr>
          <p:cNvSpPr txBox="1"/>
          <p:nvPr/>
        </p:nvSpPr>
        <p:spPr>
          <a:xfrm>
            <a:off x="4056062" y="2666999"/>
            <a:ext cx="7446961" cy="3124201"/>
          </a:xfrm>
          <a:prstGeom prst="rect">
            <a:avLst/>
          </a:prstGeom>
        </p:spPr>
        <p:txBody>
          <a:bodyPr vert="horz" lIns="91440" tIns="45720" rIns="91440" bIns="45720" rtlCol="0" anchor="ctr">
            <a:normAutofit/>
          </a:bodyPr>
          <a:lstStyle/>
          <a:p>
            <a:pPr marR="0" lvl="0" fontAlgn="auto">
              <a:lnSpc>
                <a:spcPct val="90000"/>
              </a:lnSpc>
              <a:spcBef>
                <a:spcPct val="20000"/>
              </a:spcBef>
              <a:spcAft>
                <a:spcPts val="600"/>
              </a:spcAft>
              <a:buClr>
                <a:schemeClr val="accent1">
                  <a:lumMod val="75000"/>
                </a:schemeClr>
              </a:buClr>
              <a:buSzPct val="145000"/>
              <a:tabLst/>
              <a:defRPr/>
            </a:pPr>
            <a:r>
              <a:rPr kumimoji="0" lang="en-US" sz="1700" b="0" i="0" u="none" strike="noStrike" spc="0" normalizeH="0" baseline="0" noProof="0" dirty="0">
                <a:ln>
                  <a:noFill/>
                </a:ln>
                <a:solidFill>
                  <a:srgbClr val="002060"/>
                </a:solidFill>
                <a:uLnTx/>
                <a:uFillTx/>
              </a:rPr>
              <a:t>Below are SSHRC resources to support applicants working in Indigenous research; merit reviewers assessing applications related to Indigenous research; and communities and other research partners engaged in Indigenous research:</a:t>
            </a:r>
          </a:p>
          <a:p>
            <a:pPr marL="342900" marR="0" lvl="0" indent="-228600" fontAlgn="auto">
              <a:lnSpc>
                <a:spcPct val="90000"/>
              </a:lnSpc>
              <a:spcBef>
                <a:spcPct val="20000"/>
              </a:spcBef>
              <a:spcAft>
                <a:spcPts val="600"/>
              </a:spcAft>
              <a:buClr>
                <a:schemeClr val="accent1">
                  <a:lumMod val="75000"/>
                </a:schemeClr>
              </a:buClr>
              <a:buSzPct val="145000"/>
              <a:buFont typeface="Arial"/>
              <a:buChar char="•"/>
              <a:tabLst/>
              <a:defRPr/>
            </a:pPr>
            <a:r>
              <a:rPr kumimoji="0" lang="en-US" sz="1700" b="0" i="0" u="sng" strike="noStrike" spc="0" normalizeH="0" baseline="0" noProof="0" dirty="0">
                <a:ln>
                  <a:noFill/>
                </a:ln>
                <a:solidFill>
                  <a:srgbClr val="002060"/>
                </a:solidFill>
                <a:uLnTx/>
                <a:uFillTx/>
                <a:hlinkClick r:id="rId8">
                  <a:extLst>
                    <a:ext uri="{A12FA001-AC4F-418D-AE19-62706E023703}">
                      <ahyp:hlinkClr xmlns:ahyp="http://schemas.microsoft.com/office/drawing/2018/hyperlinkcolor" val="tx"/>
                    </a:ext>
                  </a:extLst>
                </a:hlinkClick>
              </a:rPr>
              <a:t>Definition of Indigenous research</a:t>
            </a:r>
            <a:endParaRPr kumimoji="0" lang="en-US" sz="1700" b="0" i="0" u="none" strike="noStrike" spc="0" normalizeH="0" baseline="0" noProof="0" dirty="0">
              <a:ln>
                <a:noFill/>
              </a:ln>
              <a:solidFill>
                <a:srgbClr val="002060"/>
              </a:solidFill>
              <a:uLnTx/>
              <a:uFillTx/>
            </a:endParaRPr>
          </a:p>
          <a:p>
            <a:pPr marL="342900" marR="0" lvl="0" indent="-228600" fontAlgn="auto">
              <a:lnSpc>
                <a:spcPct val="90000"/>
              </a:lnSpc>
              <a:spcBef>
                <a:spcPct val="20000"/>
              </a:spcBef>
              <a:spcAft>
                <a:spcPts val="600"/>
              </a:spcAft>
              <a:buClr>
                <a:schemeClr val="accent1">
                  <a:lumMod val="75000"/>
                </a:schemeClr>
              </a:buClr>
              <a:buSzPct val="145000"/>
              <a:buFont typeface="Arial"/>
              <a:buChar char="•"/>
              <a:tabLst/>
              <a:defRPr/>
            </a:pPr>
            <a:r>
              <a:rPr kumimoji="0" lang="en-US" sz="1700" b="0" i="0" u="sng" strike="noStrike" spc="0" normalizeH="0" baseline="0" noProof="0" dirty="0">
                <a:ln>
                  <a:noFill/>
                </a:ln>
                <a:solidFill>
                  <a:srgbClr val="002060"/>
                </a:solidFill>
                <a:uLnTx/>
                <a:uFillTx/>
                <a:hlinkClick r:id="rId9">
                  <a:extLst>
                    <a:ext uri="{A12FA001-AC4F-418D-AE19-62706E023703}">
                      <ahyp:hlinkClr xmlns:ahyp="http://schemas.microsoft.com/office/drawing/2018/hyperlinkcolor" val="tx"/>
                    </a:ext>
                  </a:extLst>
                </a:hlinkClick>
              </a:rPr>
              <a:t>Indigenous Leadership Circle in Research </a:t>
            </a:r>
            <a:endParaRPr kumimoji="0" lang="en-US" sz="1700" b="0" i="0" u="none" strike="noStrike" spc="0" normalizeH="0" baseline="0" noProof="0" dirty="0">
              <a:ln>
                <a:noFill/>
              </a:ln>
              <a:solidFill>
                <a:srgbClr val="002060"/>
              </a:solidFill>
              <a:uLnTx/>
              <a:uFillTx/>
            </a:endParaRPr>
          </a:p>
          <a:p>
            <a:pPr marL="342900" marR="0" lvl="0" indent="-228600" fontAlgn="auto">
              <a:lnSpc>
                <a:spcPct val="90000"/>
              </a:lnSpc>
              <a:spcBef>
                <a:spcPct val="20000"/>
              </a:spcBef>
              <a:spcAft>
                <a:spcPts val="600"/>
              </a:spcAft>
              <a:buClr>
                <a:schemeClr val="accent1">
                  <a:lumMod val="75000"/>
                </a:schemeClr>
              </a:buClr>
              <a:buSzPct val="145000"/>
              <a:buFont typeface="Arial"/>
              <a:buChar char="•"/>
              <a:tabLst/>
              <a:defRPr/>
            </a:pPr>
            <a:r>
              <a:rPr kumimoji="0" lang="en-US" sz="1700" b="0" i="0" u="sng" strike="noStrike" spc="0" normalizeH="0" baseline="0" noProof="0" dirty="0">
                <a:ln>
                  <a:noFill/>
                </a:ln>
                <a:solidFill>
                  <a:srgbClr val="002060"/>
                </a:solidFill>
                <a:uLnTx/>
                <a:uFillTx/>
                <a:hlinkClick r:id="rId10">
                  <a:extLst>
                    <a:ext uri="{A12FA001-AC4F-418D-AE19-62706E023703}">
                      <ahyp:hlinkClr xmlns:ahyp="http://schemas.microsoft.com/office/drawing/2018/hyperlinkcolor" val="tx"/>
                    </a:ext>
                  </a:extLst>
                </a:hlinkClick>
              </a:rPr>
              <a:t>Indigenous Research Statement of Principles</a:t>
            </a:r>
            <a:r>
              <a:rPr kumimoji="0" lang="en-US" sz="1700" b="0" i="0" u="none" strike="noStrike" spc="0" normalizeH="0" baseline="0" noProof="0" dirty="0">
                <a:ln>
                  <a:noFill/>
                </a:ln>
                <a:solidFill>
                  <a:srgbClr val="002060"/>
                </a:solidFill>
                <a:uLnTx/>
                <a:uFillTx/>
              </a:rPr>
              <a:t> </a:t>
            </a:r>
          </a:p>
          <a:p>
            <a:pPr marL="342900" marR="0" lvl="0" indent="-228600" fontAlgn="auto">
              <a:lnSpc>
                <a:spcPct val="90000"/>
              </a:lnSpc>
              <a:spcBef>
                <a:spcPct val="20000"/>
              </a:spcBef>
              <a:spcAft>
                <a:spcPts val="600"/>
              </a:spcAft>
              <a:buClr>
                <a:schemeClr val="accent1">
                  <a:lumMod val="75000"/>
                </a:schemeClr>
              </a:buClr>
              <a:buSzPct val="145000"/>
              <a:buFont typeface="Arial"/>
              <a:buChar char="•"/>
              <a:tabLst/>
              <a:defRPr/>
            </a:pPr>
            <a:r>
              <a:rPr kumimoji="0" lang="en-US" sz="1700" b="0" i="0" u="sng" strike="noStrike" spc="0" normalizeH="0" baseline="0" noProof="0" dirty="0">
                <a:ln>
                  <a:noFill/>
                </a:ln>
                <a:solidFill>
                  <a:srgbClr val="002060"/>
                </a:solidFill>
                <a:uLnTx/>
                <a:uFillTx/>
                <a:hlinkClick r:id="rId11">
                  <a:extLst>
                    <a:ext uri="{A12FA001-AC4F-418D-AE19-62706E023703}">
                      <ahyp:hlinkClr xmlns:ahyp="http://schemas.microsoft.com/office/drawing/2018/hyperlinkcolor" val="tx"/>
                    </a:ext>
                  </a:extLst>
                </a:hlinkClick>
              </a:rPr>
              <a:t>Tri-Council Policy Statement: Ethical Conduct for Research Involving Humans Chapter 9: Research Involving the First Nations, Inuit and Métis Peoples of Canada</a:t>
            </a:r>
            <a:endParaRPr kumimoji="0" lang="en-US" sz="1700" b="0" i="0" u="sng" strike="noStrike" spc="0" normalizeH="0" baseline="0" noProof="0" dirty="0">
              <a:ln>
                <a:noFill/>
              </a:ln>
              <a:solidFill>
                <a:srgbClr val="002060"/>
              </a:solidFill>
              <a:uLnTx/>
              <a:uFillTx/>
            </a:endParaRPr>
          </a:p>
        </p:txBody>
      </p:sp>
    </p:spTree>
    <p:extLst>
      <p:ext uri="{BB962C8B-B14F-4D97-AF65-F5344CB8AC3E}">
        <p14:creationId xmlns:p14="http://schemas.microsoft.com/office/powerpoint/2010/main" val="3003461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AD8E9-D880-3AAD-1547-8126D7A98FED}"/>
              </a:ext>
            </a:extLst>
          </p:cNvPr>
          <p:cNvSpPr>
            <a:spLocks noGrp="1"/>
          </p:cNvSpPr>
          <p:nvPr>
            <p:ph type="title"/>
          </p:nvPr>
        </p:nvSpPr>
        <p:spPr>
          <a:xfrm>
            <a:off x="4056063" y="685800"/>
            <a:ext cx="7446961" cy="1752599"/>
          </a:xfrm>
        </p:spPr>
        <p:txBody>
          <a:bodyPr vert="horz" lIns="91440" tIns="45720" rIns="91440" bIns="45720" rtlCol="0" anchor="ctr">
            <a:normAutofit/>
          </a:bodyPr>
          <a:lstStyle/>
          <a:p>
            <a:r>
              <a:rPr lang="en-US" dirty="0"/>
              <a:t>Sex and Gender Based Analysis + (SGBA+)</a:t>
            </a:r>
          </a:p>
        </p:txBody>
      </p:sp>
      <p:pic>
        <p:nvPicPr>
          <p:cNvPr id="5" name="Picture 4">
            <a:extLst>
              <a:ext uri="{FF2B5EF4-FFF2-40B4-BE49-F238E27FC236}">
                <a16:creationId xmlns:a16="http://schemas.microsoft.com/office/drawing/2014/main" id="{AD413277-E68D-77A4-EF8F-3EDD313B6E65}"/>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20" y="1"/>
            <a:ext cx="3175466" cy="2622205"/>
          </a:xfrm>
          <a:custGeom>
            <a:avLst/>
            <a:gdLst/>
            <a:ahLst/>
            <a:cxnLst/>
            <a:rect l="l" t="t" r="r" b="b"/>
            <a:pathLst>
              <a:path w="3175486" h="2622205">
                <a:moveTo>
                  <a:pt x="0" y="0"/>
                </a:moveTo>
                <a:lnTo>
                  <a:pt x="3175486" y="0"/>
                </a:lnTo>
                <a:lnTo>
                  <a:pt x="2733426" y="2622205"/>
                </a:lnTo>
                <a:lnTo>
                  <a:pt x="0" y="2160761"/>
                </a:lnTo>
                <a:close/>
              </a:path>
            </a:pathLst>
          </a:custGeom>
          <a:ln w="38100">
            <a:noFill/>
          </a:ln>
          <a:effectLst/>
        </p:spPr>
      </p:pic>
      <p:pic>
        <p:nvPicPr>
          <p:cNvPr id="4" name="Picture 3">
            <a:extLst>
              <a:ext uri="{FF2B5EF4-FFF2-40B4-BE49-F238E27FC236}">
                <a16:creationId xmlns:a16="http://schemas.microsoft.com/office/drawing/2014/main" id="{4101571E-D31F-4DD3-1EAE-52603E5C7164}"/>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 y="2160794"/>
            <a:ext cx="2733421" cy="3085156"/>
          </a:xfrm>
          <a:custGeom>
            <a:avLst/>
            <a:gdLst/>
            <a:ahLst/>
            <a:cxnLst/>
            <a:rect l="l" t="t" r="r" b="b"/>
            <a:pathLst>
              <a:path w="2733421" h="3085156">
                <a:moveTo>
                  <a:pt x="0" y="0"/>
                </a:moveTo>
                <a:lnTo>
                  <a:pt x="2733421" y="461444"/>
                </a:lnTo>
                <a:lnTo>
                  <a:pt x="2294818" y="3063138"/>
                </a:lnTo>
                <a:lnTo>
                  <a:pt x="2310547" y="3085156"/>
                </a:lnTo>
                <a:lnTo>
                  <a:pt x="0" y="2741169"/>
                </a:lnTo>
                <a:close/>
              </a:path>
            </a:pathLst>
          </a:custGeom>
          <a:ln w="38100">
            <a:noFill/>
          </a:ln>
          <a:effectLst/>
        </p:spPr>
      </p:pic>
      <p:pic>
        <p:nvPicPr>
          <p:cNvPr id="6" name="Picture 5">
            <a:extLst>
              <a:ext uri="{FF2B5EF4-FFF2-40B4-BE49-F238E27FC236}">
                <a16:creationId xmlns:a16="http://schemas.microsoft.com/office/drawing/2014/main" id="{93A79117-406E-985A-FAFB-22B9C10FE42A}"/>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20" y="4901964"/>
            <a:ext cx="3459143" cy="1956037"/>
          </a:xfrm>
          <a:custGeom>
            <a:avLst/>
            <a:gdLst/>
            <a:ahLst/>
            <a:cxnLst/>
            <a:rect l="l" t="t" r="r" b="b"/>
            <a:pathLst>
              <a:path w="3459163" h="1956037">
                <a:moveTo>
                  <a:pt x="0" y="0"/>
                </a:moveTo>
                <a:lnTo>
                  <a:pt x="2310547" y="343987"/>
                </a:lnTo>
                <a:lnTo>
                  <a:pt x="3459163" y="1951804"/>
                </a:lnTo>
                <a:lnTo>
                  <a:pt x="0" y="1956037"/>
                </a:lnTo>
                <a:close/>
              </a:path>
            </a:pathLst>
          </a:custGeom>
          <a:ln w="38100">
            <a:noFill/>
          </a:ln>
          <a:effectLst/>
        </p:spPr>
      </p:pic>
      <p:sp>
        <p:nvSpPr>
          <p:cNvPr id="3" name="Content Placeholder 2">
            <a:extLst>
              <a:ext uri="{FF2B5EF4-FFF2-40B4-BE49-F238E27FC236}">
                <a16:creationId xmlns:a16="http://schemas.microsoft.com/office/drawing/2014/main" id="{66DDB181-1291-6AD7-B5C4-554E0C774364}"/>
              </a:ext>
            </a:extLst>
          </p:cNvPr>
          <p:cNvSpPr>
            <a:spLocks/>
          </p:cNvSpPr>
          <p:nvPr/>
        </p:nvSpPr>
        <p:spPr>
          <a:xfrm>
            <a:off x="4056062" y="2666999"/>
            <a:ext cx="7446961" cy="3664975"/>
          </a:xfrm>
          <a:prstGeom prst="rect">
            <a:avLst/>
          </a:prstGeom>
        </p:spPr>
        <p:txBody>
          <a:bodyPr vert="horz" lIns="91440" tIns="45720" rIns="91440" bIns="45720" rtlCol="0" anchor="ctr">
            <a:normAutofit lnSpcReduction="10000"/>
          </a:bodyPr>
          <a:lstStyle/>
          <a:p>
            <a:pPr>
              <a:lnSpc>
                <a:spcPct val="90000"/>
              </a:lnSpc>
              <a:spcBef>
                <a:spcPct val="20000"/>
              </a:spcBef>
              <a:spcAft>
                <a:spcPts val="600"/>
              </a:spcAft>
              <a:buClr>
                <a:schemeClr val="accent1">
                  <a:lumMod val="75000"/>
                </a:schemeClr>
              </a:buClr>
              <a:buSzPct val="145000"/>
            </a:pPr>
            <a:r>
              <a:rPr lang="en-US" sz="1600" dirty="0"/>
              <a:t>When applicable, indicate how diversity (gender, sex, age, race, culture, religion, etc.) has been considered in your proposed research (from its design to the analysis of the research findings).</a:t>
            </a:r>
          </a:p>
          <a:p>
            <a:pPr>
              <a:lnSpc>
                <a:spcPct val="90000"/>
              </a:lnSpc>
              <a:spcBef>
                <a:spcPct val="20000"/>
              </a:spcBef>
              <a:spcAft>
                <a:spcPts val="600"/>
              </a:spcAft>
              <a:buClr>
                <a:schemeClr val="accent1">
                  <a:lumMod val="75000"/>
                </a:schemeClr>
              </a:buClr>
              <a:buSzPct val="145000"/>
            </a:pPr>
            <a:r>
              <a:rPr lang="en-US" sz="1600" dirty="0"/>
              <a:t>Incorporating the principles of SGBA+ in research has the potential to increase the thoroughness and usefulness of the research.</a:t>
            </a:r>
          </a:p>
          <a:p>
            <a:pPr>
              <a:lnSpc>
                <a:spcPct val="90000"/>
              </a:lnSpc>
              <a:spcBef>
                <a:spcPct val="20000"/>
              </a:spcBef>
              <a:spcAft>
                <a:spcPts val="600"/>
              </a:spcAft>
              <a:buClr>
                <a:schemeClr val="accent1">
                  <a:lumMod val="75000"/>
                </a:schemeClr>
              </a:buClr>
              <a:buSzPct val="145000"/>
            </a:pPr>
            <a:r>
              <a:rPr lang="en-US" sz="1600" b="1" dirty="0"/>
              <a:t>Multiple resources provided: </a:t>
            </a:r>
          </a:p>
          <a:p>
            <a:pPr>
              <a:lnSpc>
                <a:spcPct val="90000"/>
              </a:lnSpc>
              <a:spcBef>
                <a:spcPct val="20000"/>
              </a:spcBef>
              <a:spcAft>
                <a:spcPts val="600"/>
              </a:spcAft>
              <a:buClr>
                <a:schemeClr val="accent1">
                  <a:lumMod val="75000"/>
                </a:schemeClr>
              </a:buClr>
              <a:buSzPct val="145000"/>
              <a:buFont typeface="Arial"/>
              <a:buChar char="•"/>
            </a:pPr>
            <a:r>
              <a:rPr lang="en-US" sz="1600" u="sng" dirty="0">
                <a:hlinkClick r:id="rId7" tooltip="https://cihr-irsc.gc.ca/e/50836.html">
                  <a:extLst>
                    <a:ext uri="{A12FA001-AC4F-418D-AE19-62706E023703}">
                      <ahyp:hlinkClr xmlns:ahyp="http://schemas.microsoft.com/office/drawing/2018/hyperlinkcolor" val="tx"/>
                    </a:ext>
                  </a:extLst>
                </a:hlinkClick>
              </a:rPr>
              <a:t>How to Integrate Sex and Gender into Research</a:t>
            </a:r>
            <a:endParaRPr lang="en-US" sz="1600" dirty="0"/>
          </a:p>
          <a:p>
            <a:pPr>
              <a:lnSpc>
                <a:spcPct val="90000"/>
              </a:lnSpc>
              <a:spcBef>
                <a:spcPct val="20000"/>
              </a:spcBef>
              <a:spcAft>
                <a:spcPts val="600"/>
              </a:spcAft>
              <a:buClr>
                <a:schemeClr val="accent1">
                  <a:lumMod val="75000"/>
                </a:schemeClr>
              </a:buClr>
              <a:buSzPct val="145000"/>
              <a:buFont typeface="Arial"/>
              <a:buChar char="•"/>
            </a:pPr>
            <a:r>
              <a:rPr lang="en-US" sz="1600" b="0" i="0" u="sng" dirty="0">
                <a:hlinkClick r:id="rId8">
                  <a:extLst>
                    <a:ext uri="{A12FA001-AC4F-418D-AE19-62706E023703}">
                      <ahyp:hlinkClr xmlns:ahyp="http://schemas.microsoft.com/office/drawing/2018/hyperlinkcolor" val="tx"/>
                    </a:ext>
                  </a:extLst>
                </a:hlinkClick>
              </a:rPr>
              <a:t>Online training modules</a:t>
            </a:r>
            <a:r>
              <a:rPr lang="en-US" sz="1600" b="0" i="0" dirty="0"/>
              <a:t>:</a:t>
            </a:r>
          </a:p>
          <a:p>
            <a:pPr marL="514350" lvl="1">
              <a:lnSpc>
                <a:spcPct val="90000"/>
              </a:lnSpc>
              <a:spcBef>
                <a:spcPct val="20000"/>
              </a:spcBef>
              <a:spcAft>
                <a:spcPts val="600"/>
              </a:spcAft>
              <a:buClr>
                <a:schemeClr val="accent1">
                  <a:lumMod val="75000"/>
                </a:schemeClr>
              </a:buClr>
              <a:buSzPct val="145000"/>
              <a:buFont typeface="Arial"/>
              <a:buChar char="•"/>
            </a:pPr>
            <a:r>
              <a:rPr lang="en-US" sz="1600" b="0" i="0" dirty="0"/>
              <a:t>Course 1: Sex and Gender Considerations in Biomedical Research</a:t>
            </a:r>
          </a:p>
          <a:p>
            <a:pPr marL="514350" lvl="1">
              <a:lnSpc>
                <a:spcPct val="90000"/>
              </a:lnSpc>
              <a:spcBef>
                <a:spcPct val="20000"/>
              </a:spcBef>
              <a:spcAft>
                <a:spcPts val="600"/>
              </a:spcAft>
              <a:buClr>
                <a:schemeClr val="accent1">
                  <a:lumMod val="75000"/>
                </a:schemeClr>
              </a:buClr>
              <a:buSzPct val="145000"/>
              <a:buFont typeface="Arial"/>
              <a:buChar char="•"/>
            </a:pPr>
            <a:r>
              <a:rPr lang="en-US" sz="1600" b="0" i="0" dirty="0"/>
              <a:t>Course 2: Sex and Gender in Primary Data Collection with Human Participants</a:t>
            </a:r>
          </a:p>
          <a:p>
            <a:pPr marL="514350" lvl="1">
              <a:lnSpc>
                <a:spcPct val="90000"/>
              </a:lnSpc>
              <a:spcBef>
                <a:spcPct val="20000"/>
              </a:spcBef>
              <a:spcAft>
                <a:spcPts val="600"/>
              </a:spcAft>
              <a:buClr>
                <a:schemeClr val="accent1">
                  <a:lumMod val="75000"/>
                </a:schemeClr>
              </a:buClr>
              <a:buSzPct val="145000"/>
              <a:buFont typeface="Arial"/>
              <a:buChar char="•"/>
            </a:pPr>
            <a:r>
              <a:rPr lang="en-US" sz="1600" b="0" i="0" dirty="0"/>
              <a:t>Course 3: Sex and Gender in the Analysis of Secondary Data from Human Participants</a:t>
            </a:r>
          </a:p>
          <a:p>
            <a:pPr indent="-228600">
              <a:lnSpc>
                <a:spcPct val="90000"/>
              </a:lnSpc>
              <a:spcBef>
                <a:spcPct val="20000"/>
              </a:spcBef>
              <a:spcAft>
                <a:spcPts val="600"/>
              </a:spcAft>
              <a:buClr>
                <a:schemeClr val="accent1">
                  <a:lumMod val="75000"/>
                </a:schemeClr>
              </a:buClr>
              <a:buSzPct val="145000"/>
              <a:buFont typeface="Arial"/>
              <a:buChar char="•"/>
            </a:pPr>
            <a:endParaRPr lang="en-US" sz="1400" dirty="0"/>
          </a:p>
        </p:txBody>
      </p:sp>
    </p:spTree>
    <p:extLst>
      <p:ext uri="{BB962C8B-B14F-4D97-AF65-F5344CB8AC3E}">
        <p14:creationId xmlns:p14="http://schemas.microsoft.com/office/powerpoint/2010/main" val="13352093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DE7BB-90F9-C742-8713-947B23558624}"/>
              </a:ext>
            </a:extLst>
          </p:cNvPr>
          <p:cNvSpPr>
            <a:spLocks noGrp="1"/>
          </p:cNvSpPr>
          <p:nvPr>
            <p:ph type="title"/>
          </p:nvPr>
        </p:nvSpPr>
        <p:spPr>
          <a:xfrm>
            <a:off x="4056063" y="685800"/>
            <a:ext cx="7446961" cy="1752599"/>
          </a:xfrm>
          <a:prstGeom prst="rect">
            <a:avLst/>
          </a:prstGeom>
        </p:spPr>
        <p:txBody>
          <a:bodyPr vert="horz" lIns="91440" tIns="45720" rIns="91440" bIns="45720" rtlCol="0" anchor="ctr">
            <a:normAutofit/>
          </a:bodyPr>
          <a:lstStyle/>
          <a:p>
            <a:r>
              <a:rPr lang="en-US" dirty="0"/>
              <a:t>Knowledge Mobilization</a:t>
            </a:r>
          </a:p>
        </p:txBody>
      </p:sp>
      <p:pic>
        <p:nvPicPr>
          <p:cNvPr id="4" name="Picture 3">
            <a:extLst>
              <a:ext uri="{FF2B5EF4-FFF2-40B4-BE49-F238E27FC236}">
                <a16:creationId xmlns:a16="http://schemas.microsoft.com/office/drawing/2014/main" id="{631201FC-6360-4FD3-5C48-69AC5EF440E7}"/>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a:xfrm>
            <a:off x="20" y="1"/>
            <a:ext cx="3175466" cy="2622205"/>
          </a:xfrm>
          <a:custGeom>
            <a:avLst/>
            <a:gdLst/>
            <a:ahLst/>
            <a:cxnLst/>
            <a:rect l="l" t="t" r="r" b="b"/>
            <a:pathLst>
              <a:path w="3175486" h="2622205">
                <a:moveTo>
                  <a:pt x="0" y="0"/>
                </a:moveTo>
                <a:lnTo>
                  <a:pt x="3175486" y="0"/>
                </a:lnTo>
                <a:lnTo>
                  <a:pt x="2733426" y="2622205"/>
                </a:lnTo>
                <a:lnTo>
                  <a:pt x="0" y="2160761"/>
                </a:lnTo>
                <a:close/>
              </a:path>
            </a:pathLst>
          </a:custGeom>
          <a:ln w="38100">
            <a:noFill/>
          </a:ln>
          <a:effectLst/>
        </p:spPr>
      </p:pic>
      <p:pic>
        <p:nvPicPr>
          <p:cNvPr id="13" name="Picture 12">
            <a:extLst>
              <a:ext uri="{FF2B5EF4-FFF2-40B4-BE49-F238E27FC236}">
                <a16:creationId xmlns:a16="http://schemas.microsoft.com/office/drawing/2014/main" id="{4552B5A4-75C1-2F2C-69CA-FE3AFABC045B}"/>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r="-4" b="-5"/>
          <a:stretch>
            <a:fillRect/>
          </a:stretch>
        </p:blipFill>
        <p:spPr>
          <a:xfrm>
            <a:off x="1" y="2160794"/>
            <a:ext cx="2733421" cy="3085156"/>
          </a:xfrm>
          <a:custGeom>
            <a:avLst/>
            <a:gdLst/>
            <a:ahLst/>
            <a:cxnLst/>
            <a:rect l="l" t="t" r="r" b="b"/>
            <a:pathLst>
              <a:path w="2733421" h="3085156">
                <a:moveTo>
                  <a:pt x="0" y="0"/>
                </a:moveTo>
                <a:lnTo>
                  <a:pt x="2733421" y="461444"/>
                </a:lnTo>
                <a:lnTo>
                  <a:pt x="2294818" y="3063138"/>
                </a:lnTo>
                <a:lnTo>
                  <a:pt x="2310547" y="3085156"/>
                </a:lnTo>
                <a:lnTo>
                  <a:pt x="0" y="2741169"/>
                </a:lnTo>
                <a:close/>
              </a:path>
            </a:pathLst>
          </a:custGeom>
          <a:ln w="38100">
            <a:noFill/>
          </a:ln>
          <a:effectLst/>
        </p:spPr>
      </p:pic>
      <p:pic>
        <p:nvPicPr>
          <p:cNvPr id="12" name="Picture 11">
            <a:extLst>
              <a:ext uri="{FF2B5EF4-FFF2-40B4-BE49-F238E27FC236}">
                <a16:creationId xmlns:a16="http://schemas.microsoft.com/office/drawing/2014/main" id="{AFEB1974-A995-2DAA-7920-3BD1575BA457}"/>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20" y="4901964"/>
            <a:ext cx="3459143" cy="1956037"/>
          </a:xfrm>
          <a:custGeom>
            <a:avLst/>
            <a:gdLst/>
            <a:ahLst/>
            <a:cxnLst/>
            <a:rect l="l" t="t" r="r" b="b"/>
            <a:pathLst>
              <a:path w="3459163" h="1956037">
                <a:moveTo>
                  <a:pt x="0" y="0"/>
                </a:moveTo>
                <a:lnTo>
                  <a:pt x="2310547" y="343987"/>
                </a:lnTo>
                <a:lnTo>
                  <a:pt x="3459163" y="1951804"/>
                </a:lnTo>
                <a:lnTo>
                  <a:pt x="0" y="1956037"/>
                </a:lnTo>
                <a:close/>
              </a:path>
            </a:pathLst>
          </a:custGeom>
          <a:ln w="38100">
            <a:noFill/>
          </a:ln>
          <a:effectLst/>
        </p:spPr>
      </p:pic>
      <p:sp>
        <p:nvSpPr>
          <p:cNvPr id="3" name="Content Placeholder 2">
            <a:extLst>
              <a:ext uri="{FF2B5EF4-FFF2-40B4-BE49-F238E27FC236}">
                <a16:creationId xmlns:a16="http://schemas.microsoft.com/office/drawing/2014/main" id="{6C757E6F-CE54-3A37-E2EA-5BA99B5804AA}"/>
              </a:ext>
            </a:extLst>
          </p:cNvPr>
          <p:cNvSpPr>
            <a:spLocks/>
          </p:cNvSpPr>
          <p:nvPr/>
        </p:nvSpPr>
        <p:spPr>
          <a:xfrm>
            <a:off x="4056062" y="2666999"/>
            <a:ext cx="7446961" cy="3124201"/>
          </a:xfrm>
          <a:prstGeom prst="rect">
            <a:avLst/>
          </a:prstGeom>
        </p:spPr>
        <p:txBody>
          <a:bodyPr vert="horz" lIns="91440" tIns="45720" rIns="91440" bIns="45720" rtlCol="0" anchor="ctr">
            <a:normAutofit/>
          </a:bodyPr>
          <a:lstStyle/>
          <a:p>
            <a:pPr marL="0" marR="0" lvl="0" indent="0" fontAlgn="auto">
              <a:spcBef>
                <a:spcPct val="20000"/>
              </a:spcBef>
              <a:spcAft>
                <a:spcPts val="600"/>
              </a:spcAft>
              <a:buClr>
                <a:schemeClr val="accent1">
                  <a:lumMod val="75000"/>
                </a:schemeClr>
              </a:buClr>
              <a:buSzPct val="145000"/>
              <a:tabLst/>
              <a:defRPr/>
            </a:pPr>
            <a:r>
              <a:rPr kumimoji="0" lang="en-US" sz="1700" b="0" i="0" u="none" strike="noStrike" spc="0" normalizeH="0" baseline="0" noProof="0" dirty="0">
                <a:ln>
                  <a:noFill/>
                </a:ln>
                <a:uLnTx/>
                <a:uFillTx/>
              </a:rPr>
              <a:t>Knowledge mobilization is an umbrella term encompassing a wide range of activities relating to the production and use of research results, including knowledge synesis, dissemination, transfer, exchange, and co-creation or co-production by researchers and knowledge users. </a:t>
            </a:r>
          </a:p>
          <a:p>
            <a:pPr marL="0" marR="0" lvl="0" indent="0" fontAlgn="auto">
              <a:spcBef>
                <a:spcPct val="20000"/>
              </a:spcBef>
              <a:spcAft>
                <a:spcPts val="600"/>
              </a:spcAft>
              <a:buClr>
                <a:schemeClr val="accent1">
                  <a:lumMod val="75000"/>
                </a:schemeClr>
              </a:buClr>
              <a:buSzPct val="145000"/>
              <a:tabLst/>
              <a:defRPr/>
            </a:pPr>
            <a:r>
              <a:rPr kumimoji="0" lang="en-US" sz="1700" b="1" i="0" u="none" strike="noStrike" spc="0" normalizeH="0" baseline="0" noProof="0" dirty="0">
                <a:ln>
                  <a:noFill/>
                </a:ln>
                <a:uLnTx/>
                <a:uFillTx/>
              </a:rPr>
              <a:t>Resources from Tri-Council</a:t>
            </a:r>
          </a:p>
          <a:p>
            <a:pPr marL="285750" marR="0" lvl="0" indent="-285750" fontAlgn="auto">
              <a:spcBef>
                <a:spcPct val="20000"/>
              </a:spcBef>
              <a:spcAft>
                <a:spcPts val="600"/>
              </a:spcAft>
              <a:buClr>
                <a:schemeClr val="accent1">
                  <a:lumMod val="75000"/>
                </a:schemeClr>
              </a:buClr>
              <a:buSzPct val="145000"/>
              <a:buFont typeface="Arial"/>
              <a:buChar char="•"/>
              <a:tabLst/>
              <a:defRPr/>
            </a:pPr>
            <a:r>
              <a:rPr kumimoji="0" lang="en-US" sz="1700" b="0" i="0" u="sng" strike="noStrike" spc="0" normalizeH="0" baseline="0" noProof="0" dirty="0">
                <a:ln>
                  <a:noFill/>
                </a:ln>
                <a:uLnTx/>
                <a:uFillTx/>
                <a:hlinkClick r:id="rId7">
                  <a:extLst>
                    <a:ext uri="{A12FA001-AC4F-418D-AE19-62706E023703}">
                      <ahyp:hlinkClr xmlns:ahyp="http://schemas.microsoft.com/office/drawing/2018/hyperlinkcolor" val="tx"/>
                    </a:ext>
                  </a:extLst>
                </a:hlinkClick>
              </a:rPr>
              <a:t>Guidelines for effective knowledge mobilization</a:t>
            </a:r>
            <a:endParaRPr kumimoji="0" lang="en-US" sz="1700" b="0" i="0" u="sng" strike="noStrike" spc="0" normalizeH="0" baseline="0" noProof="0" dirty="0">
              <a:ln>
                <a:noFill/>
              </a:ln>
              <a:uLnTx/>
              <a:uFillTx/>
            </a:endParaRPr>
          </a:p>
          <a:p>
            <a:pPr marL="285750" marR="0" lvl="0" indent="-285750" fontAlgn="auto">
              <a:spcBef>
                <a:spcPct val="20000"/>
              </a:spcBef>
              <a:spcAft>
                <a:spcPts val="600"/>
              </a:spcAft>
              <a:buClr>
                <a:schemeClr val="accent1">
                  <a:lumMod val="75000"/>
                </a:schemeClr>
              </a:buClr>
              <a:buSzPct val="145000"/>
              <a:buFont typeface="Arial"/>
              <a:buChar char="•"/>
              <a:tabLst/>
              <a:defRPr/>
            </a:pPr>
            <a:r>
              <a:rPr kumimoji="0" lang="en-US" sz="1700" b="0" i="0" u="sng" strike="noStrike" spc="0" normalizeH="0" baseline="0" noProof="0" dirty="0">
                <a:ln>
                  <a:noFill/>
                </a:ln>
                <a:uLnTx/>
                <a:uFillTx/>
                <a:hlinkClick r:id="rId8">
                  <a:extLst>
                    <a:ext uri="{A12FA001-AC4F-418D-AE19-62706E023703}">
                      <ahyp:hlinkClr xmlns:ahyp="http://schemas.microsoft.com/office/drawing/2018/hyperlinkcolor" val="tx"/>
                    </a:ext>
                  </a:extLst>
                </a:hlinkClick>
              </a:rPr>
              <a:t>Related policies and web links</a:t>
            </a:r>
            <a:endParaRPr kumimoji="0" lang="en-US" sz="1700" b="0" i="0" u="none" strike="noStrike" spc="0" normalizeH="0" baseline="0" noProof="0" dirty="0">
              <a:ln>
                <a:noFill/>
              </a:ln>
              <a:uLnTx/>
              <a:uFillTx/>
            </a:endParaRPr>
          </a:p>
          <a:p>
            <a:pPr marL="285750" marR="0" lvl="0" indent="-285750" fontAlgn="auto">
              <a:spcBef>
                <a:spcPct val="20000"/>
              </a:spcBef>
              <a:spcAft>
                <a:spcPts val="600"/>
              </a:spcAft>
              <a:buClr>
                <a:schemeClr val="accent1">
                  <a:lumMod val="75000"/>
                </a:schemeClr>
              </a:buClr>
              <a:buSzPct val="145000"/>
              <a:buFont typeface="Arial"/>
              <a:buChar char="•"/>
              <a:tabLst/>
              <a:defRPr/>
            </a:pPr>
            <a:r>
              <a:rPr kumimoji="0" lang="en-US" sz="1700" b="0" i="0" u="sng" strike="noStrike" spc="0" normalizeH="0" baseline="0" noProof="0" dirty="0">
                <a:ln>
                  <a:noFill/>
                </a:ln>
                <a:uLnTx/>
                <a:uFillTx/>
                <a:hlinkClick r:id="rId9">
                  <a:extLst>
                    <a:ext uri="{A12FA001-AC4F-418D-AE19-62706E023703}">
                      <ahyp:hlinkClr xmlns:ahyp="http://schemas.microsoft.com/office/drawing/2018/hyperlinkcolor" val="tx"/>
                    </a:ext>
                  </a:extLst>
                </a:hlinkClick>
              </a:rPr>
              <a:t>Canadian Knowledge Transfer and Exchange Community of Practice website</a:t>
            </a:r>
            <a:endParaRPr kumimoji="0" lang="en-US" sz="1700" b="0" i="0" u="sng" strike="noStrike" spc="0" normalizeH="0" baseline="0" noProof="0" dirty="0">
              <a:ln>
                <a:noFill/>
              </a:ln>
              <a:uLnTx/>
              <a:uFillTx/>
            </a:endParaRPr>
          </a:p>
          <a:p>
            <a:pPr marL="285750" marR="0" lvl="0" indent="-285750" fontAlgn="auto">
              <a:spcBef>
                <a:spcPct val="20000"/>
              </a:spcBef>
              <a:spcAft>
                <a:spcPts val="600"/>
              </a:spcAft>
              <a:buClr>
                <a:schemeClr val="accent1">
                  <a:lumMod val="75000"/>
                </a:schemeClr>
              </a:buClr>
              <a:buSzPct val="145000"/>
              <a:buFont typeface="Arial"/>
              <a:buChar char="•"/>
              <a:tabLst/>
              <a:defRPr/>
            </a:pPr>
            <a:r>
              <a:rPr kumimoji="0" lang="en-US" sz="1700" b="0" i="0" u="sng" strike="noStrike" spc="0" normalizeH="0" baseline="0" noProof="0" dirty="0">
                <a:ln>
                  <a:noFill/>
                </a:ln>
                <a:uLnTx/>
                <a:uFillTx/>
                <a:hlinkClick r:id="rId10">
                  <a:extLst>
                    <a:ext uri="{A12FA001-AC4F-418D-AE19-62706E023703}">
                      <ahyp:hlinkClr xmlns:ahyp="http://schemas.microsoft.com/office/drawing/2018/hyperlinkcolor" val="tx"/>
                    </a:ext>
                  </a:extLst>
                </a:hlinkClick>
              </a:rPr>
              <a:t>Mapping the Impact of Research</a:t>
            </a:r>
            <a:r>
              <a:rPr kumimoji="0" lang="en-US" sz="1700" b="0" i="0" u="none" strike="noStrike" spc="0" normalizeH="0" baseline="0" noProof="0" dirty="0">
                <a:ln>
                  <a:noFill/>
                </a:ln>
                <a:uLnTx/>
                <a:uFillTx/>
              </a:rPr>
              <a:t> (PDF, 1.07 MB), David Phipps, York University</a:t>
            </a:r>
          </a:p>
        </p:txBody>
      </p:sp>
    </p:spTree>
    <p:extLst>
      <p:ext uri="{BB962C8B-B14F-4D97-AF65-F5344CB8AC3E}">
        <p14:creationId xmlns:p14="http://schemas.microsoft.com/office/powerpoint/2010/main" val="11325234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BD1C1-1A4C-9F0C-0782-AA708ECCDD8A}"/>
              </a:ext>
            </a:extLst>
          </p:cNvPr>
          <p:cNvSpPr>
            <a:spLocks noGrp="1"/>
          </p:cNvSpPr>
          <p:nvPr>
            <p:ph type="title"/>
          </p:nvPr>
        </p:nvSpPr>
        <p:spPr>
          <a:xfrm>
            <a:off x="1484311" y="259772"/>
            <a:ext cx="5747778" cy="976745"/>
          </a:xfrm>
        </p:spPr>
        <p:txBody>
          <a:bodyPr vert="horz" lIns="91440" tIns="45720" rIns="91440" bIns="45720" rtlCol="0" anchor="ctr">
            <a:normAutofit fontScale="90000"/>
          </a:bodyPr>
          <a:lstStyle/>
          <a:p>
            <a:r>
              <a:rPr lang="en-US" dirty="0"/>
              <a:t>Resources for Scholarship Applications</a:t>
            </a:r>
          </a:p>
        </p:txBody>
      </p:sp>
      <p:sp>
        <p:nvSpPr>
          <p:cNvPr id="3" name="TextBox 2">
            <a:extLst>
              <a:ext uri="{FF2B5EF4-FFF2-40B4-BE49-F238E27FC236}">
                <a16:creationId xmlns:a16="http://schemas.microsoft.com/office/drawing/2014/main" id="{037A28EF-FB28-D8EC-0D92-5AC08ABC12CF}"/>
              </a:ext>
            </a:extLst>
          </p:cNvPr>
          <p:cNvSpPr txBox="1"/>
          <p:nvPr/>
        </p:nvSpPr>
        <p:spPr>
          <a:xfrm>
            <a:off x="1484311" y="1630496"/>
            <a:ext cx="6370716" cy="4160704"/>
          </a:xfrm>
          <a:prstGeom prst="rect">
            <a:avLst/>
          </a:prstGeom>
        </p:spPr>
        <p:txBody>
          <a:bodyPr vert="horz" lIns="91440" tIns="45720" rIns="91440" bIns="45720" rtlCol="0" anchor="t">
            <a:normAutofit/>
          </a:bodyPr>
          <a:lstStyle/>
          <a:p>
            <a:pPr marL="285750" indent="-285750">
              <a:spcBef>
                <a:spcPct val="20000"/>
              </a:spcBef>
              <a:spcAft>
                <a:spcPts val="600"/>
              </a:spcAft>
              <a:buClr>
                <a:schemeClr val="accent1">
                  <a:lumMod val="75000"/>
                </a:schemeClr>
              </a:buClr>
              <a:buSzPct val="145000"/>
              <a:buFont typeface="Wingdings" panose="05000000000000000000" pitchFamily="2" charset="2"/>
              <a:buChar char="§"/>
            </a:pPr>
            <a:r>
              <a:rPr lang="en-US" u="sng" dirty="0">
                <a:hlinkClick r:id="rId4">
                  <a:extLst>
                    <a:ext uri="{A12FA001-AC4F-418D-AE19-62706E023703}">
                      <ahyp:hlinkClr xmlns:ahyp="http://schemas.microsoft.com/office/drawing/2018/hyperlinkcolor" val="tx"/>
                    </a:ext>
                  </a:extLst>
                </a:hlinkClick>
              </a:rPr>
              <a:t>Guidelines on the Assessment of Contributions to Research, Training and Mentoring</a:t>
            </a:r>
            <a:endParaRPr lang="en-US" u="sng" dirty="0"/>
          </a:p>
          <a:p>
            <a:pPr marL="285750" indent="-285750">
              <a:spcBef>
                <a:spcPct val="20000"/>
              </a:spcBef>
              <a:spcAft>
                <a:spcPts val="600"/>
              </a:spcAft>
              <a:buClr>
                <a:schemeClr val="accent1">
                  <a:lumMod val="75000"/>
                </a:schemeClr>
              </a:buClr>
              <a:buSzPct val="145000"/>
              <a:buFont typeface="Wingdings" panose="05000000000000000000" pitchFamily="2" charset="2"/>
              <a:buChar char="§"/>
            </a:pPr>
            <a:r>
              <a:rPr lang="en-US" u="sng" dirty="0">
                <a:hlinkClick r:id="rId5">
                  <a:extLst>
                    <a:ext uri="{A12FA001-AC4F-418D-AE19-62706E023703}">
                      <ahyp:hlinkClr xmlns:ahyp="http://schemas.microsoft.com/office/drawing/2018/hyperlinkcolor" val="tx"/>
                    </a:ext>
                  </a:extLst>
                </a:hlinkClick>
              </a:rPr>
              <a:t>Health Research Training at CIHR</a:t>
            </a:r>
            <a:r>
              <a:rPr lang="en-US" u="sng" dirty="0"/>
              <a:t>: Training Tools</a:t>
            </a:r>
          </a:p>
          <a:p>
            <a:pPr marL="285750" indent="-285750">
              <a:spcBef>
                <a:spcPct val="20000"/>
              </a:spcBef>
              <a:spcAft>
                <a:spcPts val="600"/>
              </a:spcAft>
              <a:buClr>
                <a:schemeClr val="accent1">
                  <a:lumMod val="75000"/>
                </a:schemeClr>
              </a:buClr>
              <a:buSzPct val="145000"/>
              <a:buFont typeface="Wingdings" panose="05000000000000000000" pitchFamily="2" charset="2"/>
              <a:buChar char="§"/>
            </a:pPr>
            <a:r>
              <a:rPr lang="en-US" b="0" i="0" u="sng" dirty="0">
                <a:hlinkClick r:id="rId6">
                  <a:extLst>
                    <a:ext uri="{A12FA001-AC4F-418D-AE19-62706E023703}">
                      <ahyp:hlinkClr xmlns:ahyp="http://schemas.microsoft.com/office/drawing/2018/hyperlinkcolor" val="tx"/>
                    </a:ext>
                  </a:extLst>
                </a:hlinkClick>
              </a:rPr>
              <a:t>Guidelines for effective research training</a:t>
            </a:r>
            <a:endParaRPr lang="en-US" b="0" i="0" dirty="0"/>
          </a:p>
          <a:p>
            <a:pPr marL="285750" indent="-285750">
              <a:spcBef>
                <a:spcPct val="20000"/>
              </a:spcBef>
              <a:spcAft>
                <a:spcPts val="600"/>
              </a:spcAft>
              <a:buClr>
                <a:schemeClr val="accent1">
                  <a:lumMod val="75000"/>
                </a:schemeClr>
              </a:buClr>
              <a:buSzPct val="145000"/>
              <a:buFont typeface="Wingdings" panose="05000000000000000000" pitchFamily="2" charset="2"/>
              <a:buChar char="§"/>
            </a:pPr>
            <a:r>
              <a:rPr lang="en-US" u="sng" dirty="0">
                <a:hlinkClick r:id="rId7">
                  <a:extLst>
                    <a:ext uri="{A12FA001-AC4F-418D-AE19-62706E023703}">
                      <ahyp:hlinkClr xmlns:ahyp="http://schemas.microsoft.com/office/drawing/2018/hyperlinkcolor" val="tx"/>
                    </a:ext>
                  </a:extLst>
                </a:hlinkClick>
              </a:rPr>
              <a:t>Training Resources (“Career Hub”)</a:t>
            </a:r>
            <a:endParaRPr lang="en-US" dirty="0"/>
          </a:p>
          <a:p>
            <a:pPr lvl="0">
              <a:spcBef>
                <a:spcPct val="20000"/>
              </a:spcBef>
              <a:spcAft>
                <a:spcPts val="600"/>
              </a:spcAft>
              <a:buClr>
                <a:schemeClr val="accent1">
                  <a:lumMod val="75000"/>
                </a:schemeClr>
              </a:buClr>
              <a:buSzPct val="145000"/>
            </a:pPr>
            <a:endParaRPr lang="en-US" dirty="0"/>
          </a:p>
          <a:p>
            <a:pPr lvl="0">
              <a:spcBef>
                <a:spcPct val="20000"/>
              </a:spcBef>
              <a:spcAft>
                <a:spcPts val="600"/>
              </a:spcAft>
              <a:buClr>
                <a:schemeClr val="accent1">
                  <a:lumMod val="75000"/>
                </a:schemeClr>
              </a:buClr>
              <a:buSzPct val="145000"/>
            </a:pPr>
            <a:r>
              <a:rPr lang="en-US" dirty="0"/>
              <a:t>OTHER RESOURCES</a:t>
            </a:r>
          </a:p>
          <a:p>
            <a:pPr marL="285750" lvl="0" indent="-285750">
              <a:spcBef>
                <a:spcPct val="20000"/>
              </a:spcBef>
              <a:spcAft>
                <a:spcPts val="600"/>
              </a:spcAft>
              <a:buClr>
                <a:schemeClr val="accent1">
                  <a:lumMod val="75000"/>
                </a:schemeClr>
              </a:buClr>
              <a:buSzPct val="145000"/>
              <a:buFont typeface="Wingdings" panose="05000000000000000000" pitchFamily="2" charset="2"/>
              <a:buChar char="q"/>
            </a:pPr>
            <a:r>
              <a:rPr lang="en-US" dirty="0"/>
              <a:t>Academic Skills</a:t>
            </a:r>
          </a:p>
          <a:p>
            <a:pPr marL="285750" lvl="0" indent="-285750">
              <a:spcBef>
                <a:spcPct val="20000"/>
              </a:spcBef>
              <a:spcAft>
                <a:spcPts val="600"/>
              </a:spcAft>
              <a:buClr>
                <a:schemeClr val="accent1">
                  <a:lumMod val="75000"/>
                </a:schemeClr>
              </a:buClr>
              <a:buSzPct val="145000"/>
              <a:buFont typeface="Wingdings" panose="05000000000000000000" pitchFamily="2" charset="2"/>
              <a:buChar char="q"/>
            </a:pPr>
            <a:r>
              <a:rPr lang="en-US" dirty="0"/>
              <a:t>Faculty feedback recommendations</a:t>
            </a:r>
          </a:p>
          <a:p>
            <a:pPr marL="285750" lvl="0" indent="-285750">
              <a:spcBef>
                <a:spcPct val="20000"/>
              </a:spcBef>
              <a:spcAft>
                <a:spcPts val="600"/>
              </a:spcAft>
              <a:buClr>
                <a:schemeClr val="accent1">
                  <a:lumMod val="75000"/>
                </a:schemeClr>
              </a:buClr>
              <a:buSzPct val="145000"/>
              <a:buFont typeface="Wingdings" panose="05000000000000000000" pitchFamily="2" charset="2"/>
              <a:buChar char="q"/>
            </a:pPr>
            <a:r>
              <a:rPr lang="en-US" dirty="0"/>
              <a:t>Samples of successful proposals</a:t>
            </a:r>
          </a:p>
          <a:p>
            <a:pPr lvl="0" indent="-228600">
              <a:spcBef>
                <a:spcPct val="20000"/>
              </a:spcBef>
              <a:spcAft>
                <a:spcPts val="600"/>
              </a:spcAft>
              <a:buClr>
                <a:schemeClr val="accent1">
                  <a:lumMod val="75000"/>
                </a:schemeClr>
              </a:buClr>
              <a:buSzPct val="145000"/>
              <a:buFont typeface="Arial"/>
              <a:buChar char="•"/>
            </a:pPr>
            <a:endParaRPr lang="en-US" dirty="0"/>
          </a:p>
        </p:txBody>
      </p:sp>
      <p:pic>
        <p:nvPicPr>
          <p:cNvPr id="5" name="Picture 4">
            <a:extLst>
              <a:ext uri="{FF2B5EF4-FFF2-40B4-BE49-F238E27FC236}">
                <a16:creationId xmlns:a16="http://schemas.microsoft.com/office/drawing/2014/main" id="{2B2AAD53-6A4B-24A6-A9F3-3EA3A74981EC}"/>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8289437" y="748144"/>
            <a:ext cx="3341190" cy="2191058"/>
          </a:xfrm>
          <a:prstGeom prst="rect">
            <a:avLst/>
          </a:prstGeom>
        </p:spPr>
      </p:pic>
      <p:pic>
        <p:nvPicPr>
          <p:cNvPr id="2052" name="Picture 4" descr="Aerial shot of Bata library">
            <a:extLst>
              <a:ext uri="{FF2B5EF4-FFF2-40B4-BE49-F238E27FC236}">
                <a16:creationId xmlns:a16="http://schemas.microsoft.com/office/drawing/2014/main" id="{8A486BE9-03D1-DBFE-87D0-536CE0363DBE}"/>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r="-2" b="-2"/>
          <a:stretch>
            <a:fillRect/>
          </a:stretch>
        </p:blipFill>
        <p:spPr bwMode="auto">
          <a:xfrm>
            <a:off x="8372564" y="3133570"/>
            <a:ext cx="3341190" cy="21910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5930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grpSp>
        <p:nvGrpSpPr>
          <p:cNvPr id="51" name="Group 50">
            <a:extLst>
              <a:ext uri="{FF2B5EF4-FFF2-40B4-BE49-F238E27FC236}">
                <a16:creationId xmlns:a16="http://schemas.microsoft.com/office/drawing/2014/main" id="{08F94D66-27EC-4CB8-8226-D7F41C1618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52" name="Freeform 6">
              <a:extLst>
                <a:ext uri="{FF2B5EF4-FFF2-40B4-BE49-F238E27FC236}">
                  <a16:creationId xmlns:a16="http://schemas.microsoft.com/office/drawing/2014/main" id="{1A53964C-7D93-4C48-A4A6-C4C2C393C5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CA"/>
            </a:p>
          </p:txBody>
        </p:sp>
        <p:sp>
          <p:nvSpPr>
            <p:cNvPr id="53" name="Freeform 7">
              <a:extLst>
                <a:ext uri="{FF2B5EF4-FFF2-40B4-BE49-F238E27FC236}">
                  <a16:creationId xmlns:a16="http://schemas.microsoft.com/office/drawing/2014/main" id="{9C944EEC-539E-4389-8785-58E65D04E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CA"/>
            </a:p>
          </p:txBody>
        </p:sp>
        <p:sp>
          <p:nvSpPr>
            <p:cNvPr id="55" name="Freeform 9">
              <a:extLst>
                <a:ext uri="{FF2B5EF4-FFF2-40B4-BE49-F238E27FC236}">
                  <a16:creationId xmlns:a16="http://schemas.microsoft.com/office/drawing/2014/main" id="{7836EB7E-895C-4D68-B92E-312B371CBD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CA"/>
            </a:p>
          </p:txBody>
        </p:sp>
        <p:sp>
          <p:nvSpPr>
            <p:cNvPr id="57" name="Freeform 10">
              <a:extLst>
                <a:ext uri="{FF2B5EF4-FFF2-40B4-BE49-F238E27FC236}">
                  <a16:creationId xmlns:a16="http://schemas.microsoft.com/office/drawing/2014/main" id="{0F29242B-8CE7-4636-B326-4BEE42EB6D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CA"/>
            </a:p>
          </p:txBody>
        </p:sp>
        <p:sp>
          <p:nvSpPr>
            <p:cNvPr id="59" name="Freeform 11">
              <a:extLst>
                <a:ext uri="{FF2B5EF4-FFF2-40B4-BE49-F238E27FC236}">
                  <a16:creationId xmlns:a16="http://schemas.microsoft.com/office/drawing/2014/main" id="{4D0B8E9A-7727-4AD9-974E-8815F0B20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CA"/>
            </a:p>
          </p:txBody>
        </p:sp>
        <p:sp>
          <p:nvSpPr>
            <p:cNvPr id="60" name="Freeform 12">
              <a:extLst>
                <a:ext uri="{FF2B5EF4-FFF2-40B4-BE49-F238E27FC236}">
                  <a16:creationId xmlns:a16="http://schemas.microsoft.com/office/drawing/2014/main" id="{1CD6C65C-71BE-4549-926A-1C1135FD06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CA"/>
            </a:p>
          </p:txBody>
        </p:sp>
      </p:grpSp>
      <p:sp>
        <p:nvSpPr>
          <p:cNvPr id="28" name="Title 27">
            <a:extLst>
              <a:ext uri="{FF2B5EF4-FFF2-40B4-BE49-F238E27FC236}">
                <a16:creationId xmlns:a16="http://schemas.microsoft.com/office/drawing/2014/main" id="{BCA027E7-F7D6-7604-8C75-8A13D80CC67A}"/>
              </a:ext>
            </a:extLst>
          </p:cNvPr>
          <p:cNvSpPr>
            <a:spLocks noGrp="1"/>
          </p:cNvSpPr>
          <p:nvPr>
            <p:ph type="title"/>
          </p:nvPr>
        </p:nvSpPr>
        <p:spPr>
          <a:xfrm>
            <a:off x="4089399" y="4562856"/>
            <a:ext cx="7413623" cy="1392237"/>
          </a:xfrm>
        </p:spPr>
        <p:txBody>
          <a:bodyPr vert="horz" lIns="91440" tIns="45720" rIns="91440" bIns="45720" rtlCol="0" anchor="b" anchorCtr="1">
            <a:noAutofit/>
          </a:bodyPr>
          <a:lstStyle/>
          <a:p>
            <a:pPr algn="l">
              <a:lnSpc>
                <a:spcPct val="90000"/>
              </a:lnSpc>
            </a:pPr>
            <a:r>
              <a:rPr lang="en-US" sz="1800" b="1" dirty="0"/>
              <a:t>School of Graduate Studies</a:t>
            </a:r>
            <a:br>
              <a:rPr lang="en-US" sz="1800" b="1" dirty="0"/>
            </a:br>
            <a:r>
              <a:rPr lang="en-US" sz="1800" b="1" dirty="0"/>
              <a:t>Blackburn Hall, Suite 115</a:t>
            </a:r>
            <a:br>
              <a:rPr lang="en-US" sz="1800" b="1" dirty="0"/>
            </a:br>
            <a:r>
              <a:rPr lang="en-US" sz="1800" b="1" dirty="0"/>
              <a:t>All scholarship Applications inquires direct to: </a:t>
            </a:r>
            <a:r>
              <a:rPr lang="en-US" sz="1800" b="1" dirty="0">
                <a:hlinkClick r:id="rId4">
                  <a:extLst>
                    <a:ext uri="{A12FA001-AC4F-418D-AE19-62706E023703}">
                      <ahyp:hlinkClr xmlns:ahyp="http://schemas.microsoft.com/office/drawing/2018/hyperlinkcolor" val="tx"/>
                    </a:ext>
                  </a:extLst>
                </a:hlinkClick>
              </a:rPr>
              <a:t>graduatefinance@trentu.ca</a:t>
            </a:r>
            <a:br>
              <a:rPr lang="en-US" sz="1800" b="1" dirty="0"/>
            </a:br>
            <a:endParaRPr lang="en-US" sz="1800" b="1" dirty="0"/>
          </a:p>
        </p:txBody>
      </p:sp>
      <p:sp>
        <p:nvSpPr>
          <p:cNvPr id="61" name="Rounded Rectangle 6">
            <a:extLst>
              <a:ext uri="{FF2B5EF4-FFF2-40B4-BE49-F238E27FC236}">
                <a16:creationId xmlns:a16="http://schemas.microsoft.com/office/drawing/2014/main" id="{56E390B6-47E3-4ADD-9C03-196F64347A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609600"/>
            <a:ext cx="7833360" cy="3633216"/>
          </a:xfrm>
          <a:prstGeom prst="roundRect">
            <a:avLst>
              <a:gd name="adj" fmla="val 4834"/>
            </a:avLst>
          </a:prstGeom>
          <a:solidFill>
            <a:schemeClr val="bg1"/>
          </a:solidFill>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F8609D2B-3C2E-16DE-633B-F2F5D1EBD0C9}"/>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045131" y="975360"/>
            <a:ext cx="7175863" cy="2947416"/>
          </a:xfrm>
          <a:prstGeom prst="rect">
            <a:avLst/>
          </a:prstGeom>
        </p:spPr>
      </p:pic>
    </p:spTree>
    <p:extLst>
      <p:ext uri="{BB962C8B-B14F-4D97-AF65-F5344CB8AC3E}">
        <p14:creationId xmlns:p14="http://schemas.microsoft.com/office/powerpoint/2010/main" val="3784505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8"/>
                                        </p:tgtEl>
                                        <p:attrNameLst>
                                          <p:attrName>style.visibility</p:attrName>
                                        </p:attrNameLst>
                                      </p:cBhvr>
                                      <p:to>
                                        <p:strVal val="visible"/>
                                      </p:to>
                                    </p:set>
                                    <p:animEffect transition="in" filter="fade">
                                      <p:cBhvr>
                                        <p:cTn id="7" dur="7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cc324212-d63e-4aea-8f78-7f7aebadcf24" xsi:nil="true"/>
    <_Flow_SignoffStatus xmlns="32eabe5a-4174-4217-af00-6e4d9bb260f7" xsi:nil="true"/>
    <lcf76f155ced4ddcb4097134ff3c332f xmlns="32eabe5a-4174-4217-af00-6e4d9bb260f7">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7176DCD9ABE34296B2EE81AF38CE70" ma:contentTypeVersion="16" ma:contentTypeDescription="Create a new document." ma:contentTypeScope="" ma:versionID="f8b5a53bc51cd6587dffa713f7712d48">
  <xsd:schema xmlns:xsd="http://www.w3.org/2001/XMLSchema" xmlns:xs="http://www.w3.org/2001/XMLSchema" xmlns:p="http://schemas.microsoft.com/office/2006/metadata/properties" xmlns:ns2="32eabe5a-4174-4217-af00-6e4d9bb260f7" xmlns:ns3="cc324212-d63e-4aea-8f78-7f7aebadcf24" targetNamespace="http://schemas.microsoft.com/office/2006/metadata/properties" ma:root="true" ma:fieldsID="2e6b1a03c4d185c46b30d3828c4541e2" ns2:_="" ns3:_="">
    <xsd:import namespace="32eabe5a-4174-4217-af00-6e4d9bb260f7"/>
    <xsd:import namespace="cc324212-d63e-4aea-8f78-7f7aebadcf2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MediaServiceSearchProperties" minOccurs="0"/>
                <xsd:element ref="ns2:_Flow_Signoff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eabe5a-4174-4217-af00-6e4d9bb260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b3b263f-decc-4103-be06-e60edd914aa1"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_Flow_SignoffStatus" ma:index="23" nillable="true" ma:displayName="Sign-off status" ma:internalName="Sign_x002d_off_x0020_status">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c324212-d63e-4aea-8f78-7f7aebadcf2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13ae2ca8-c732-49b9-9e84-a148a7170205}" ma:internalName="TaxCatchAll" ma:showField="CatchAllData" ma:web="cc324212-d63e-4aea-8f78-7f7aebadcf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5B6D968-3BA5-45CA-AFA4-01F84FB04FAA}">
  <ds:schemaRefs>
    <ds:schemaRef ds:uri="http://schemas.microsoft.com/sharepoint/v3/contenttype/forms"/>
  </ds:schemaRefs>
</ds:datastoreItem>
</file>

<file path=customXml/itemProps2.xml><?xml version="1.0" encoding="utf-8"?>
<ds:datastoreItem xmlns:ds="http://schemas.openxmlformats.org/officeDocument/2006/customXml" ds:itemID="{677C52C5-6F65-4D42-B855-A3283C55581A}">
  <ds:schemaRefs>
    <ds:schemaRef ds:uri="230e9df3-be65-4c73-a93b-d1236ebd677e"/>
    <ds:schemaRef ds:uri="32eabe5a-4174-4217-af00-6e4d9bb260f7"/>
    <ds:schemaRef ds:uri="71af3243-3dd4-4a8d-8c0d-dd76da1f02a5"/>
    <ds:schemaRef ds:uri="cc324212-d63e-4aea-8f78-7f7aebadcf24"/>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2648662C-8D5E-4DFD-9A36-E30D8CB21F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eabe5a-4174-4217-af00-6e4d9bb260f7"/>
    <ds:schemaRef ds:uri="cc324212-d63e-4aea-8f78-7f7aebadcf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Parcel</Template>
  <TotalTime>5070</TotalTime>
  <Words>2953</Words>
  <Application>Microsoft Office PowerPoint</Application>
  <PresentationFormat>Widescreen</PresentationFormat>
  <Paragraphs>308</Paragraphs>
  <Slides>25</Slides>
  <Notes>21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25</vt:i4>
      </vt:variant>
    </vt:vector>
  </HeadingPairs>
  <TitlesOfParts>
    <vt:vector size="35" baseType="lpstr">
      <vt:lpstr>Arial</vt:lpstr>
      <vt:lpstr>Calibri</vt:lpstr>
      <vt:lpstr>Corbel</vt:lpstr>
      <vt:lpstr>Gill Sans MT</vt:lpstr>
      <vt:lpstr>Noto Sans</vt:lpstr>
      <vt:lpstr>Segoe UI</vt:lpstr>
      <vt:lpstr>Symbol</vt:lpstr>
      <vt:lpstr>Verdana</vt:lpstr>
      <vt:lpstr>Wingdings</vt:lpstr>
      <vt:lpstr>Parallax</vt:lpstr>
      <vt:lpstr>Scholarship Applications  Outline of Proposed Research DOCTORAL (CGRS-D) 2026-27  Developing a competitive CGRS-D Research Proposal</vt:lpstr>
      <vt:lpstr>Outline of Proposed Research</vt:lpstr>
      <vt:lpstr>CGRS D Selection Criteria 50 %</vt:lpstr>
      <vt:lpstr>CGRS D Selection Criteria 50%</vt:lpstr>
      <vt:lpstr>Presentation Standards  Tri Council standards  (NSERC Example)</vt:lpstr>
      <vt:lpstr>What reviewers expect to find in the two pages of an outline of proposed research. </vt:lpstr>
      <vt:lpstr>NSERC Doctoral Instructions  Outline of Proposed Research</vt:lpstr>
      <vt:lpstr>SSHRC Doctoral Instructions: Research Proposal</vt:lpstr>
      <vt:lpstr>CIHR: Research Project Summary </vt:lpstr>
      <vt:lpstr>Various Frameworks  of an Outline of Proposed Research</vt:lpstr>
      <vt:lpstr>Various Proposal Frameworks</vt:lpstr>
      <vt:lpstr>Framework Breakdown</vt:lpstr>
      <vt:lpstr>An outline of proposed research should clearly and concisely communicate a research plan, its significance, and the approach. </vt:lpstr>
      <vt:lpstr>Continued</vt:lpstr>
      <vt:lpstr>Sample Structure of an Outline of Proposed Research </vt:lpstr>
      <vt:lpstr>Building a Compelling Research Proposal Narrative</vt:lpstr>
      <vt:lpstr>Anatomy of a Strong Opening Paragraph</vt:lpstr>
      <vt:lpstr>Tri Agency Tips</vt:lpstr>
      <vt:lpstr>Research Funding Concepts</vt:lpstr>
      <vt:lpstr>Equity, Diversity &amp; Inclusion</vt:lpstr>
      <vt:lpstr>Research Involving and Engaging Indigenous Peoples </vt:lpstr>
      <vt:lpstr>Sex and Gender Based Analysis + (SGBA+)</vt:lpstr>
      <vt:lpstr>Knowledge Mobilization</vt:lpstr>
      <vt:lpstr>Resources for Scholarship Applications</vt:lpstr>
      <vt:lpstr>School of Graduate Studies Blackburn Hall, Suite 115 All scholarship Applications inquires direct to: graduatefinance@trentu.ca </vt:lpstr>
    </vt:vector>
  </TitlesOfParts>
  <Company>Trent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 Rennie</dc:creator>
  <cp:lastModifiedBy>Haley McCormick</cp:lastModifiedBy>
  <cp:revision>4</cp:revision>
  <dcterms:created xsi:type="dcterms:W3CDTF">2024-07-08T15:53:07Z</dcterms:created>
  <dcterms:modified xsi:type="dcterms:W3CDTF">2026-10-05T11:49:07Z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0x010100197176DCD9ABE34296B2EE81AF38CE70</vt:lpwstr>
  </property>
  <property fmtid="{D5CDD505-2E9C-101B-9397-08002B2CF9AE}" pid="3" name="MediaServiceImageTags">
    <vt:lpwstr/>
  </property>
</Properties>
</file>