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4"/>
  </p:sldMasterIdLst>
  <p:notesMasterIdLst>
    <p:notesMasterId r:id="rId10"/>
  </p:notesMasterIdLst>
  <p:handoutMasterIdLst>
    <p:handoutMasterId r:id="rId11"/>
  </p:handoutMasterIdLst>
  <p:sldIdLst>
    <p:sldId id="314" r:id="rId5"/>
    <p:sldId id="334" r:id="rId6"/>
    <p:sldId id="339" r:id="rId7"/>
    <p:sldId id="341" r:id="rId8"/>
    <p:sldId id="33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6" userDrawn="1">
          <p15:clr>
            <a:srgbClr val="A4A3A4"/>
          </p15:clr>
        </p15:guide>
        <p15:guide id="2" orient="horz" pos="1008" userDrawn="1">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3155"/>
    <a:srgbClr val="D3DDFE"/>
    <a:srgbClr val="D4DDFE"/>
    <a:srgbClr val="D5DEFF"/>
    <a:srgbClr val="F6F7FF"/>
    <a:srgbClr val="DBDCE5"/>
    <a:srgbClr val="F0F1FB"/>
    <a:srgbClr val="DFE1F6"/>
    <a:srgbClr val="EEEFF5"/>
    <a:srgbClr val="DFE1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AF7248-AFF5-4613-AC70-F005F3721493}" v="2" dt="2026-08-18T16:30:38.303"/>
  </p1510:revLst>
</p1510:revInfo>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95394" autoAdjust="0"/>
  </p:normalViewPr>
  <p:slideViewPr>
    <p:cSldViewPr snapToGrid="0">
      <p:cViewPr varScale="1">
        <p:scale>
          <a:sx n="105" d="100"/>
          <a:sy n="105" d="100"/>
        </p:scale>
        <p:origin x="546" y="114"/>
      </p:cViewPr>
      <p:guideLst>
        <p:guide orient="horz" pos="1416"/>
        <p:guide orient="horz" pos="1008"/>
        <p:guide pos="3840"/>
      </p:guideLst>
    </p:cSldViewPr>
  </p:slideViewPr>
  <p:outlineViewPr>
    <p:cViewPr>
      <p:scale>
        <a:sx n="33" d="100"/>
        <a:sy n="33" d="100"/>
      </p:scale>
      <p:origin x="0" y="-10368"/>
    </p:cViewPr>
  </p:outlin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 Rennie" userId="9556b1d2-0322-4965-aac5-dd2b6afe6306" providerId="ADAL" clId="{4AA07F10-9BE0-4DD4-A9B3-6089DD90F688}"/>
    <pc:docChg chg="custSel addSld delSld modSld sldOrd">
      <pc:chgData name="Jane Rennie" userId="9556b1d2-0322-4965-aac5-dd2b6afe6306" providerId="ADAL" clId="{4AA07F10-9BE0-4DD4-A9B3-6089DD90F688}" dt="2026-08-18T18:44:06.010" v="277" actId="20577"/>
      <pc:docMkLst>
        <pc:docMk/>
      </pc:docMkLst>
      <pc:sldChg chg="modSp del mod">
        <pc:chgData name="Jane Rennie" userId="9556b1d2-0322-4965-aac5-dd2b6afe6306" providerId="ADAL" clId="{4AA07F10-9BE0-4DD4-A9B3-6089DD90F688}" dt="2026-08-18T16:34:45.456" v="245" actId="2696"/>
        <pc:sldMkLst>
          <pc:docMk/>
          <pc:sldMk cId="3591555541" sldId="322"/>
        </pc:sldMkLst>
        <pc:spChg chg="mod">
          <ac:chgData name="Jane Rennie" userId="9556b1d2-0322-4965-aac5-dd2b6afe6306" providerId="ADAL" clId="{4AA07F10-9BE0-4DD4-A9B3-6089DD90F688}" dt="2026-08-18T16:15:36.765" v="135" actId="20577"/>
          <ac:spMkLst>
            <pc:docMk/>
            <pc:sldMk cId="3591555541" sldId="322"/>
            <ac:spMk id="4" creationId="{1A348845-3852-D4E6-EF42-8024EAC0ED4C}"/>
          </ac:spMkLst>
        </pc:spChg>
        <pc:spChg chg="mod">
          <ac:chgData name="Jane Rennie" userId="9556b1d2-0322-4965-aac5-dd2b6afe6306" providerId="ADAL" clId="{4AA07F10-9BE0-4DD4-A9B3-6089DD90F688}" dt="2026-08-18T16:34:20.926" v="241" actId="21"/>
          <ac:spMkLst>
            <pc:docMk/>
            <pc:sldMk cId="3591555541" sldId="322"/>
            <ac:spMk id="6" creationId="{7FFB6889-1233-D7D4-AD91-4E278C7AF914}"/>
          </ac:spMkLst>
        </pc:spChg>
      </pc:sldChg>
      <pc:sldChg chg="modSp mod">
        <pc:chgData name="Jane Rennie" userId="9556b1d2-0322-4965-aac5-dd2b6afe6306" providerId="ADAL" clId="{4AA07F10-9BE0-4DD4-A9B3-6089DD90F688}" dt="2026-08-18T18:44:06.010" v="277" actId="20577"/>
        <pc:sldMkLst>
          <pc:docMk/>
          <pc:sldMk cId="1198221945" sldId="334"/>
        </pc:sldMkLst>
        <pc:spChg chg="mod">
          <ac:chgData name="Jane Rennie" userId="9556b1d2-0322-4965-aac5-dd2b6afe6306" providerId="ADAL" clId="{4AA07F10-9BE0-4DD4-A9B3-6089DD90F688}" dt="2026-08-18T18:44:06.010" v="277" actId="20577"/>
          <ac:spMkLst>
            <pc:docMk/>
            <pc:sldMk cId="1198221945" sldId="334"/>
            <ac:spMk id="7" creationId="{2154EB2D-151D-8CAF-A2D2-A88039128C9E}"/>
          </ac:spMkLst>
        </pc:spChg>
        <pc:picChg chg="mod">
          <ac:chgData name="Jane Rennie" userId="9556b1d2-0322-4965-aac5-dd2b6afe6306" providerId="ADAL" clId="{4AA07F10-9BE0-4DD4-A9B3-6089DD90F688}" dt="2026-08-18T16:23:32.111" v="137" actId="14826"/>
          <ac:picMkLst>
            <pc:docMk/>
            <pc:sldMk cId="1198221945" sldId="334"/>
            <ac:picMk id="12" creationId="{305341A4-1B00-C8F4-5862-79A826C75023}"/>
          </ac:picMkLst>
        </pc:picChg>
      </pc:sldChg>
      <pc:sldChg chg="ord">
        <pc:chgData name="Jane Rennie" userId="9556b1d2-0322-4965-aac5-dd2b6afe6306" providerId="ADAL" clId="{4AA07F10-9BE0-4DD4-A9B3-6089DD90F688}" dt="2026-08-18T18:43:38.635" v="268"/>
        <pc:sldMkLst>
          <pc:docMk/>
          <pc:sldMk cId="465836057" sldId="339"/>
        </pc:sldMkLst>
      </pc:sldChg>
      <pc:sldChg chg="modSp new del mod">
        <pc:chgData name="Jane Rennie" userId="9556b1d2-0322-4965-aac5-dd2b6afe6306" providerId="ADAL" clId="{4AA07F10-9BE0-4DD4-A9B3-6089DD90F688}" dt="2026-08-18T16:16:03.381" v="136" actId="2696"/>
        <pc:sldMkLst>
          <pc:docMk/>
          <pc:sldMk cId="3068859151" sldId="340"/>
        </pc:sldMkLst>
        <pc:spChg chg="mod">
          <ac:chgData name="Jane Rennie" userId="9556b1d2-0322-4965-aac5-dd2b6afe6306" providerId="ADAL" clId="{4AA07F10-9BE0-4DD4-A9B3-6089DD90F688}" dt="2026-08-18T16:06:39.489" v="12" actId="6549"/>
          <ac:spMkLst>
            <pc:docMk/>
            <pc:sldMk cId="3068859151" sldId="340"/>
            <ac:spMk id="3" creationId="{E88361B7-2D8E-887A-914F-C85F20712EA0}"/>
          </ac:spMkLst>
        </pc:spChg>
      </pc:sldChg>
      <pc:sldChg chg="addSp delSp modSp add mod ord setBg">
        <pc:chgData name="Jane Rennie" userId="9556b1d2-0322-4965-aac5-dd2b6afe6306" providerId="ADAL" clId="{4AA07F10-9BE0-4DD4-A9B3-6089DD90F688}" dt="2026-08-18T18:43:30.110" v="266"/>
        <pc:sldMkLst>
          <pc:docMk/>
          <pc:sldMk cId="1975141866" sldId="341"/>
        </pc:sldMkLst>
        <pc:spChg chg="mod">
          <ac:chgData name="Jane Rennie" userId="9556b1d2-0322-4965-aac5-dd2b6afe6306" providerId="ADAL" clId="{4AA07F10-9BE0-4DD4-A9B3-6089DD90F688}" dt="2026-08-18T16:14:39.523" v="109" actId="26606"/>
          <ac:spMkLst>
            <pc:docMk/>
            <pc:sldMk cId="1975141866" sldId="341"/>
            <ac:spMk id="2" creationId="{3F623052-FD93-1A08-BEDC-0941863B0265}"/>
          </ac:spMkLst>
        </pc:spChg>
        <pc:spChg chg="mod">
          <ac:chgData name="Jane Rennie" userId="9556b1d2-0322-4965-aac5-dd2b6afe6306" providerId="ADAL" clId="{4AA07F10-9BE0-4DD4-A9B3-6089DD90F688}" dt="2026-08-18T16:37:36.391" v="262" actId="12"/>
          <ac:spMkLst>
            <pc:docMk/>
            <pc:sldMk cId="1975141866" sldId="341"/>
            <ac:spMk id="7" creationId="{FDCB3DA2-98A4-3A36-A1E1-944B60830D37}"/>
          </ac:spMkLst>
        </pc:spChg>
        <pc:spChg chg="add del">
          <ac:chgData name="Jane Rennie" userId="9556b1d2-0322-4965-aac5-dd2b6afe6306" providerId="ADAL" clId="{4AA07F10-9BE0-4DD4-A9B3-6089DD90F688}" dt="2026-08-18T16:14:39.523" v="109" actId="26606"/>
          <ac:spMkLst>
            <pc:docMk/>
            <pc:sldMk cId="1975141866" sldId="341"/>
            <ac:spMk id="12" creationId="{23530FE0-C542-45A1-BCD8-935787009C64}"/>
          </ac:spMkLst>
        </pc:spChg>
        <pc:spChg chg="add del">
          <ac:chgData name="Jane Rennie" userId="9556b1d2-0322-4965-aac5-dd2b6afe6306" providerId="ADAL" clId="{4AA07F10-9BE0-4DD4-A9B3-6089DD90F688}" dt="2026-08-18T16:14:39.523" v="109" actId="26606"/>
          <ac:spMkLst>
            <pc:docMk/>
            <pc:sldMk cId="1975141866" sldId="341"/>
            <ac:spMk id="14" creationId="{F2A658D9-F185-44F1-BA33-D50320D1D078}"/>
          </ac:spMkLst>
        </pc:spChg>
        <pc:spChg chg="add del">
          <ac:chgData name="Jane Rennie" userId="9556b1d2-0322-4965-aac5-dd2b6afe6306" providerId="ADAL" clId="{4AA07F10-9BE0-4DD4-A9B3-6089DD90F688}" dt="2026-08-18T16:14:39.523" v="109" actId="26606"/>
          <ac:spMkLst>
            <pc:docMk/>
            <pc:sldMk cId="1975141866" sldId="341"/>
            <ac:spMk id="16" creationId="{BAC87F6E-526A-49B5-995D-42DB656594C9}"/>
          </ac:spMkLst>
        </pc:spChg>
        <pc:spChg chg="add">
          <ac:chgData name="Jane Rennie" userId="9556b1d2-0322-4965-aac5-dd2b6afe6306" providerId="ADAL" clId="{4AA07F10-9BE0-4DD4-A9B3-6089DD90F688}" dt="2026-08-18T16:14:39.523" v="109" actId="26606"/>
          <ac:spMkLst>
            <pc:docMk/>
            <pc:sldMk cId="1975141866" sldId="341"/>
            <ac:spMk id="21" creationId="{C33976D1-3430-450C-A978-87A9A6E8E71F}"/>
          </ac:spMkLst>
        </pc:spChg>
        <pc:spChg chg="add">
          <ac:chgData name="Jane Rennie" userId="9556b1d2-0322-4965-aac5-dd2b6afe6306" providerId="ADAL" clId="{4AA07F10-9BE0-4DD4-A9B3-6089DD90F688}" dt="2026-08-18T16:14:39.523" v="109" actId="26606"/>
          <ac:spMkLst>
            <pc:docMk/>
            <pc:sldMk cId="1975141866" sldId="341"/>
            <ac:spMk id="23" creationId="{7D6AAC78-7D86-415A-ADC1-2B474807960C}"/>
          </ac:spMkLst>
        </pc:spChg>
        <pc:spChg chg="add">
          <ac:chgData name="Jane Rennie" userId="9556b1d2-0322-4965-aac5-dd2b6afe6306" providerId="ADAL" clId="{4AA07F10-9BE0-4DD4-A9B3-6089DD90F688}" dt="2026-08-18T16:14:39.523" v="109" actId="26606"/>
          <ac:spMkLst>
            <pc:docMk/>
            <pc:sldMk cId="1975141866" sldId="341"/>
            <ac:spMk id="25" creationId="{F2A658D9-F185-44F1-BA33-D50320D1D078}"/>
          </ac:spMkLst>
        </pc:spChg>
      </pc:sldChg>
      <pc:sldChg chg="add del">
        <pc:chgData name="Jane Rennie" userId="9556b1d2-0322-4965-aac5-dd2b6afe6306" providerId="ADAL" clId="{4AA07F10-9BE0-4DD4-A9B3-6089DD90F688}" dt="2026-08-18T18:23:50.701" v="264" actId="2696"/>
        <pc:sldMkLst>
          <pc:docMk/>
          <pc:sldMk cId="875252993" sldId="342"/>
        </pc:sldMkLst>
      </pc:sldChg>
      <pc:sldMasterChg chg="delSldLayout">
        <pc:chgData name="Jane Rennie" userId="9556b1d2-0322-4965-aac5-dd2b6afe6306" providerId="ADAL" clId="{4AA07F10-9BE0-4DD4-A9B3-6089DD90F688}" dt="2026-08-18T16:34:45.456" v="245" actId="2696"/>
        <pc:sldMasterMkLst>
          <pc:docMk/>
          <pc:sldMasterMk cId="4272168165" sldId="2147483710"/>
        </pc:sldMasterMkLst>
        <pc:sldLayoutChg chg="del">
          <pc:chgData name="Jane Rennie" userId="9556b1d2-0322-4965-aac5-dd2b6afe6306" providerId="ADAL" clId="{4AA07F10-9BE0-4DD4-A9B3-6089DD90F688}" dt="2026-08-18T16:34:45.456" v="245" actId="2696"/>
          <pc:sldLayoutMkLst>
            <pc:docMk/>
            <pc:sldMasterMk cId="4272168165" sldId="2147483710"/>
            <pc:sldLayoutMk cId="2932690802" sldId="214748372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32BE22-BCF5-218A-BCDB-9D6463B9A4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36C6B9B-3CD0-9D38-9EB7-8FC9403B854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1A62055-8DBD-6042-92AC-66DE479F90DE}" type="datetimeFigureOut">
              <a:rPr lang="en-US" smtClean="0"/>
              <a:t>8/18/2026</a:t>
            </a:fld>
            <a:endParaRPr lang="en-US" dirty="0"/>
          </a:p>
        </p:txBody>
      </p:sp>
      <p:sp>
        <p:nvSpPr>
          <p:cNvPr id="4" name="Footer Placeholder 3">
            <a:extLst>
              <a:ext uri="{FF2B5EF4-FFF2-40B4-BE49-F238E27FC236}">
                <a16:creationId xmlns:a16="http://schemas.microsoft.com/office/drawing/2014/main" id="{7745B14E-D4D7-1E40-CD23-AE797C2368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Tree>
    <p:extLst>
      <p:ext uri="{BB962C8B-B14F-4D97-AF65-F5344CB8AC3E}">
        <p14:creationId xmlns:p14="http://schemas.microsoft.com/office/powerpoint/2010/main" val="37135121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FEE50A-AB77-49BE-9076-23C4C8D08BB2}" type="datetimeFigureOut">
              <a:rPr lang="en-US" smtClean="0"/>
              <a:t>8/18/2026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09883-B744-4FDD-8623-D69A66650022}" type="slidenum">
              <a:rPr lang="en-US" smtClean="0"/>
              <a:t>‹#›</a:t>
            </a:fld>
            <a:endParaRPr lang="en-US" dirty="0"/>
          </a:p>
        </p:txBody>
      </p:sp>
    </p:spTree>
    <p:extLst>
      <p:ext uri="{BB962C8B-B14F-4D97-AF65-F5344CB8AC3E}">
        <p14:creationId xmlns:p14="http://schemas.microsoft.com/office/powerpoint/2010/main" val="1427647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1</a:t>
            </a:fld>
            <a:endParaRPr lang="en-US" dirty="0"/>
          </a:p>
        </p:txBody>
      </p:sp>
    </p:spTree>
    <p:extLst>
      <p:ext uri="{BB962C8B-B14F-4D97-AF65-F5344CB8AC3E}">
        <p14:creationId xmlns:p14="http://schemas.microsoft.com/office/powerpoint/2010/main" val="265202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2</a:t>
            </a:fld>
            <a:endParaRPr lang="en-US" dirty="0"/>
          </a:p>
        </p:txBody>
      </p:sp>
    </p:spTree>
    <p:extLst>
      <p:ext uri="{BB962C8B-B14F-4D97-AF65-F5344CB8AC3E}">
        <p14:creationId xmlns:p14="http://schemas.microsoft.com/office/powerpoint/2010/main" val="3704363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3</a:t>
            </a:fld>
            <a:endParaRPr lang="en-US" dirty="0"/>
          </a:p>
        </p:txBody>
      </p:sp>
    </p:spTree>
    <p:extLst>
      <p:ext uri="{BB962C8B-B14F-4D97-AF65-F5344CB8AC3E}">
        <p14:creationId xmlns:p14="http://schemas.microsoft.com/office/powerpoint/2010/main" val="3748998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6B5B9-0581-9647-5640-0DAEC5F01D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A9438A-CA3E-041E-AF00-98B3F67E94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AD5B80-2D88-86B4-3D9C-74BE8A14EB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E8303B-F178-8AAA-91E9-361103B401CC}"/>
              </a:ext>
            </a:extLst>
          </p:cNvPr>
          <p:cNvSpPr>
            <a:spLocks noGrp="1"/>
          </p:cNvSpPr>
          <p:nvPr>
            <p:ph type="sldNum" sz="quarter" idx="5"/>
          </p:nvPr>
        </p:nvSpPr>
        <p:spPr/>
        <p:txBody>
          <a:bodyPr/>
          <a:lstStyle/>
          <a:p>
            <a:fld id="{96E09883-B744-4FDD-8623-D69A66650022}" type="slidenum">
              <a:rPr lang="en-US" smtClean="0"/>
              <a:t>4</a:t>
            </a:fld>
            <a:endParaRPr lang="en-US" dirty="0"/>
          </a:p>
        </p:txBody>
      </p:sp>
    </p:spTree>
    <p:extLst>
      <p:ext uri="{BB962C8B-B14F-4D97-AF65-F5344CB8AC3E}">
        <p14:creationId xmlns:p14="http://schemas.microsoft.com/office/powerpoint/2010/main" val="1815203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09883-B744-4FDD-8623-D69A66650022}" type="slidenum">
              <a:rPr lang="en-US" smtClean="0"/>
              <a:t>5</a:t>
            </a:fld>
            <a:endParaRPr lang="en-US" dirty="0"/>
          </a:p>
        </p:txBody>
      </p:sp>
    </p:spTree>
    <p:extLst>
      <p:ext uri="{BB962C8B-B14F-4D97-AF65-F5344CB8AC3E}">
        <p14:creationId xmlns:p14="http://schemas.microsoft.com/office/powerpoint/2010/main" val="2570765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8/18/2026</a:t>
            </a:fld>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481656479"/>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8/18/2026</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34309389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8/18/2026</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36094059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2">
    <p:bg>
      <p:bgPr>
        <a:solidFill>
          <a:schemeClr val="accent3"/>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7C12813-DBA6-41C2-2418-83919E059FED}"/>
              </a:ext>
              <a:ext uri="{C183D7F6-B498-43B3-948B-1728B52AA6E4}">
                <adec:decorative xmlns:adec="http://schemas.microsoft.com/office/drawing/2017/decorative" val="1"/>
              </a:ext>
            </a:extLst>
          </p:cNvPr>
          <p:cNvGrpSpPr/>
          <p:nvPr userDrawn="1"/>
        </p:nvGrpSpPr>
        <p:grpSpPr>
          <a:xfrm rot="10800000">
            <a:off x="741680" y="0"/>
            <a:ext cx="2133966" cy="2133966"/>
            <a:chOff x="9654699" y="2229295"/>
            <a:chExt cx="2133966" cy="2133966"/>
          </a:xfrm>
        </p:grpSpPr>
        <p:sp>
          <p:nvSpPr>
            <p:cNvPr id="5" name="Freeform 4">
              <a:extLst>
                <a:ext uri="{FF2B5EF4-FFF2-40B4-BE49-F238E27FC236}">
                  <a16:creationId xmlns:a16="http://schemas.microsoft.com/office/drawing/2014/main" id="{C2A74540-7988-B712-8AB1-9EE03FE1EC8A}"/>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736CF9A1-91DA-6419-08F2-4CC262EA4D1E}"/>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9" name="Graphic 8">
            <a:extLst>
              <a:ext uri="{FF2B5EF4-FFF2-40B4-BE49-F238E27FC236}">
                <a16:creationId xmlns:a16="http://schemas.microsoft.com/office/drawing/2014/main" id="{AAAE3BC0-55AE-B520-F2B8-50BF886EF7EA}"/>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52884" r="34757"/>
          <a:stretch>
            <a:fillRect/>
          </a:stretch>
        </p:blipFill>
        <p:spPr>
          <a:xfrm flipH="1" flipV="1">
            <a:off x="0" y="3626779"/>
            <a:ext cx="4474331" cy="3231221"/>
          </a:xfrm>
          <a:custGeom>
            <a:avLst/>
            <a:gdLst>
              <a:gd name="connsiteX0" fmla="*/ 0 w 4474331"/>
              <a:gd name="connsiteY0" fmla="*/ 0 h 3231221"/>
              <a:gd name="connsiteX1" fmla="*/ 4474331 w 4474331"/>
              <a:gd name="connsiteY1" fmla="*/ 0 h 3231221"/>
              <a:gd name="connsiteX2" fmla="*/ 4474331 w 4474331"/>
              <a:gd name="connsiteY2" fmla="*/ 3231221 h 3231221"/>
              <a:gd name="connsiteX3" fmla="*/ 0 w 4474331"/>
              <a:gd name="connsiteY3" fmla="*/ 3231221 h 3231221"/>
            </a:gdLst>
            <a:ahLst/>
            <a:cxnLst>
              <a:cxn ang="0">
                <a:pos x="connsiteX0" y="connsiteY0"/>
              </a:cxn>
              <a:cxn ang="0">
                <a:pos x="connsiteX1" y="connsiteY1"/>
              </a:cxn>
              <a:cxn ang="0">
                <a:pos x="connsiteX2" y="connsiteY2"/>
              </a:cxn>
              <a:cxn ang="0">
                <a:pos x="connsiteX3" y="connsiteY3"/>
              </a:cxn>
            </a:cxnLst>
            <a:rect l="l" t="t" r="r" b="b"/>
            <a:pathLst>
              <a:path w="4474331" h="3231221">
                <a:moveTo>
                  <a:pt x="0" y="0"/>
                </a:moveTo>
                <a:lnTo>
                  <a:pt x="4474331" y="0"/>
                </a:lnTo>
                <a:lnTo>
                  <a:pt x="4474331" y="3231221"/>
                </a:lnTo>
                <a:lnTo>
                  <a:pt x="0" y="3231221"/>
                </a:lnTo>
                <a:close/>
              </a:path>
            </a:pathLst>
          </a:custGeom>
        </p:spPr>
      </p:pic>
      <p:sp>
        <p:nvSpPr>
          <p:cNvPr id="14" name="Title 1">
            <a:extLst>
              <a:ext uri="{FF2B5EF4-FFF2-40B4-BE49-F238E27FC236}">
                <a16:creationId xmlns:a16="http://schemas.microsoft.com/office/drawing/2014/main" id="{7B29A2F3-C289-9762-6F9F-DA18D322DF07}"/>
              </a:ext>
            </a:extLst>
          </p:cNvPr>
          <p:cNvSpPr>
            <a:spLocks noGrp="1"/>
          </p:cNvSpPr>
          <p:nvPr>
            <p:ph type="title" hasCustomPrompt="1"/>
          </p:nvPr>
        </p:nvSpPr>
        <p:spPr>
          <a:xfrm>
            <a:off x="4953000" y="621972"/>
            <a:ext cx="6400800" cy="1828800"/>
          </a:xfrm>
        </p:spPr>
        <p:txBody>
          <a:bodyPr lIns="0" tIns="0" rIns="0" bIns="0">
            <a:noAutofit/>
          </a:bodyPr>
          <a:lstStyle/>
          <a:p>
            <a:r>
              <a:rPr lang="en-US" dirty="0"/>
              <a:t>Click to add title</a:t>
            </a:r>
          </a:p>
        </p:txBody>
      </p:sp>
      <p:sp>
        <p:nvSpPr>
          <p:cNvPr id="2" name="Content Placeholder 2">
            <a:extLst>
              <a:ext uri="{FF2B5EF4-FFF2-40B4-BE49-F238E27FC236}">
                <a16:creationId xmlns:a16="http://schemas.microsoft.com/office/drawing/2014/main" id="{8F2A1870-E86B-5125-7AB3-A1F5DF7E7528}"/>
              </a:ext>
            </a:extLst>
          </p:cNvPr>
          <p:cNvSpPr>
            <a:spLocks noGrp="1"/>
          </p:cNvSpPr>
          <p:nvPr>
            <p:ph sz="quarter" idx="26" hasCustomPrompt="1"/>
          </p:nvPr>
        </p:nvSpPr>
        <p:spPr>
          <a:xfrm>
            <a:off x="4953000" y="2768043"/>
            <a:ext cx="6400799" cy="3231221"/>
          </a:xfrm>
        </p:spPr>
        <p:txBody>
          <a:bodyPr lIns="0" tIns="0" rIns="0" bIns="0"/>
          <a:lstStyle>
            <a:lvl1pPr marL="0" indent="0">
              <a:buNone/>
              <a:defRPr sz="1800"/>
            </a:lvl1pPr>
            <a:lvl2pPr marL="411480">
              <a:defRPr sz="1600"/>
            </a:lvl2pPr>
            <a:lvl3pPr marL="685800">
              <a:defRPr sz="1400"/>
            </a:lvl3pPr>
            <a:lvl4pPr marL="1051560">
              <a:defRPr sz="1200"/>
            </a:lvl4pPr>
            <a:lvl5pPr marL="1417320">
              <a:defRPr sz="10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a:extLst>
              <a:ext uri="{FF2B5EF4-FFF2-40B4-BE49-F238E27FC236}">
                <a16:creationId xmlns:a16="http://schemas.microsoft.com/office/drawing/2014/main" id="{F1FE2A1C-A3CC-9D8B-DE44-FDE1132F7FC5}"/>
              </a:ext>
            </a:extLst>
          </p:cNvPr>
          <p:cNvSpPr>
            <a:spLocks noGrp="1"/>
          </p:cNvSpPr>
          <p:nvPr>
            <p:ph type="ftr" sz="quarter" idx="3"/>
          </p:nvPr>
        </p:nvSpPr>
        <p:spPr>
          <a:xfrm>
            <a:off x="811185" y="6356350"/>
            <a:ext cx="4411509" cy="365125"/>
          </a:xfrm>
          <a:prstGeom prst="rect">
            <a:avLst/>
          </a:prstGeom>
        </p:spPr>
        <p:txBody>
          <a:bodyPr vert="horz" lIns="0" tIns="0" rIns="0" bIns="0" rtlCol="0" anchor="ctr">
            <a:noAutofit/>
          </a:bodyPr>
          <a:lstStyle>
            <a:lvl1pPr algn="l">
              <a:defRPr sz="1200" b="0" i="0" spc="50" baseline="0">
                <a:solidFill>
                  <a:schemeClr val="bg1"/>
                </a:solidFill>
                <a:latin typeface="+mn-lt"/>
                <a:cs typeface="Arial" panose="020B0604020202020204" pitchFamily="34" charset="0"/>
              </a:defRPr>
            </a:lvl1pPr>
          </a:lstStyle>
          <a:p>
            <a:r>
              <a:rPr lang="en-US" dirty="0"/>
              <a:t>PRESENTATION TITLE</a:t>
            </a:r>
          </a:p>
        </p:txBody>
      </p:sp>
      <p:sp>
        <p:nvSpPr>
          <p:cNvPr id="11" name="Slide Number Placeholder 5">
            <a:extLst>
              <a:ext uri="{FF2B5EF4-FFF2-40B4-BE49-F238E27FC236}">
                <a16:creationId xmlns:a16="http://schemas.microsoft.com/office/drawing/2014/main" id="{23C454DD-C924-8468-6944-AF53508CD86B}"/>
              </a:ext>
            </a:extLst>
          </p:cNvPr>
          <p:cNvSpPr>
            <a:spLocks noGrp="1"/>
          </p:cNvSpPr>
          <p:nvPr>
            <p:ph type="sldNum" sz="quarter" idx="4"/>
          </p:nvPr>
        </p:nvSpPr>
        <p:spPr>
          <a:xfrm>
            <a:off x="8637615" y="6356350"/>
            <a:ext cx="2743200" cy="365125"/>
          </a:xfrm>
          <a:prstGeom prst="rect">
            <a:avLst/>
          </a:prstGeom>
        </p:spPr>
        <p:txBody>
          <a:bodyPr vert="horz" lIns="0" tIns="0" rIns="0" bIns="0" rtlCol="0" anchor="ctr">
            <a:noAutofit/>
          </a:bodyPr>
          <a:lstStyle>
            <a:lvl1pPr algn="r">
              <a:defRPr sz="1200" b="1" i="0" spc="50" baseline="0">
                <a:solidFill>
                  <a:schemeClr val="bg1"/>
                </a:solidFill>
                <a:latin typeface="+mn-lt"/>
                <a:cs typeface="Arial Black" panose="020B0604020202020204" pitchFamily="34" charset="0"/>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513594788"/>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7344">
          <p15:clr>
            <a:srgbClr val="FBAE40"/>
          </p15:clr>
        </p15:guide>
        <p15:guide id="7" orient="horz" pos="1416">
          <p15:clr>
            <a:srgbClr val="FBAE40"/>
          </p15:clr>
        </p15:guide>
        <p15:guide id="9" orient="horz" pos="384">
          <p15:clr>
            <a:srgbClr val="FBAE40"/>
          </p15:clr>
        </p15:guide>
        <p15:guide id="10" orient="horz" pos="37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 Subtitle + Pictur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11185" y="621972"/>
            <a:ext cx="6400800" cy="3051393"/>
          </a:xfrm>
        </p:spPr>
        <p:txBody>
          <a:bodyPr lIns="0" tIns="0" rIns="0" bIns="0" anchor="b">
            <a:noAutofit/>
          </a:bodyPr>
          <a:lstStyle>
            <a:lvl1pPr>
              <a:defRPr sz="5400" baseline="0"/>
            </a:lvl1pPr>
          </a:lstStyle>
          <a:p>
            <a:r>
              <a:rPr lang="en-US" dirty="0"/>
              <a:t>Click to add title</a:t>
            </a:r>
          </a:p>
        </p:txBody>
      </p:sp>
      <p:sp>
        <p:nvSpPr>
          <p:cNvPr id="14" name="Text Placeholder 15">
            <a:extLst>
              <a:ext uri="{FF2B5EF4-FFF2-40B4-BE49-F238E27FC236}">
                <a16:creationId xmlns:a16="http://schemas.microsoft.com/office/drawing/2014/main" id="{E0CDAE70-42DC-AB0D-6734-B9944B7993D9}"/>
              </a:ext>
            </a:extLst>
          </p:cNvPr>
          <p:cNvSpPr>
            <a:spLocks noGrp="1"/>
          </p:cNvSpPr>
          <p:nvPr>
            <p:ph type="body" sz="quarter" idx="13" hasCustomPrompt="1"/>
          </p:nvPr>
        </p:nvSpPr>
        <p:spPr>
          <a:xfrm>
            <a:off x="811185" y="3965028"/>
            <a:ext cx="6400799" cy="1966747"/>
          </a:xfrm>
        </p:spPr>
        <p:txBody>
          <a:bodyPr vert="horz" lIns="0" tIns="0" rIns="0" bIns="0" rtlCol="0">
            <a:noAutofit/>
          </a:bodyPr>
          <a:lstStyle>
            <a:lvl1pPr marL="0" indent="0">
              <a:buNone/>
              <a:defRPr lang="en-US" sz="2400" b="1" i="0" dirty="0">
                <a:solidFill>
                  <a:schemeClr val="accent4"/>
                </a:solidFill>
                <a:latin typeface="+mj-lt"/>
                <a:cs typeface="Arial Black" panose="020B0604020202020204" pitchFamily="34" charset="0"/>
              </a:defRPr>
            </a:lvl1pPr>
          </a:lstStyle>
          <a:p>
            <a:pPr marL="228600" lvl="0" indent="-228600"/>
            <a:r>
              <a:rPr lang="en-US" dirty="0"/>
              <a:t>Click to add subtitle</a:t>
            </a:r>
          </a:p>
        </p:txBody>
      </p:sp>
      <p:pic>
        <p:nvPicPr>
          <p:cNvPr id="10" name="Graphic 9">
            <a:extLst>
              <a:ext uri="{FF2B5EF4-FFF2-40B4-BE49-F238E27FC236}">
                <a16:creationId xmlns:a16="http://schemas.microsoft.com/office/drawing/2014/main" id="{B3606A3B-5B75-C830-0580-02B3AF648B3A}"/>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6698" r="40000"/>
          <a:stretch>
            <a:fillRect/>
          </a:stretch>
        </p:blipFill>
        <p:spPr>
          <a:xfrm>
            <a:off x="8077200" y="0"/>
            <a:ext cx="4114800" cy="5712824"/>
          </a:xfrm>
          <a:custGeom>
            <a:avLst/>
            <a:gdLst>
              <a:gd name="connsiteX0" fmla="*/ 0 w 4114800"/>
              <a:gd name="connsiteY0" fmla="*/ 0 h 5712824"/>
              <a:gd name="connsiteX1" fmla="*/ 4114800 w 4114800"/>
              <a:gd name="connsiteY1" fmla="*/ 0 h 5712824"/>
              <a:gd name="connsiteX2" fmla="*/ 4114800 w 4114800"/>
              <a:gd name="connsiteY2" fmla="*/ 5712824 h 5712824"/>
              <a:gd name="connsiteX3" fmla="*/ 0 w 4114800"/>
              <a:gd name="connsiteY3" fmla="*/ 5712824 h 5712824"/>
            </a:gdLst>
            <a:ahLst/>
            <a:cxnLst>
              <a:cxn ang="0">
                <a:pos x="connsiteX0" y="connsiteY0"/>
              </a:cxn>
              <a:cxn ang="0">
                <a:pos x="connsiteX1" y="connsiteY1"/>
              </a:cxn>
              <a:cxn ang="0">
                <a:pos x="connsiteX2" y="connsiteY2"/>
              </a:cxn>
              <a:cxn ang="0">
                <a:pos x="connsiteX3" y="connsiteY3"/>
              </a:cxn>
            </a:cxnLst>
            <a:rect l="l" t="t" r="r" b="b"/>
            <a:pathLst>
              <a:path w="4114800" h="5712824">
                <a:moveTo>
                  <a:pt x="0" y="0"/>
                </a:moveTo>
                <a:lnTo>
                  <a:pt x="4114800" y="0"/>
                </a:lnTo>
                <a:lnTo>
                  <a:pt x="4114800" y="5712824"/>
                </a:lnTo>
                <a:lnTo>
                  <a:pt x="0" y="5712824"/>
                </a:lnTo>
                <a:close/>
              </a:path>
            </a:pathLst>
          </a:custGeom>
        </p:spPr>
      </p:pic>
      <p:sp>
        <p:nvSpPr>
          <p:cNvPr id="12" name="Oval 11">
            <a:extLst>
              <a:ext uri="{FF2B5EF4-FFF2-40B4-BE49-F238E27FC236}">
                <a16:creationId xmlns:a16="http://schemas.microsoft.com/office/drawing/2014/main" id="{45B92DB2-64DD-608F-360F-52958A93EB5B}"/>
              </a:ext>
              <a:ext uri="{C183D7F6-B498-43B3-948B-1728B52AA6E4}">
                <adec:decorative xmlns:adec="http://schemas.microsoft.com/office/drawing/2017/decorative" val="1"/>
              </a:ext>
            </a:extLst>
          </p:cNvPr>
          <p:cNvSpPr/>
          <p:nvPr userDrawn="1"/>
        </p:nvSpPr>
        <p:spPr>
          <a:xfrm>
            <a:off x="7445683" y="944192"/>
            <a:ext cx="1291008" cy="129100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3" name="Picture Placeholder 2">
            <a:extLst>
              <a:ext uri="{FF2B5EF4-FFF2-40B4-BE49-F238E27FC236}">
                <a16:creationId xmlns:a16="http://schemas.microsoft.com/office/drawing/2014/main" id="{6038EDAF-6CF8-D96E-EB91-CAFEBE0CA195}"/>
              </a:ext>
            </a:extLst>
          </p:cNvPr>
          <p:cNvSpPr>
            <a:spLocks noGrp="1"/>
          </p:cNvSpPr>
          <p:nvPr>
            <p:ph type="pic" sz="quarter" idx="15"/>
          </p:nvPr>
        </p:nvSpPr>
        <p:spPr>
          <a:xfrm>
            <a:off x="8091187" y="2475185"/>
            <a:ext cx="3456590" cy="3456590"/>
          </a:xfrm>
          <a:custGeom>
            <a:avLst/>
            <a:gdLst>
              <a:gd name="connsiteX0" fmla="*/ 1728295 w 3456590"/>
              <a:gd name="connsiteY0" fmla="*/ 0 h 3456590"/>
              <a:gd name="connsiteX1" fmla="*/ 3456590 w 3456590"/>
              <a:gd name="connsiteY1" fmla="*/ 1728295 h 3456590"/>
              <a:gd name="connsiteX2" fmla="*/ 1728295 w 3456590"/>
              <a:gd name="connsiteY2" fmla="*/ 3456590 h 3456590"/>
              <a:gd name="connsiteX3" fmla="*/ 0 w 3456590"/>
              <a:gd name="connsiteY3" fmla="*/ 1728295 h 3456590"/>
              <a:gd name="connsiteX4" fmla="*/ 1728295 w 3456590"/>
              <a:gd name="connsiteY4" fmla="*/ 0 h 3456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590" h="3456590">
                <a:moveTo>
                  <a:pt x="1728295" y="0"/>
                </a:moveTo>
                <a:cubicBezTo>
                  <a:pt x="2682806" y="0"/>
                  <a:pt x="3456590" y="773784"/>
                  <a:pt x="3456590" y="1728295"/>
                </a:cubicBezTo>
                <a:cubicBezTo>
                  <a:pt x="3456590" y="2682806"/>
                  <a:pt x="2682806" y="3456590"/>
                  <a:pt x="1728295" y="3456590"/>
                </a:cubicBezTo>
                <a:cubicBezTo>
                  <a:pt x="773784" y="3456590"/>
                  <a:pt x="0" y="2682806"/>
                  <a:pt x="0" y="1728295"/>
                </a:cubicBezTo>
                <a:cubicBezTo>
                  <a:pt x="0" y="773784"/>
                  <a:pt x="773784" y="0"/>
                  <a:pt x="1728295" y="0"/>
                </a:cubicBezTo>
                <a:close/>
              </a:path>
            </a:pathLst>
          </a:custGeom>
          <a:solidFill>
            <a:schemeClr val="accent3"/>
          </a:solidFill>
          <a:ln w="57150">
            <a:noFill/>
          </a:ln>
        </p:spPr>
        <p:txBody>
          <a:bodyPr wrap="square" tIns="1188720">
            <a:noAutofit/>
          </a:bodyPr>
          <a:lstStyle>
            <a:lvl1pPr marL="0" indent="0" algn="ctr">
              <a:buNone/>
              <a:defRPr sz="1600"/>
            </a:lvl1pPr>
          </a:lstStyle>
          <a:p>
            <a:r>
              <a:rPr lang="en-US" dirty="0"/>
              <a:t>Click icon to add picture</a:t>
            </a:r>
          </a:p>
        </p:txBody>
      </p:sp>
      <p:sp>
        <p:nvSpPr>
          <p:cNvPr id="6" name="Footer Placeholder 4">
            <a:extLst>
              <a:ext uri="{FF2B5EF4-FFF2-40B4-BE49-F238E27FC236}">
                <a16:creationId xmlns:a16="http://schemas.microsoft.com/office/drawing/2014/main" id="{BE148B4D-CB0B-8B95-BA58-B33DE05305B9}"/>
              </a:ext>
            </a:extLst>
          </p:cNvPr>
          <p:cNvSpPr>
            <a:spLocks noGrp="1"/>
          </p:cNvSpPr>
          <p:nvPr>
            <p:ph type="ftr" sz="quarter" idx="3"/>
          </p:nvPr>
        </p:nvSpPr>
        <p:spPr>
          <a:xfrm>
            <a:off x="811185" y="6356350"/>
            <a:ext cx="4411509" cy="365125"/>
          </a:xfrm>
          <a:prstGeom prst="rect">
            <a:avLst/>
          </a:prstGeom>
        </p:spPr>
        <p:txBody>
          <a:bodyPr vert="horz" lIns="0" tIns="0" rIns="0" bIns="0" rtlCol="0" anchor="ctr">
            <a:noAutofit/>
          </a:bodyPr>
          <a:lstStyle>
            <a:lvl1pPr algn="l">
              <a:defRPr sz="1200" b="0" i="0" spc="50" baseline="0">
                <a:solidFill>
                  <a:schemeClr val="bg1"/>
                </a:solidFill>
                <a:latin typeface="+mn-lt"/>
                <a:cs typeface="Arial" panose="020B0604020202020204" pitchFamily="34" charset="0"/>
              </a:defRPr>
            </a:lvl1pPr>
          </a:lstStyle>
          <a:p>
            <a:r>
              <a:rPr lang="en-US" dirty="0"/>
              <a:t>PRESENTATION TITLE</a:t>
            </a:r>
          </a:p>
        </p:txBody>
      </p:sp>
      <p:sp>
        <p:nvSpPr>
          <p:cNvPr id="9" name="Slide Number Placeholder 5">
            <a:extLst>
              <a:ext uri="{FF2B5EF4-FFF2-40B4-BE49-F238E27FC236}">
                <a16:creationId xmlns:a16="http://schemas.microsoft.com/office/drawing/2014/main" id="{9B895145-43B3-C337-08C1-C009F83D87F4}"/>
              </a:ext>
            </a:extLst>
          </p:cNvPr>
          <p:cNvSpPr>
            <a:spLocks noGrp="1"/>
          </p:cNvSpPr>
          <p:nvPr>
            <p:ph type="sldNum" sz="quarter" idx="4"/>
          </p:nvPr>
        </p:nvSpPr>
        <p:spPr>
          <a:xfrm>
            <a:off x="8637615" y="6356350"/>
            <a:ext cx="2743200" cy="365125"/>
          </a:xfrm>
          <a:prstGeom prst="rect">
            <a:avLst/>
          </a:prstGeom>
        </p:spPr>
        <p:txBody>
          <a:bodyPr vert="horz" lIns="0" tIns="0" rIns="0" bIns="0" rtlCol="0" anchor="ctr">
            <a:noAutofit/>
          </a:bodyPr>
          <a:lstStyle>
            <a:lvl1pPr algn="r">
              <a:defRPr sz="1200" b="1" i="0" spc="50" baseline="0">
                <a:solidFill>
                  <a:schemeClr val="bg1"/>
                </a:solidFill>
                <a:latin typeface="+mn-lt"/>
                <a:cs typeface="Arial Black" panose="020B0604020202020204" pitchFamily="34" charset="0"/>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516431107"/>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Picture">
    <p:bg>
      <p:bgPr>
        <a:solidFill>
          <a:schemeClr val="accent3"/>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F0B2CA14-03DC-FC05-7713-E0261B4B2F3E}"/>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3642" b="69630"/>
          <a:stretch>
            <a:fillRect/>
          </a:stretch>
        </p:blipFill>
        <p:spPr>
          <a:xfrm>
            <a:off x="1" y="4775200"/>
            <a:ext cx="6608233" cy="2082800"/>
          </a:xfrm>
          <a:custGeom>
            <a:avLst/>
            <a:gdLst>
              <a:gd name="connsiteX0" fmla="*/ 0 w 6608233"/>
              <a:gd name="connsiteY0" fmla="*/ 0 h 2082800"/>
              <a:gd name="connsiteX1" fmla="*/ 6608233 w 6608233"/>
              <a:gd name="connsiteY1" fmla="*/ 0 h 2082800"/>
              <a:gd name="connsiteX2" fmla="*/ 6608233 w 6608233"/>
              <a:gd name="connsiteY2" fmla="*/ 2082800 h 2082800"/>
              <a:gd name="connsiteX3" fmla="*/ 0 w 6608233"/>
              <a:gd name="connsiteY3" fmla="*/ 2082800 h 2082800"/>
            </a:gdLst>
            <a:ahLst/>
            <a:cxnLst>
              <a:cxn ang="0">
                <a:pos x="connsiteX0" y="connsiteY0"/>
              </a:cxn>
              <a:cxn ang="0">
                <a:pos x="connsiteX1" y="connsiteY1"/>
              </a:cxn>
              <a:cxn ang="0">
                <a:pos x="connsiteX2" y="connsiteY2"/>
              </a:cxn>
              <a:cxn ang="0">
                <a:pos x="connsiteX3" y="connsiteY3"/>
              </a:cxn>
            </a:cxnLst>
            <a:rect l="l" t="t" r="r" b="b"/>
            <a:pathLst>
              <a:path w="6608233" h="2082800">
                <a:moveTo>
                  <a:pt x="0" y="0"/>
                </a:moveTo>
                <a:lnTo>
                  <a:pt x="6608233" y="0"/>
                </a:lnTo>
                <a:lnTo>
                  <a:pt x="6608233" y="2082800"/>
                </a:lnTo>
                <a:lnTo>
                  <a:pt x="0" y="2082800"/>
                </a:lnTo>
                <a:close/>
              </a:path>
            </a:pathLst>
          </a:custGeom>
        </p:spPr>
      </p:pic>
      <p:sp>
        <p:nvSpPr>
          <p:cNvPr id="5" name="Freeform 4">
            <a:extLst>
              <a:ext uri="{FF2B5EF4-FFF2-40B4-BE49-F238E27FC236}">
                <a16:creationId xmlns:a16="http://schemas.microsoft.com/office/drawing/2014/main" id="{5EC223C2-E475-8E7A-48D4-A9BC2EB6931C}"/>
              </a:ext>
              <a:ext uri="{C183D7F6-B498-43B3-948B-1728B52AA6E4}">
                <adec:decorative xmlns:adec="http://schemas.microsoft.com/office/drawing/2017/decorative" val="1"/>
              </a:ext>
            </a:extLst>
          </p:cNvPr>
          <p:cNvSpPr/>
          <p:nvPr userDrawn="1"/>
        </p:nvSpPr>
        <p:spPr>
          <a:xfrm>
            <a:off x="9249382" y="1747860"/>
            <a:ext cx="2692400" cy="2692400"/>
          </a:xfrm>
          <a:custGeom>
            <a:avLst/>
            <a:gdLst>
              <a:gd name="connsiteX0" fmla="*/ 1346200 w 2692400"/>
              <a:gd name="connsiteY0" fmla="*/ 0 h 2692400"/>
              <a:gd name="connsiteX1" fmla="*/ 2692400 w 2692400"/>
              <a:gd name="connsiteY1" fmla="*/ 1346200 h 2692400"/>
              <a:gd name="connsiteX2" fmla="*/ 1346200 w 2692400"/>
              <a:gd name="connsiteY2" fmla="*/ 2692400 h 2692400"/>
              <a:gd name="connsiteX3" fmla="*/ 0 w 2692400"/>
              <a:gd name="connsiteY3" fmla="*/ 1346200 h 2692400"/>
              <a:gd name="connsiteX4" fmla="*/ 1346200 w 2692400"/>
              <a:gd name="connsiteY4" fmla="*/ 0 h 2692400"/>
              <a:gd name="connsiteX5" fmla="*/ 1346199 w 2692400"/>
              <a:gd name="connsiteY5" fmla="*/ 457130 h 2692400"/>
              <a:gd name="connsiteX6" fmla="*/ 457130 w 2692400"/>
              <a:gd name="connsiteY6" fmla="*/ 1346199 h 2692400"/>
              <a:gd name="connsiteX7" fmla="*/ 1346199 w 2692400"/>
              <a:gd name="connsiteY7" fmla="*/ 2235268 h 2692400"/>
              <a:gd name="connsiteX8" fmla="*/ 2235268 w 2692400"/>
              <a:gd name="connsiteY8" fmla="*/ 1346199 h 2692400"/>
              <a:gd name="connsiteX9" fmla="*/ 1346199 w 2692400"/>
              <a:gd name="connsiteY9" fmla="*/ 457130 h 269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2400" h="2692400">
                <a:moveTo>
                  <a:pt x="1346200" y="0"/>
                </a:moveTo>
                <a:cubicBezTo>
                  <a:pt x="2089686" y="0"/>
                  <a:pt x="2692400" y="602714"/>
                  <a:pt x="2692400" y="1346200"/>
                </a:cubicBezTo>
                <a:cubicBezTo>
                  <a:pt x="2692400" y="2089686"/>
                  <a:pt x="2089686" y="2692400"/>
                  <a:pt x="1346200" y="2692400"/>
                </a:cubicBezTo>
                <a:cubicBezTo>
                  <a:pt x="602714" y="2692400"/>
                  <a:pt x="0" y="2089686"/>
                  <a:pt x="0" y="1346200"/>
                </a:cubicBezTo>
                <a:cubicBezTo>
                  <a:pt x="0" y="602714"/>
                  <a:pt x="602714" y="0"/>
                  <a:pt x="1346200" y="0"/>
                </a:cubicBezTo>
                <a:close/>
                <a:moveTo>
                  <a:pt x="1346199" y="457130"/>
                </a:moveTo>
                <a:cubicBezTo>
                  <a:pt x="855180" y="457130"/>
                  <a:pt x="457130" y="855180"/>
                  <a:pt x="457130" y="1346199"/>
                </a:cubicBezTo>
                <a:cubicBezTo>
                  <a:pt x="457130" y="1837218"/>
                  <a:pt x="855180" y="2235268"/>
                  <a:pt x="1346199" y="2235268"/>
                </a:cubicBezTo>
                <a:cubicBezTo>
                  <a:pt x="1837218" y="2235268"/>
                  <a:pt x="2235268" y="1837218"/>
                  <a:pt x="2235268" y="1346199"/>
                </a:cubicBezTo>
                <a:cubicBezTo>
                  <a:pt x="2235268" y="855180"/>
                  <a:pt x="1837218" y="457130"/>
                  <a:pt x="1346199" y="457130"/>
                </a:cubicBezTo>
                <a:close/>
              </a:path>
            </a:pathLst>
          </a:custGeom>
          <a:solidFill>
            <a:srgbClr val="D5DE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Oval 5">
            <a:extLst>
              <a:ext uri="{FF2B5EF4-FFF2-40B4-BE49-F238E27FC236}">
                <a16:creationId xmlns:a16="http://schemas.microsoft.com/office/drawing/2014/main" id="{1BD9D7CE-BCD9-0B12-1945-C5FFE31A7DAE}"/>
              </a:ext>
              <a:ext uri="{C183D7F6-B498-43B3-948B-1728B52AA6E4}">
                <adec:decorative xmlns:adec="http://schemas.microsoft.com/office/drawing/2017/decorative" val="1"/>
              </a:ext>
            </a:extLst>
          </p:cNvPr>
          <p:cNvSpPr/>
          <p:nvPr userDrawn="1"/>
        </p:nvSpPr>
        <p:spPr>
          <a:xfrm>
            <a:off x="8793014" y="361075"/>
            <a:ext cx="2115351" cy="21153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Title 1">
            <a:extLst>
              <a:ext uri="{FF2B5EF4-FFF2-40B4-BE49-F238E27FC236}">
                <a16:creationId xmlns:a16="http://schemas.microsoft.com/office/drawing/2014/main" id="{9455275E-28AB-F0B7-E799-5116B11205DF}"/>
              </a:ext>
            </a:extLst>
          </p:cNvPr>
          <p:cNvSpPr>
            <a:spLocks noGrp="1"/>
          </p:cNvSpPr>
          <p:nvPr>
            <p:ph type="title" hasCustomPrompt="1"/>
          </p:nvPr>
        </p:nvSpPr>
        <p:spPr>
          <a:xfrm>
            <a:off x="811185" y="827307"/>
            <a:ext cx="6400800" cy="5203387"/>
          </a:xfrm>
        </p:spPr>
        <p:txBody>
          <a:bodyPr lIns="0" tIns="0" rIns="0" bIns="0" anchor="ctr">
            <a:noAutofit/>
          </a:bodyPr>
          <a:lstStyle>
            <a:lvl1pPr>
              <a:defRPr sz="5400"/>
            </a:lvl1pPr>
          </a:lstStyle>
          <a:p>
            <a:r>
              <a:rPr lang="en-US" dirty="0"/>
              <a:t>Click to add title</a:t>
            </a:r>
          </a:p>
        </p:txBody>
      </p:sp>
      <p:sp>
        <p:nvSpPr>
          <p:cNvPr id="13" name="Picture Placeholder 12">
            <a:extLst>
              <a:ext uri="{FF2B5EF4-FFF2-40B4-BE49-F238E27FC236}">
                <a16:creationId xmlns:a16="http://schemas.microsoft.com/office/drawing/2014/main" id="{97BD7E0A-39A9-0CF7-F1CE-E777075BFAA9}"/>
              </a:ext>
            </a:extLst>
          </p:cNvPr>
          <p:cNvSpPr>
            <a:spLocks noGrp="1"/>
          </p:cNvSpPr>
          <p:nvPr>
            <p:ph type="pic" sz="quarter" idx="15"/>
          </p:nvPr>
        </p:nvSpPr>
        <p:spPr>
          <a:xfrm>
            <a:off x="7401915" y="3046905"/>
            <a:ext cx="3456590" cy="3456590"/>
          </a:xfrm>
          <a:custGeom>
            <a:avLst/>
            <a:gdLst>
              <a:gd name="connsiteX0" fmla="*/ 1728295 w 3456590"/>
              <a:gd name="connsiteY0" fmla="*/ 0 h 3456590"/>
              <a:gd name="connsiteX1" fmla="*/ 3456590 w 3456590"/>
              <a:gd name="connsiteY1" fmla="*/ 1728295 h 3456590"/>
              <a:gd name="connsiteX2" fmla="*/ 1728295 w 3456590"/>
              <a:gd name="connsiteY2" fmla="*/ 3456590 h 3456590"/>
              <a:gd name="connsiteX3" fmla="*/ 0 w 3456590"/>
              <a:gd name="connsiteY3" fmla="*/ 1728295 h 3456590"/>
              <a:gd name="connsiteX4" fmla="*/ 1728295 w 3456590"/>
              <a:gd name="connsiteY4" fmla="*/ 0 h 3456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590" h="3456590">
                <a:moveTo>
                  <a:pt x="1728295" y="0"/>
                </a:moveTo>
                <a:cubicBezTo>
                  <a:pt x="2682806" y="0"/>
                  <a:pt x="3456590" y="773784"/>
                  <a:pt x="3456590" y="1728295"/>
                </a:cubicBezTo>
                <a:cubicBezTo>
                  <a:pt x="3456590" y="2682806"/>
                  <a:pt x="2682806" y="3456590"/>
                  <a:pt x="1728295" y="3456590"/>
                </a:cubicBezTo>
                <a:cubicBezTo>
                  <a:pt x="773784" y="3456590"/>
                  <a:pt x="0" y="2682806"/>
                  <a:pt x="0" y="1728295"/>
                </a:cubicBezTo>
                <a:cubicBezTo>
                  <a:pt x="0" y="773784"/>
                  <a:pt x="773784" y="0"/>
                  <a:pt x="1728295" y="0"/>
                </a:cubicBezTo>
                <a:close/>
              </a:path>
            </a:pathLst>
          </a:custGeom>
          <a:ln w="57150">
            <a:noFill/>
          </a:ln>
        </p:spPr>
        <p:txBody>
          <a:bodyPr wrap="square" tIns="1371600">
            <a:noAutofit/>
          </a:bodyPr>
          <a:lstStyle>
            <a:lvl1pPr marL="0" indent="0" algn="ctr">
              <a:buNone/>
              <a:defRPr sz="1600"/>
            </a:lvl1pPr>
          </a:lstStyle>
          <a:p>
            <a:r>
              <a:rPr lang="en-US" dirty="0"/>
              <a:t>Click icon to add picture</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dirty="0"/>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99849827"/>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7344">
          <p15:clr>
            <a:srgbClr val="FBAE40"/>
          </p15:clr>
        </p15:guide>
        <p15:guide id="7" orient="horz" pos="1416">
          <p15:clr>
            <a:srgbClr val="FBAE40"/>
          </p15:clr>
        </p15:guide>
        <p15:guide id="9" orient="horz" pos="384">
          <p15:clr>
            <a:srgbClr val="FBAE40"/>
          </p15:clr>
        </p15:guide>
        <p15:guide id="10" orient="horz" pos="374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wo Content 3">
    <p:bg>
      <p:bgPr>
        <a:solidFill>
          <a:schemeClr val="accent3"/>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A22F8239-92F5-595B-5DD3-ACBA1C19E6A1}"/>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b="82969"/>
          <a:stretch/>
        </p:blipFill>
        <p:spPr>
          <a:xfrm>
            <a:off x="3459002" y="5609995"/>
            <a:ext cx="7328137" cy="1248005"/>
          </a:xfrm>
          <a:custGeom>
            <a:avLst/>
            <a:gdLst>
              <a:gd name="connsiteX0" fmla="*/ 0 w 7328137"/>
              <a:gd name="connsiteY0" fmla="*/ 0 h 1912980"/>
              <a:gd name="connsiteX1" fmla="*/ 7328137 w 7328137"/>
              <a:gd name="connsiteY1" fmla="*/ 0 h 1912980"/>
              <a:gd name="connsiteX2" fmla="*/ 7328137 w 7328137"/>
              <a:gd name="connsiteY2" fmla="*/ 1912980 h 1912980"/>
              <a:gd name="connsiteX3" fmla="*/ 0 w 7328137"/>
              <a:gd name="connsiteY3" fmla="*/ 1912980 h 1912980"/>
            </a:gdLst>
            <a:ahLst/>
            <a:cxnLst>
              <a:cxn ang="0">
                <a:pos x="connsiteX0" y="connsiteY0"/>
              </a:cxn>
              <a:cxn ang="0">
                <a:pos x="connsiteX1" y="connsiteY1"/>
              </a:cxn>
              <a:cxn ang="0">
                <a:pos x="connsiteX2" y="connsiteY2"/>
              </a:cxn>
              <a:cxn ang="0">
                <a:pos x="connsiteX3" y="connsiteY3"/>
              </a:cxn>
            </a:cxnLst>
            <a:rect l="l" t="t" r="r" b="b"/>
            <a:pathLst>
              <a:path w="7328137" h="1912980">
                <a:moveTo>
                  <a:pt x="0" y="0"/>
                </a:moveTo>
                <a:lnTo>
                  <a:pt x="7328137" y="0"/>
                </a:lnTo>
                <a:lnTo>
                  <a:pt x="7328137" y="1912980"/>
                </a:lnTo>
                <a:lnTo>
                  <a:pt x="0" y="1912980"/>
                </a:lnTo>
                <a:close/>
              </a:path>
            </a:pathLst>
          </a:custGeom>
        </p:spPr>
      </p:pic>
      <p:grpSp>
        <p:nvGrpSpPr>
          <p:cNvPr id="10" name="Group 9">
            <a:extLst>
              <a:ext uri="{FF2B5EF4-FFF2-40B4-BE49-F238E27FC236}">
                <a16:creationId xmlns:a16="http://schemas.microsoft.com/office/drawing/2014/main" id="{DF9E987C-6F3E-FB11-D796-2D5F9075A7FF}"/>
              </a:ext>
              <a:ext uri="{C183D7F6-B498-43B3-948B-1728B52AA6E4}">
                <adec:decorative xmlns:adec="http://schemas.microsoft.com/office/drawing/2017/decorative" val="1"/>
              </a:ext>
            </a:extLst>
          </p:cNvPr>
          <p:cNvGrpSpPr/>
          <p:nvPr userDrawn="1"/>
        </p:nvGrpSpPr>
        <p:grpSpPr>
          <a:xfrm rot="10800000">
            <a:off x="9829617" y="0"/>
            <a:ext cx="2133966" cy="2133966"/>
            <a:chOff x="9654699" y="2229295"/>
            <a:chExt cx="2133966" cy="2133966"/>
          </a:xfrm>
        </p:grpSpPr>
        <p:sp>
          <p:nvSpPr>
            <p:cNvPr id="11" name="Freeform 10">
              <a:extLst>
                <a:ext uri="{FF2B5EF4-FFF2-40B4-BE49-F238E27FC236}">
                  <a16:creationId xmlns:a16="http://schemas.microsoft.com/office/drawing/2014/main" id="{53342B09-3192-492F-3F5F-19163C83F9EE}"/>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62E2B15-36A9-C2C7-6306-EEA512B646D0}"/>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1" name="Title 1">
            <a:extLst>
              <a:ext uri="{FF2B5EF4-FFF2-40B4-BE49-F238E27FC236}">
                <a16:creationId xmlns:a16="http://schemas.microsoft.com/office/drawing/2014/main" id="{52DD956C-BC83-8F97-6FF5-5A11028FEFEA}"/>
              </a:ext>
            </a:extLst>
          </p:cNvPr>
          <p:cNvSpPr>
            <a:spLocks noGrp="1"/>
          </p:cNvSpPr>
          <p:nvPr>
            <p:ph type="title" hasCustomPrompt="1"/>
          </p:nvPr>
        </p:nvSpPr>
        <p:spPr>
          <a:xfrm>
            <a:off x="813816" y="621792"/>
            <a:ext cx="8180412" cy="1828800"/>
          </a:xfrm>
        </p:spPr>
        <p:txBody>
          <a:bodyPr lIns="0" tIns="0" rIns="0" bIns="0">
            <a:noAutofit/>
          </a:bodyPr>
          <a:lstStyle/>
          <a:p>
            <a:r>
              <a:rPr lang="en-US" dirty="0"/>
              <a:t>Click to add title</a:t>
            </a:r>
          </a:p>
        </p:txBody>
      </p:sp>
      <p:sp>
        <p:nvSpPr>
          <p:cNvPr id="2" name="Content Placeholder 2">
            <a:extLst>
              <a:ext uri="{FF2B5EF4-FFF2-40B4-BE49-F238E27FC236}">
                <a16:creationId xmlns:a16="http://schemas.microsoft.com/office/drawing/2014/main" id="{5A612ED1-3CD3-8532-2C92-777F6D005F10}"/>
              </a:ext>
            </a:extLst>
          </p:cNvPr>
          <p:cNvSpPr>
            <a:spLocks noGrp="1"/>
          </p:cNvSpPr>
          <p:nvPr>
            <p:ph sz="quarter" idx="26" hasCustomPrompt="1"/>
          </p:nvPr>
        </p:nvSpPr>
        <p:spPr>
          <a:xfrm>
            <a:off x="813816" y="2948152"/>
            <a:ext cx="4956470" cy="3120773"/>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56A4BCE7-3651-7CA3-1353-9B2526D267AF}"/>
              </a:ext>
            </a:extLst>
          </p:cNvPr>
          <p:cNvSpPr>
            <a:spLocks noGrp="1"/>
          </p:cNvSpPr>
          <p:nvPr>
            <p:ph sz="quarter" idx="27" hasCustomPrompt="1"/>
          </p:nvPr>
        </p:nvSpPr>
        <p:spPr>
          <a:xfrm>
            <a:off x="6421716" y="2948152"/>
            <a:ext cx="4956470" cy="3120773"/>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dirty="0"/>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989067367"/>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7344">
          <p15:clr>
            <a:srgbClr val="FBAE40"/>
          </p15:clr>
        </p15:guide>
        <p15:guide id="7" orient="horz" pos="1416">
          <p15:clr>
            <a:srgbClr val="FBAE40"/>
          </p15:clr>
        </p15:guide>
        <p15:guide id="9" orient="horz" pos="384">
          <p15:clr>
            <a:srgbClr val="FBAE40"/>
          </p15:clr>
        </p15:guide>
        <p15:guide id="10" orient="horz" pos="374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3">
    <p:bg>
      <p:bgPr>
        <a:solidFill>
          <a:schemeClr val="accent3"/>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8AC6985-AA41-BCAE-CEDF-E736D973B5FF}"/>
              </a:ext>
            </a:extLst>
          </p:cNvPr>
          <p:cNvSpPr>
            <a:spLocks noGrp="1"/>
          </p:cNvSpPr>
          <p:nvPr>
            <p:ph type="ctrTitle"/>
          </p:nvPr>
        </p:nvSpPr>
        <p:spPr>
          <a:xfrm>
            <a:off x="811184" y="612647"/>
            <a:ext cx="10002589" cy="3657600"/>
          </a:xfrm>
        </p:spPr>
        <p:txBody>
          <a:bodyPr lIns="0" tIns="0" rIns="0" bIns="0" anchor="b">
            <a:noAutofit/>
          </a:bodyPr>
          <a:lstStyle>
            <a:lvl1pPr marL="0" algn="l">
              <a:lnSpc>
                <a:spcPct val="90000"/>
              </a:lnSpc>
              <a:spcBef>
                <a:spcPts val="0"/>
              </a:spcBef>
              <a:spcAft>
                <a:spcPts val="0"/>
              </a:spcAft>
              <a:defRPr sz="7000"/>
            </a:lvl1pPr>
          </a:lstStyle>
          <a:p>
            <a:r>
              <a:rPr lang="en-US"/>
              <a:t>Click to edit Master title style</a:t>
            </a:r>
            <a:endParaRPr lang="en-US" dirty="0"/>
          </a:p>
        </p:txBody>
      </p:sp>
      <p:sp>
        <p:nvSpPr>
          <p:cNvPr id="19" name="Subtitle 2">
            <a:extLst>
              <a:ext uri="{FF2B5EF4-FFF2-40B4-BE49-F238E27FC236}">
                <a16:creationId xmlns:a16="http://schemas.microsoft.com/office/drawing/2014/main" id="{A7B85660-94E4-85D1-95CA-415513A0355F}"/>
              </a:ext>
            </a:extLst>
          </p:cNvPr>
          <p:cNvSpPr>
            <a:spLocks noGrp="1"/>
          </p:cNvSpPr>
          <p:nvPr>
            <p:ph type="subTitle" idx="1" hasCustomPrompt="1"/>
          </p:nvPr>
        </p:nvSpPr>
        <p:spPr>
          <a:xfrm>
            <a:off x="811185" y="4724033"/>
            <a:ext cx="7000972" cy="1709423"/>
          </a:xfrm>
        </p:spPr>
        <p:txBody>
          <a:bodyPr lIns="0" tIns="0" rIns="0" bIns="0">
            <a:noAutofit/>
          </a:bodyPr>
          <a:lstStyle>
            <a:lvl1pPr marL="0" indent="0" algn="l">
              <a:buNone/>
              <a:defRPr sz="2400" b="1" i="0">
                <a:solidFill>
                  <a:schemeClr val="accent4"/>
                </a:solidFill>
                <a:latin typeface="+mj-lt"/>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grpSp>
        <p:nvGrpSpPr>
          <p:cNvPr id="2" name="Group 1">
            <a:extLst>
              <a:ext uri="{FF2B5EF4-FFF2-40B4-BE49-F238E27FC236}">
                <a16:creationId xmlns:a16="http://schemas.microsoft.com/office/drawing/2014/main" id="{1DCAF5C0-1B51-02B5-924D-230575353A0B}"/>
              </a:ext>
              <a:ext uri="{C183D7F6-B498-43B3-948B-1728B52AA6E4}">
                <adec:decorative xmlns:adec="http://schemas.microsoft.com/office/drawing/2017/decorative" val="1"/>
              </a:ext>
            </a:extLst>
          </p:cNvPr>
          <p:cNvGrpSpPr/>
          <p:nvPr userDrawn="1"/>
        </p:nvGrpSpPr>
        <p:grpSpPr>
          <a:xfrm rot="10800000">
            <a:off x="9829617" y="4724034"/>
            <a:ext cx="2133966" cy="2133966"/>
            <a:chOff x="9654699" y="2229295"/>
            <a:chExt cx="2133966" cy="2133966"/>
          </a:xfrm>
        </p:grpSpPr>
        <p:sp>
          <p:nvSpPr>
            <p:cNvPr id="3" name="Freeform 11">
              <a:extLst>
                <a:ext uri="{FF2B5EF4-FFF2-40B4-BE49-F238E27FC236}">
                  <a16:creationId xmlns:a16="http://schemas.microsoft.com/office/drawing/2014/main" id="{41AAE8D5-8E6A-7CBE-9018-DD8F3493D049}"/>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12">
              <a:extLst>
                <a:ext uri="{FF2B5EF4-FFF2-40B4-BE49-F238E27FC236}">
                  <a16:creationId xmlns:a16="http://schemas.microsoft.com/office/drawing/2014/main" id="{C694532E-B147-38A2-55EE-24483385016A}"/>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5" name="Graphic 4">
            <a:extLst>
              <a:ext uri="{FF2B5EF4-FFF2-40B4-BE49-F238E27FC236}">
                <a16:creationId xmlns:a16="http://schemas.microsoft.com/office/drawing/2014/main" id="{114B3BE5-2D39-542C-00BB-A940C568E438}"/>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52884" r="34757"/>
          <a:stretch>
            <a:fillRect/>
          </a:stretch>
        </p:blipFill>
        <p:spPr>
          <a:xfrm>
            <a:off x="7717670" y="0"/>
            <a:ext cx="4474331" cy="3231221"/>
          </a:xfrm>
          <a:custGeom>
            <a:avLst/>
            <a:gdLst>
              <a:gd name="connsiteX0" fmla="*/ 0 w 4474331"/>
              <a:gd name="connsiteY0" fmla="*/ 0 h 3231221"/>
              <a:gd name="connsiteX1" fmla="*/ 4474331 w 4474331"/>
              <a:gd name="connsiteY1" fmla="*/ 0 h 3231221"/>
              <a:gd name="connsiteX2" fmla="*/ 4474331 w 4474331"/>
              <a:gd name="connsiteY2" fmla="*/ 3231221 h 3231221"/>
              <a:gd name="connsiteX3" fmla="*/ 0 w 4474331"/>
              <a:gd name="connsiteY3" fmla="*/ 3231221 h 3231221"/>
            </a:gdLst>
            <a:ahLst/>
            <a:cxnLst>
              <a:cxn ang="0">
                <a:pos x="connsiteX0" y="connsiteY0"/>
              </a:cxn>
              <a:cxn ang="0">
                <a:pos x="connsiteX1" y="connsiteY1"/>
              </a:cxn>
              <a:cxn ang="0">
                <a:pos x="connsiteX2" y="connsiteY2"/>
              </a:cxn>
              <a:cxn ang="0">
                <a:pos x="connsiteX3" y="connsiteY3"/>
              </a:cxn>
            </a:cxnLst>
            <a:rect l="l" t="t" r="r" b="b"/>
            <a:pathLst>
              <a:path w="4474331" h="3231221">
                <a:moveTo>
                  <a:pt x="0" y="0"/>
                </a:moveTo>
                <a:lnTo>
                  <a:pt x="4474331" y="0"/>
                </a:lnTo>
                <a:lnTo>
                  <a:pt x="4474331" y="3231221"/>
                </a:lnTo>
                <a:lnTo>
                  <a:pt x="0" y="3231221"/>
                </a:lnTo>
                <a:close/>
              </a:path>
            </a:pathLst>
          </a:custGeom>
        </p:spPr>
      </p:pic>
    </p:spTree>
    <p:extLst>
      <p:ext uri="{BB962C8B-B14F-4D97-AF65-F5344CB8AC3E}">
        <p14:creationId xmlns:p14="http://schemas.microsoft.com/office/powerpoint/2010/main" val="2798207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811185" y="629469"/>
            <a:ext cx="8961120" cy="5599062"/>
          </a:xfrm>
        </p:spPr>
        <p:txBody>
          <a:bodyPr lIns="0" tIns="0" rIns="0" bIns="0" anchor="ctr">
            <a:noAutofit/>
          </a:bodyPr>
          <a:lstStyle>
            <a:lvl1pPr marL="0" algn="l">
              <a:lnSpc>
                <a:spcPct val="80000"/>
              </a:lnSpc>
              <a:spcBef>
                <a:spcPts val="0"/>
              </a:spcBef>
              <a:spcAft>
                <a:spcPts val="0"/>
              </a:spcAft>
              <a:defRPr sz="7000"/>
            </a:lvl1pPr>
          </a:lstStyle>
          <a:p>
            <a:r>
              <a:rPr lang="en-US" dirty="0"/>
              <a:t>Click to add title</a:t>
            </a:r>
          </a:p>
        </p:txBody>
      </p:sp>
      <p:sp>
        <p:nvSpPr>
          <p:cNvPr id="6" name="Freeform 5">
            <a:extLst>
              <a:ext uri="{FF2B5EF4-FFF2-40B4-BE49-F238E27FC236}">
                <a16:creationId xmlns:a16="http://schemas.microsoft.com/office/drawing/2014/main" id="{CA65DB93-2357-6899-3DDD-DC79C877ADA2}"/>
              </a:ext>
              <a:ext uri="{C183D7F6-B498-43B3-948B-1728B52AA6E4}">
                <adec:decorative xmlns:adec="http://schemas.microsoft.com/office/drawing/2017/decorative" val="1"/>
              </a:ext>
            </a:extLst>
          </p:cNvPr>
          <p:cNvSpPr/>
          <p:nvPr userDrawn="1"/>
        </p:nvSpPr>
        <p:spPr>
          <a:xfrm>
            <a:off x="9729533" y="5801722"/>
            <a:ext cx="2115210" cy="1056278"/>
          </a:xfrm>
          <a:custGeom>
            <a:avLst/>
            <a:gdLst>
              <a:gd name="connsiteX0" fmla="*/ 1057605 w 2115210"/>
              <a:gd name="connsiteY0" fmla="*/ 0 h 1056278"/>
              <a:gd name="connsiteX1" fmla="*/ 2109820 w 2115210"/>
              <a:gd name="connsiteY1" fmla="*/ 949535 h 1056278"/>
              <a:gd name="connsiteX2" fmla="*/ 2115210 w 2115210"/>
              <a:gd name="connsiteY2" fmla="*/ 1056278 h 1056278"/>
              <a:gd name="connsiteX3" fmla="*/ 0 w 2115210"/>
              <a:gd name="connsiteY3" fmla="*/ 1056278 h 1056278"/>
              <a:gd name="connsiteX4" fmla="*/ 5390 w 2115210"/>
              <a:gd name="connsiteY4" fmla="*/ 949535 h 1056278"/>
              <a:gd name="connsiteX5" fmla="*/ 1057605 w 2115210"/>
              <a:gd name="connsiteY5" fmla="*/ 0 h 105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5210" h="1056278">
                <a:moveTo>
                  <a:pt x="1057605" y="0"/>
                </a:moveTo>
                <a:cubicBezTo>
                  <a:pt x="1605234" y="0"/>
                  <a:pt x="2055657" y="416196"/>
                  <a:pt x="2109820" y="949535"/>
                </a:cubicBezTo>
                <a:lnTo>
                  <a:pt x="2115210" y="1056278"/>
                </a:lnTo>
                <a:lnTo>
                  <a:pt x="0" y="1056278"/>
                </a:lnTo>
                <a:lnTo>
                  <a:pt x="5390" y="949535"/>
                </a:lnTo>
                <a:cubicBezTo>
                  <a:pt x="59553" y="416196"/>
                  <a:pt x="509976" y="0"/>
                  <a:pt x="105760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1" name="Object 1">
            <a:extLst>
              <a:ext uri="{FF2B5EF4-FFF2-40B4-BE49-F238E27FC236}">
                <a16:creationId xmlns:a16="http://schemas.microsoft.com/office/drawing/2014/main" id="{056E6431-5C32-6197-AA1B-37637943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999852" y="0"/>
            <a:ext cx="1574573" cy="3954463"/>
          </a:xfrm>
          <a:prstGeom prst="rect">
            <a:avLst/>
          </a:prstGeom>
        </p:spPr>
      </p:pic>
    </p:spTree>
    <p:extLst>
      <p:ext uri="{BB962C8B-B14F-4D97-AF65-F5344CB8AC3E}">
        <p14:creationId xmlns:p14="http://schemas.microsoft.com/office/powerpoint/2010/main" val="3839583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8/18/2026</a:t>
            </a:fld>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55153259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t>8/18/2026</a:t>
            </a:fld>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068900584"/>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8/18/2026</a:t>
            </a:fld>
            <a:endParaRPr lang="en-US" dirty="0"/>
          </a:p>
        </p:txBody>
      </p:sp>
      <p:sp>
        <p:nvSpPr>
          <p:cNvPr id="9" name="Footer Placeholder 8"/>
          <p:cNvSpPr>
            <a:spLocks noGrp="1"/>
          </p:cNvSpPr>
          <p:nvPr>
            <p:ph type="ftr" sz="quarter" idx="11"/>
          </p:nvPr>
        </p:nvSpPr>
        <p:spPr/>
        <p:txBody>
          <a:bodyPr/>
          <a:lstStyle/>
          <a:p>
            <a:r>
              <a:rPr lang="en-US"/>
              <a:t>PRESENTATION TITLE</a:t>
            </a:r>
            <a:endParaRPr lang="en-US" dirty="0"/>
          </a:p>
        </p:txBody>
      </p:sp>
      <p:sp>
        <p:nvSpPr>
          <p:cNvPr id="10" name="Slide Number Placeholder 9"/>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69113688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8/18/2026</a:t>
            </a:fld>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83400604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8/18/2026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
        <p:nvSpPr>
          <p:cNvPr id="6" name="Freeform 5">
            <a:extLst>
              <a:ext uri="{FF2B5EF4-FFF2-40B4-BE49-F238E27FC236}">
                <a16:creationId xmlns:a16="http://schemas.microsoft.com/office/drawing/2014/main" id="{6A9906C1-17C5-DE07-E9EA-996EFD417CC6}"/>
              </a:ext>
              <a:ext uri="{C183D7F6-B498-43B3-948B-1728B52AA6E4}">
                <adec:decorative xmlns:adec="http://schemas.microsoft.com/office/drawing/2017/decorative" val="1"/>
              </a:ext>
            </a:extLst>
          </p:cNvPr>
          <p:cNvSpPr/>
          <p:nvPr userDrawn="1"/>
        </p:nvSpPr>
        <p:spPr>
          <a:xfrm>
            <a:off x="9729533" y="5801722"/>
            <a:ext cx="2115210" cy="1056278"/>
          </a:xfrm>
          <a:custGeom>
            <a:avLst/>
            <a:gdLst>
              <a:gd name="connsiteX0" fmla="*/ 1057605 w 2115210"/>
              <a:gd name="connsiteY0" fmla="*/ 0 h 1056278"/>
              <a:gd name="connsiteX1" fmla="*/ 2109820 w 2115210"/>
              <a:gd name="connsiteY1" fmla="*/ 949535 h 1056278"/>
              <a:gd name="connsiteX2" fmla="*/ 2115210 w 2115210"/>
              <a:gd name="connsiteY2" fmla="*/ 1056278 h 1056278"/>
              <a:gd name="connsiteX3" fmla="*/ 0 w 2115210"/>
              <a:gd name="connsiteY3" fmla="*/ 1056278 h 1056278"/>
              <a:gd name="connsiteX4" fmla="*/ 5390 w 2115210"/>
              <a:gd name="connsiteY4" fmla="*/ 949535 h 1056278"/>
              <a:gd name="connsiteX5" fmla="*/ 1057605 w 2115210"/>
              <a:gd name="connsiteY5" fmla="*/ 0 h 105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5210" h="1056278">
                <a:moveTo>
                  <a:pt x="1057605" y="0"/>
                </a:moveTo>
                <a:cubicBezTo>
                  <a:pt x="1605234" y="0"/>
                  <a:pt x="2055657" y="416196"/>
                  <a:pt x="2109820" y="949535"/>
                </a:cubicBezTo>
                <a:lnTo>
                  <a:pt x="2115210" y="1056278"/>
                </a:lnTo>
                <a:lnTo>
                  <a:pt x="0" y="1056278"/>
                </a:lnTo>
                <a:lnTo>
                  <a:pt x="5390" y="949535"/>
                </a:lnTo>
                <a:cubicBezTo>
                  <a:pt x="59553" y="416196"/>
                  <a:pt x="509976" y="0"/>
                  <a:pt x="105760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7" name="Object 1">
            <a:extLst>
              <a:ext uri="{FF2B5EF4-FFF2-40B4-BE49-F238E27FC236}">
                <a16:creationId xmlns:a16="http://schemas.microsoft.com/office/drawing/2014/main" id="{A2927535-892B-53BB-C16F-596D444BCF3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999852" y="0"/>
            <a:ext cx="1574573" cy="3954463"/>
          </a:xfrm>
          <a:prstGeom prst="rect">
            <a:avLst/>
          </a:prstGeom>
        </p:spPr>
      </p:pic>
    </p:spTree>
    <p:extLst>
      <p:ext uri="{BB962C8B-B14F-4D97-AF65-F5344CB8AC3E}">
        <p14:creationId xmlns:p14="http://schemas.microsoft.com/office/powerpoint/2010/main" val="2542361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8/18/2026</a:t>
            </a:fld>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56236225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8/18/2026</a:t>
            </a:fld>
            <a:endParaRPr lang="en-US"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40475852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042B0DB6-F5C7-45FB-8CF3-31B45F9C2DAC}" type="datetimeFigureOut">
              <a:rPr lang="en-US" smtClean="0"/>
              <a:t>8/18/2026</a:t>
            </a:fld>
            <a:endParaRPr lang="en-US" dirty="0"/>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76012536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smtClean="0"/>
              <a:t>8/18/2026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27216816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4" r:id="rId13"/>
    <p:sldLayoutId id="2147483699" r:id="rId14"/>
    <p:sldLayoutId id="2147483703" r:id="rId15"/>
    <p:sldLayoutId id="2147483709" r:id="rId16"/>
    <p:sldLayoutId id="2147483649" r:id="rId17"/>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hyperlink" Target="https://www.nserc-crsng.gc.ca/ResearchPortal-PortailDeRecherche/Instructions-Instructions/CGSM_REF-BESCM_REF_eng.asp" TargetMode="External"/><Relationship Id="rId5" Type="http://schemas.openxmlformats.org/officeDocument/2006/relationships/hyperlink" Target="https://www.nserc-crsng.gc.ca/OnlineServices-ServicesEnLigne/instructions/201/ReportAppl_eng.asp" TargetMode="External"/><Relationship Id="rId4" Type="http://schemas.openxmlformats.org/officeDocument/2006/relationships/hyperlink" Target="https://sshrc-crsh.canada.ca/en/funding/opportunities/canada-graduate-research-scholarships/doctoral-program/2025/competition/instructions/letter-of-appraisal.aspx"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sfdora.org/about-dora/" TargetMode="External"/><Relationship Id="rId3" Type="http://schemas.openxmlformats.org/officeDocument/2006/relationships/hyperlink" Target="https://vanier.gc.ca/en/equity_diversity_inclusion-equite_diversite_inclusion.html#details-panel4" TargetMode="External"/><Relationship Id="rId7" Type="http://schemas.openxmlformats.org/officeDocument/2006/relationships/hyperlink" Target="https://www.cihr-irsc.gc.ca/e/50833.html"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vanier.gc.ca/en/selection_committee_guide-comite_selection_lignes.html#c2.4" TargetMode="External"/><Relationship Id="rId5" Type="http://schemas.openxmlformats.org/officeDocument/2006/relationships/hyperlink" Target="https://vanier.gc.ca/en/bias_tips-prejuges.html" TargetMode="External"/><Relationship Id="rId4" Type="http://schemas.openxmlformats.org/officeDocument/2006/relationships/hyperlink" Target="https://www.chairs-chaires.gc.ca/program-programme/equity-equite/bias/en/" TargetMode="External"/><Relationship Id="rId9" Type="http://schemas.openxmlformats.org/officeDocument/2006/relationships/hyperlink" Target="https://www.canada.ca/en/women-gender-equality/gender-based-analysis-plus/resources/unconscious-bias.h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hyperlink" Target="mailto:graduatefinance@trentu.c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EBA762-A763-983C-D9C0-EAAEF440EAFC}"/>
              </a:ext>
              <a:ext uri="{C183D7F6-B498-43B3-948B-1728B52AA6E4}">
                <adec:decorative xmlns:adec="http://schemas.microsoft.com/office/drawing/2017/decorative" val="1"/>
              </a:ext>
            </a:extLst>
          </p:cNvPr>
          <p:cNvPicPr>
            <a:picLocks noChangeAspect="1"/>
          </p:cNvPicPr>
          <p:nvPr/>
        </p:nvPicPr>
        <p:blipFill>
          <a:blip r:embed="rId3"/>
          <a:srcRect t="5109" b="28224"/>
          <a:stretch>
            <a:fillRect/>
          </a:stretch>
        </p:blipFill>
        <p:spPr>
          <a:xfrm>
            <a:off x="20" y="10"/>
            <a:ext cx="12191980" cy="4571990"/>
          </a:xfrm>
          <a:prstGeom prst="rect">
            <a:avLst/>
          </a:prstGeom>
        </p:spPr>
      </p:pic>
      <p:sp>
        <p:nvSpPr>
          <p:cNvPr id="2" name="Title 1">
            <a:extLst>
              <a:ext uri="{FF2B5EF4-FFF2-40B4-BE49-F238E27FC236}">
                <a16:creationId xmlns:a16="http://schemas.microsoft.com/office/drawing/2014/main" id="{008315D2-7F57-AF2A-38D7-558098789073}"/>
              </a:ext>
            </a:extLst>
          </p:cNvPr>
          <p:cNvSpPr>
            <a:spLocks noGrp="1"/>
          </p:cNvSpPr>
          <p:nvPr>
            <p:ph type="title"/>
          </p:nvPr>
        </p:nvSpPr>
        <p:spPr>
          <a:xfrm>
            <a:off x="1600200" y="4241209"/>
            <a:ext cx="8991600" cy="1645759"/>
          </a:xfrm>
        </p:spPr>
        <p:txBody>
          <a:bodyPr vert="horz" lIns="274320" tIns="182880" rIns="274320" bIns="182880" rtlCol="0" anchor="ctr" anchorCtr="1">
            <a:normAutofit/>
          </a:bodyPr>
          <a:lstStyle/>
          <a:p>
            <a:r>
              <a:rPr lang="en-US" sz="2900" dirty="0">
                <a:solidFill>
                  <a:srgbClr val="262626"/>
                </a:solidFill>
              </a:rPr>
              <a:t>Faculty guide: Writing </a:t>
            </a:r>
            <a:br>
              <a:rPr lang="en-US" sz="2900" dirty="0">
                <a:solidFill>
                  <a:srgbClr val="262626"/>
                </a:solidFill>
              </a:rPr>
            </a:br>
            <a:r>
              <a:rPr lang="en-US" sz="2900" dirty="0">
                <a:solidFill>
                  <a:srgbClr val="262626"/>
                </a:solidFill>
              </a:rPr>
              <a:t>Letters of Recommendation</a:t>
            </a:r>
            <a:br>
              <a:rPr lang="en-US" sz="2900" dirty="0">
                <a:solidFill>
                  <a:srgbClr val="262626"/>
                </a:solidFill>
              </a:rPr>
            </a:br>
            <a:r>
              <a:rPr lang="en-US" sz="2900" dirty="0">
                <a:solidFill>
                  <a:srgbClr val="262626"/>
                </a:solidFill>
              </a:rPr>
              <a:t> for Scholarship Applications</a:t>
            </a:r>
          </a:p>
        </p:txBody>
      </p:sp>
    </p:spTree>
    <p:extLst>
      <p:ext uri="{BB962C8B-B14F-4D97-AF65-F5344CB8AC3E}">
        <p14:creationId xmlns:p14="http://schemas.microsoft.com/office/powerpoint/2010/main" val="342140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6FA43-637B-EF8D-3849-CFD9352B9105}"/>
              </a:ext>
            </a:extLst>
          </p:cNvPr>
          <p:cNvSpPr>
            <a:spLocks noGrp="1"/>
          </p:cNvSpPr>
          <p:nvPr>
            <p:ph type="title"/>
          </p:nvPr>
        </p:nvSpPr>
        <p:spPr>
          <a:xfrm>
            <a:off x="6229977" y="121299"/>
            <a:ext cx="5787851" cy="690464"/>
          </a:xfrm>
        </p:spPr>
        <p:txBody>
          <a:bodyPr vert="horz" lIns="182880" tIns="182880" rIns="182880" bIns="182880" rtlCol="0" anchor="ctr">
            <a:normAutofit fontScale="90000"/>
          </a:bodyPr>
          <a:lstStyle/>
          <a:p>
            <a:r>
              <a:rPr lang="en-US" sz="2400" dirty="0"/>
              <a:t>Best Practices Summary</a:t>
            </a:r>
          </a:p>
        </p:txBody>
      </p:sp>
      <p:pic>
        <p:nvPicPr>
          <p:cNvPr id="12" name="Picture Placeholder 11">
            <a:extLst>
              <a:ext uri="{FF2B5EF4-FFF2-40B4-BE49-F238E27FC236}">
                <a16:creationId xmlns:a16="http://schemas.microsoft.com/office/drawing/2014/main" id="{305341A4-1B00-C8F4-5862-79A826C75023}"/>
              </a:ext>
              <a:ext uri="{C183D7F6-B498-43B3-948B-1728B52AA6E4}">
                <adec:decorative xmlns:adec="http://schemas.microsoft.com/office/drawing/2017/decorative" val="1"/>
              </a:ext>
            </a:extLst>
          </p:cNvPr>
          <p:cNvPicPr>
            <a:picLocks noGrp="1" noChangeAspect="1"/>
          </p:cNvPicPr>
          <p:nvPr>
            <p:ph idx="1"/>
          </p:nvPr>
        </p:nvPicPr>
        <p:blipFill>
          <a:blip r:embed="rId3"/>
          <a:srcRect/>
          <a:stretch/>
        </p:blipFill>
        <p:spPr>
          <a:xfrm>
            <a:off x="0" y="10"/>
            <a:ext cx="4657325" cy="6857990"/>
          </a:xfrm>
          <a:prstGeom prst="rect">
            <a:avLst/>
          </a:prstGeom>
        </p:spPr>
      </p:pic>
      <p:sp>
        <p:nvSpPr>
          <p:cNvPr id="7" name="Content Placeholder 6">
            <a:extLst>
              <a:ext uri="{FF2B5EF4-FFF2-40B4-BE49-F238E27FC236}">
                <a16:creationId xmlns:a16="http://schemas.microsoft.com/office/drawing/2014/main" id="{2154EB2D-151D-8CAF-A2D2-A88039128C9E}"/>
              </a:ext>
            </a:extLst>
          </p:cNvPr>
          <p:cNvSpPr>
            <a:spLocks noGrp="1"/>
          </p:cNvSpPr>
          <p:nvPr>
            <p:ph type="body" sz="half" idx="2"/>
          </p:nvPr>
        </p:nvSpPr>
        <p:spPr>
          <a:xfrm>
            <a:off x="6229977" y="1035697"/>
            <a:ext cx="5787851" cy="5570375"/>
          </a:xfrm>
        </p:spPr>
        <p:txBody>
          <a:bodyPr vert="horz" lIns="91440" tIns="45720" rIns="91440" bIns="45720" rtlCol="0">
            <a:normAutofit fontScale="92500" lnSpcReduction="10000"/>
          </a:bodyPr>
          <a:lstStyle/>
          <a:p>
            <a:pPr algn="l"/>
            <a:endParaRPr lang="en-US" dirty="0">
              <a:solidFill>
                <a:schemeClr val="tx1">
                  <a:lumMod val="85000"/>
                  <a:lumOff val="15000"/>
                </a:schemeClr>
              </a:solidFill>
            </a:endParaRPr>
          </a:p>
          <a:p>
            <a:pPr marL="285750" indent="-285750" algn="l">
              <a:lnSpc>
                <a:spcPct val="120000"/>
              </a:lnSpc>
              <a:spcBef>
                <a:spcPts val="0"/>
              </a:spcBef>
              <a:buFont typeface="Wingdings" panose="05000000000000000000" pitchFamily="2" charset="2"/>
              <a:buChar char="§"/>
            </a:pPr>
            <a:r>
              <a:rPr lang="en-US" sz="1600" dirty="0">
                <a:solidFill>
                  <a:schemeClr val="tx1"/>
                </a:solidFill>
              </a:rPr>
              <a:t>Include only information relevant to the selection criteria. Avoid references to ethnicity, age, hobbies, marital status, parental responsibilities, religion, disability, or financial need unless directly relevant to the application and shared with the applicant's consent. Any personal information included should be relevant to the application, such as providing context for academic delays or interruptions.</a:t>
            </a:r>
          </a:p>
          <a:p>
            <a:pPr marL="285750" indent="-285750" algn="l">
              <a:lnSpc>
                <a:spcPct val="120000"/>
              </a:lnSpc>
              <a:spcBef>
                <a:spcPts val="0"/>
              </a:spcBef>
              <a:buFont typeface="Wingdings" panose="05000000000000000000" pitchFamily="2" charset="2"/>
              <a:buChar char="§"/>
            </a:pPr>
            <a:r>
              <a:rPr lang="en-US" sz="1600" dirty="0">
                <a:solidFill>
                  <a:schemeClr val="tx1"/>
                </a:solidFill>
              </a:rPr>
              <a:t>Support statements with specific examples and evidence whenever possible.</a:t>
            </a:r>
          </a:p>
          <a:p>
            <a:pPr marL="285750" indent="-285750" algn="l">
              <a:lnSpc>
                <a:spcPct val="120000"/>
              </a:lnSpc>
              <a:spcBef>
                <a:spcPts val="0"/>
              </a:spcBef>
              <a:buFont typeface="Wingdings" panose="05000000000000000000" pitchFamily="2" charset="2"/>
              <a:buChar char="§"/>
            </a:pPr>
            <a:r>
              <a:rPr lang="en-US" sz="1600" dirty="0">
                <a:solidFill>
                  <a:schemeClr val="tx1"/>
                </a:solidFill>
              </a:rPr>
              <a:t>Use strong descriptors (e.g., excellent, outstanding) sparingly and support them with evidence.</a:t>
            </a:r>
          </a:p>
          <a:p>
            <a:pPr marL="285750" indent="-285750" algn="l">
              <a:lnSpc>
                <a:spcPct val="120000"/>
              </a:lnSpc>
              <a:spcBef>
                <a:spcPts val="0"/>
              </a:spcBef>
              <a:buFont typeface="Wingdings" panose="05000000000000000000" pitchFamily="2" charset="2"/>
              <a:buChar char="§"/>
            </a:pPr>
            <a:r>
              <a:rPr lang="en-US" sz="1600" dirty="0">
                <a:solidFill>
                  <a:schemeClr val="tx1"/>
                </a:solidFill>
              </a:rPr>
              <a:t>Avoid personal opinions or comments unrelated to the scholarship criteria.</a:t>
            </a:r>
          </a:p>
          <a:p>
            <a:pPr marL="285750" indent="-285750" algn="l">
              <a:lnSpc>
                <a:spcPct val="120000"/>
              </a:lnSpc>
              <a:spcBef>
                <a:spcPts val="0"/>
              </a:spcBef>
              <a:buFont typeface="Wingdings" panose="05000000000000000000" pitchFamily="2" charset="2"/>
              <a:buChar char="§"/>
            </a:pPr>
            <a:r>
              <a:rPr lang="en-US" sz="1600" dirty="0">
                <a:solidFill>
                  <a:schemeClr val="tx1"/>
                </a:solidFill>
              </a:rPr>
              <a:t>It is acceptable to decline a reference request if you are unable to provide a strong or informed assessment. If you cannot provide a strong reference, inform the applicant promptly so they can seek an alternate referee.</a:t>
            </a:r>
          </a:p>
          <a:p>
            <a:pPr algn="l">
              <a:lnSpc>
                <a:spcPct val="120000"/>
              </a:lnSpc>
              <a:spcBef>
                <a:spcPts val="0"/>
              </a:spcBef>
            </a:pPr>
            <a:endParaRPr lang="en-US" dirty="0">
              <a:solidFill>
                <a:schemeClr val="tx1"/>
              </a:solidFill>
            </a:endParaRPr>
          </a:p>
          <a:p>
            <a:pPr algn="l">
              <a:lnSpc>
                <a:spcPct val="120000"/>
              </a:lnSpc>
              <a:spcBef>
                <a:spcPts val="0"/>
              </a:spcBef>
            </a:pPr>
            <a:r>
              <a:rPr lang="en-US" dirty="0">
                <a:solidFill>
                  <a:srgbClr val="002060"/>
                </a:solidFill>
                <a:hlinkClick r:id="rId4">
                  <a:extLst>
                    <a:ext uri="{A12FA001-AC4F-418D-AE19-62706E023703}">
                      <ahyp:hlinkClr xmlns:ahyp="http://schemas.microsoft.com/office/drawing/2018/hyperlinkcolor" val="tx"/>
                    </a:ext>
                  </a:extLst>
                </a:hlinkClick>
              </a:rPr>
              <a:t>SSHRC Instructions Letter </a:t>
            </a:r>
            <a:r>
              <a:rPr lang="en-US">
                <a:solidFill>
                  <a:srgbClr val="002060"/>
                </a:solidFill>
                <a:hlinkClick r:id="rId4">
                  <a:extLst>
                    <a:ext uri="{A12FA001-AC4F-418D-AE19-62706E023703}">
                      <ahyp:hlinkClr xmlns:ahyp="http://schemas.microsoft.com/office/drawing/2018/hyperlinkcolor" val="tx"/>
                    </a:ext>
                  </a:extLst>
                </a:hlinkClick>
              </a:rPr>
              <a:t>of Appraisal </a:t>
            </a:r>
            <a:endParaRPr lang="en-US" dirty="0">
              <a:solidFill>
                <a:srgbClr val="002060"/>
              </a:solidFill>
            </a:endParaRPr>
          </a:p>
          <a:p>
            <a:pPr algn="l">
              <a:lnSpc>
                <a:spcPct val="120000"/>
              </a:lnSpc>
              <a:spcBef>
                <a:spcPts val="0"/>
              </a:spcBef>
            </a:pPr>
            <a:r>
              <a:rPr lang="en-US" dirty="0">
                <a:solidFill>
                  <a:srgbClr val="002060"/>
                </a:solidFill>
                <a:hlinkClick r:id="rId5">
                  <a:extLst>
                    <a:ext uri="{A12FA001-AC4F-418D-AE19-62706E023703}">
                      <ahyp:hlinkClr xmlns:ahyp="http://schemas.microsoft.com/office/drawing/2018/hyperlinkcolor" val="tx"/>
                    </a:ext>
                  </a:extLst>
                </a:hlinkClick>
              </a:rPr>
              <a:t>NSERC – Instructions for completing a report on the applicants – form 201</a:t>
            </a:r>
            <a:endParaRPr lang="en-US" dirty="0">
              <a:solidFill>
                <a:srgbClr val="002060"/>
              </a:solidFill>
            </a:endParaRPr>
          </a:p>
          <a:p>
            <a:pPr algn="l">
              <a:lnSpc>
                <a:spcPct val="120000"/>
              </a:lnSpc>
              <a:spcBef>
                <a:spcPts val="0"/>
              </a:spcBef>
            </a:pPr>
            <a:r>
              <a:rPr lang="en-US" dirty="0">
                <a:solidFill>
                  <a:srgbClr val="002060"/>
                </a:solidFill>
                <a:hlinkClick r:id="rId6">
                  <a:extLst>
                    <a:ext uri="{A12FA001-AC4F-418D-AE19-62706E023703}">
                      <ahyp:hlinkClr xmlns:ahyp="http://schemas.microsoft.com/office/drawing/2018/hyperlinkcolor" val="tx"/>
                    </a:ext>
                  </a:extLst>
                </a:hlinkClick>
              </a:rPr>
              <a:t>CGRS M – Instructions for Reference Assessment form</a:t>
            </a:r>
            <a:endParaRPr lang="en-US" dirty="0">
              <a:solidFill>
                <a:srgbClr val="002060"/>
              </a:solidFill>
            </a:endParaRPr>
          </a:p>
          <a:p>
            <a:pPr algn="l">
              <a:lnSpc>
                <a:spcPct val="170000"/>
              </a:lnSpc>
            </a:pPr>
            <a:endParaRPr lang="en-US" sz="3500" dirty="0">
              <a:solidFill>
                <a:schemeClr val="tx1">
                  <a:lumMod val="85000"/>
                  <a:lumOff val="15000"/>
                </a:schemeClr>
              </a:solidFill>
            </a:endParaRPr>
          </a:p>
        </p:txBody>
      </p:sp>
    </p:spTree>
    <p:extLst>
      <p:ext uri="{BB962C8B-B14F-4D97-AF65-F5344CB8AC3E}">
        <p14:creationId xmlns:p14="http://schemas.microsoft.com/office/powerpoint/2010/main" val="1198221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28E5B-47A0-EF94-A53D-6FDB74C9D848}"/>
              </a:ext>
            </a:extLst>
          </p:cNvPr>
          <p:cNvSpPr>
            <a:spLocks noGrp="1"/>
          </p:cNvSpPr>
          <p:nvPr>
            <p:ph type="title"/>
          </p:nvPr>
        </p:nvSpPr>
        <p:spPr>
          <a:xfrm>
            <a:off x="2231136" y="894290"/>
            <a:ext cx="7729728" cy="861358"/>
          </a:xfrm>
          <a:solidFill>
            <a:srgbClr val="FFFFFF"/>
          </a:solidFill>
        </p:spPr>
        <p:txBody>
          <a:bodyPr vert="horz" lIns="182880" tIns="182880" rIns="182880" bIns="182880" rtlCol="0" anchor="ctr">
            <a:normAutofit/>
          </a:bodyPr>
          <a:lstStyle/>
          <a:p>
            <a:r>
              <a:rPr lang="en-US" dirty="0">
                <a:solidFill>
                  <a:srgbClr val="002060"/>
                </a:solidFill>
              </a:rPr>
              <a:t>Unconscious Bias </a:t>
            </a:r>
            <a:endParaRPr lang="en-US" kern="1200" cap="all" spc="200" baseline="0" dirty="0">
              <a:solidFill>
                <a:srgbClr val="002060"/>
              </a:solidFill>
              <a:latin typeface="+mj-lt"/>
              <a:ea typeface="+mj-ea"/>
              <a:cs typeface="+mj-cs"/>
            </a:endParaRPr>
          </a:p>
        </p:txBody>
      </p:sp>
      <p:sp>
        <p:nvSpPr>
          <p:cNvPr id="7" name="TextBox 6">
            <a:extLst>
              <a:ext uri="{FF2B5EF4-FFF2-40B4-BE49-F238E27FC236}">
                <a16:creationId xmlns:a16="http://schemas.microsoft.com/office/drawing/2014/main" id="{9B220BA9-12FD-705B-6A79-C8D2DC73AEA7}"/>
              </a:ext>
            </a:extLst>
          </p:cNvPr>
          <p:cNvSpPr txBox="1"/>
          <p:nvPr/>
        </p:nvSpPr>
        <p:spPr>
          <a:xfrm>
            <a:off x="949452" y="2295144"/>
            <a:ext cx="10293096" cy="3668566"/>
          </a:xfrm>
          <a:prstGeom prst="rect">
            <a:avLst/>
          </a:prstGeom>
          <a:noFill/>
        </p:spPr>
        <p:txBody>
          <a:bodyPr wrap="square">
            <a:spAutoFit/>
          </a:bodyPr>
          <a:lstStyle/>
          <a:p>
            <a:pPr algn="l"/>
            <a:r>
              <a:rPr lang="en-US" dirty="0">
                <a:solidFill>
                  <a:srgbClr val="002060"/>
                </a:solidFill>
              </a:rPr>
              <a:t>Scholarship opportunities within the research-funding ecosystem are guided by a commitment to promoting equity, diversity and inclusion to ensure equitable access.  </a:t>
            </a:r>
          </a:p>
          <a:p>
            <a:pPr algn="l"/>
            <a:endParaRPr lang="en-US" dirty="0">
              <a:solidFill>
                <a:srgbClr val="002060"/>
              </a:solidFill>
            </a:endParaRPr>
          </a:p>
          <a:p>
            <a:pPr algn="l"/>
            <a:r>
              <a:rPr lang="en-US" dirty="0">
                <a:solidFill>
                  <a:srgbClr val="002060"/>
                </a:solidFill>
              </a:rPr>
              <a:t>Tri-Council has curated a </a:t>
            </a:r>
            <a:r>
              <a:rPr lang="en-US" dirty="0">
                <a:solidFill>
                  <a:srgbClr val="002060"/>
                </a:solidFill>
                <a:hlinkClick r:id="rId3">
                  <a:extLst>
                    <a:ext uri="{A12FA001-AC4F-418D-AE19-62706E023703}">
                      <ahyp:hlinkClr xmlns:ahyp="http://schemas.microsoft.com/office/drawing/2018/hyperlinkcolor" val="tx"/>
                    </a:ext>
                  </a:extLst>
                </a:hlinkClick>
              </a:rPr>
              <a:t>list of resources </a:t>
            </a:r>
            <a:r>
              <a:rPr lang="en-US" dirty="0">
                <a:solidFill>
                  <a:srgbClr val="002060"/>
                </a:solidFill>
              </a:rPr>
              <a:t>for selection committee members and valuable resources to review prior to writing reports on applicants, letters of reference, or letters of appraisal</a:t>
            </a:r>
          </a:p>
          <a:p>
            <a:pPr algn="l"/>
            <a:endParaRPr lang="en-US" dirty="0">
              <a:solidFill>
                <a:srgbClr val="002060"/>
              </a:solidFill>
            </a:endParaRPr>
          </a:p>
          <a:p>
            <a:pPr marL="285750" indent="-285750" algn="l">
              <a:buFont typeface="Arial" panose="020B0604020202020204" pitchFamily="34" charset="0"/>
              <a:buChar char="•"/>
            </a:pPr>
            <a:r>
              <a:rPr lang="en-US" dirty="0">
                <a:solidFill>
                  <a:srgbClr val="002060"/>
                </a:solidFill>
                <a:hlinkClick r:id="rId4">
                  <a:extLst>
                    <a:ext uri="{A12FA001-AC4F-418D-AE19-62706E023703}">
                      <ahyp:hlinkClr xmlns:ahyp="http://schemas.microsoft.com/office/drawing/2018/hyperlinkcolor" val="tx"/>
                    </a:ext>
                  </a:extLst>
                </a:hlinkClick>
              </a:rPr>
              <a:t>Unconscious bias training module </a:t>
            </a:r>
            <a:endParaRPr lang="en-US" dirty="0">
              <a:solidFill>
                <a:srgbClr val="002060"/>
              </a:solidFill>
            </a:endParaRPr>
          </a:p>
          <a:p>
            <a:pPr marL="285750" indent="-285750" algn="l">
              <a:buFont typeface="Arial" panose="020B0604020202020204" pitchFamily="34" charset="0"/>
              <a:buChar char="•"/>
            </a:pPr>
            <a:r>
              <a:rPr lang="en-US" dirty="0">
                <a:solidFill>
                  <a:srgbClr val="002060"/>
                </a:solidFill>
                <a:hlinkClick r:id="rId5">
                  <a:extLst>
                    <a:ext uri="{A12FA001-AC4F-418D-AE19-62706E023703}">
                      <ahyp:hlinkClr xmlns:ahyp="http://schemas.microsoft.com/office/drawing/2018/hyperlinkcolor" val="tx"/>
                    </a:ext>
                  </a:extLst>
                </a:hlinkClick>
              </a:rPr>
              <a:t>Reducing bias in the Review Process</a:t>
            </a:r>
            <a:r>
              <a:rPr lang="en-US" dirty="0">
                <a:solidFill>
                  <a:srgbClr val="002060"/>
                </a:solidFill>
              </a:rPr>
              <a:t> (specific to writing review)</a:t>
            </a:r>
          </a:p>
          <a:p>
            <a:pPr marL="285750" indent="-285750" algn="l">
              <a:buFont typeface="Arial" panose="020B0604020202020204" pitchFamily="34" charset="0"/>
              <a:buChar char="•"/>
            </a:pPr>
            <a:r>
              <a:rPr lang="en-US" dirty="0">
                <a:solidFill>
                  <a:srgbClr val="002060"/>
                </a:solidFill>
                <a:hlinkClick r:id="rId6">
                  <a:extLst>
                    <a:ext uri="{A12FA001-AC4F-418D-AE19-62706E023703}">
                      <ahyp:hlinkClr xmlns:ahyp="http://schemas.microsoft.com/office/drawing/2018/hyperlinkcolor" val="tx"/>
                    </a:ext>
                  </a:extLst>
                </a:hlinkClick>
              </a:rPr>
              <a:t>Selection Committee Guide – Gender-neutral and gender-inclusive language in reviews</a:t>
            </a:r>
            <a:endParaRPr lang="en-US" dirty="0">
              <a:solidFill>
                <a:srgbClr val="002060"/>
              </a:solidFill>
            </a:endParaRPr>
          </a:p>
          <a:p>
            <a:pPr marL="285750" indent="-285750" algn="l">
              <a:buFont typeface="Arial" panose="020B0604020202020204" pitchFamily="34" charset="0"/>
              <a:buChar char="•"/>
            </a:pPr>
            <a:r>
              <a:rPr lang="en-US" dirty="0">
                <a:solidFill>
                  <a:srgbClr val="002060"/>
                </a:solidFill>
                <a:hlinkClick r:id="rId7">
                  <a:extLst>
                    <a:ext uri="{A12FA001-AC4F-418D-AE19-62706E023703}">
                      <ahyp:hlinkClr xmlns:ahyp="http://schemas.microsoft.com/office/drawing/2018/hyperlinkcolor" val="tx"/>
                    </a:ext>
                  </a:extLst>
                </a:hlinkClick>
              </a:rPr>
              <a:t>CIHR – Sex, Gender &amp; Health Research</a:t>
            </a:r>
            <a:endParaRPr lang="en-US" dirty="0">
              <a:solidFill>
                <a:srgbClr val="002060"/>
              </a:solidFill>
            </a:endParaRPr>
          </a:p>
          <a:p>
            <a:pPr marL="285750" indent="-285750" algn="l">
              <a:buFont typeface="Arial" panose="020B0604020202020204" pitchFamily="34" charset="0"/>
              <a:buChar char="•"/>
            </a:pPr>
            <a:r>
              <a:rPr lang="en-US" dirty="0">
                <a:solidFill>
                  <a:srgbClr val="002060"/>
                </a:solidFill>
                <a:hlinkClick r:id="rId8">
                  <a:extLst>
                    <a:ext uri="{A12FA001-AC4F-418D-AE19-62706E023703}">
                      <ahyp:hlinkClr xmlns:ahyp="http://schemas.microsoft.com/office/drawing/2018/hyperlinkcolor" val="tx"/>
                    </a:ext>
                  </a:extLst>
                </a:hlinkClick>
              </a:rPr>
              <a:t>San Francisco Declaration on Research Assessment</a:t>
            </a:r>
            <a:endParaRPr lang="en-US" dirty="0">
              <a:solidFill>
                <a:srgbClr val="002060"/>
              </a:solidFill>
            </a:endParaRPr>
          </a:p>
          <a:p>
            <a:pPr marL="285750" indent="-285750" algn="l">
              <a:buFont typeface="Arial" panose="020B0604020202020204" pitchFamily="34" charset="0"/>
              <a:buChar char="•"/>
            </a:pPr>
            <a:r>
              <a:rPr lang="en-US" dirty="0">
                <a:solidFill>
                  <a:srgbClr val="002060"/>
                </a:solidFill>
                <a:hlinkClick r:id="rId9">
                  <a:extLst>
                    <a:ext uri="{A12FA001-AC4F-418D-AE19-62706E023703}">
                      <ahyp:hlinkClr xmlns:ahyp="http://schemas.microsoft.com/office/drawing/2018/hyperlinkcolor" val="tx"/>
                    </a:ext>
                  </a:extLst>
                </a:hlinkClick>
              </a:rPr>
              <a:t>Status of Women Canada’s Unconscious Bias – Additional Resources webpage</a:t>
            </a:r>
            <a:endParaRPr lang="en-US" dirty="0">
              <a:solidFill>
                <a:srgbClr val="002060"/>
              </a:solidFill>
            </a:endParaRPr>
          </a:p>
          <a:p>
            <a:pPr marL="285750" indent="-285750" algn="l">
              <a:buFont typeface="Arial" panose="020B0604020202020204" pitchFamily="34" charset="0"/>
              <a:buChar char="•"/>
            </a:pPr>
            <a:endParaRPr lang="en-US" dirty="0">
              <a:solidFill>
                <a:schemeClr val="tx1">
                  <a:lumMod val="85000"/>
                  <a:lumOff val="15000"/>
                </a:schemeClr>
              </a:solidFill>
            </a:endParaRPr>
          </a:p>
        </p:txBody>
      </p:sp>
    </p:spTree>
    <p:extLst>
      <p:ext uri="{BB962C8B-B14F-4D97-AF65-F5344CB8AC3E}">
        <p14:creationId xmlns:p14="http://schemas.microsoft.com/office/powerpoint/2010/main" val="465836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6E4606-C5F7-9DA0-23C2-939BCF2A340D}"/>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623052-FD93-1A08-BEDC-0941863B0265}"/>
              </a:ext>
            </a:extLst>
          </p:cNvPr>
          <p:cNvSpPr>
            <a:spLocks noGrp="1"/>
          </p:cNvSpPr>
          <p:nvPr>
            <p:ph type="title"/>
          </p:nvPr>
        </p:nvSpPr>
        <p:spPr>
          <a:xfrm>
            <a:off x="2231136" y="467418"/>
            <a:ext cx="7729728" cy="1188720"/>
          </a:xfrm>
          <a:prstGeom prst="ellipse">
            <a:avLst/>
          </a:prstGeom>
          <a:solidFill>
            <a:schemeClr val="bg1"/>
          </a:solidFill>
        </p:spPr>
        <p:txBody>
          <a:bodyPr vert="horz" lIns="182880" tIns="182880" rIns="182880" bIns="182880" rtlCol="0" anchor="ctr">
            <a:normAutofit/>
          </a:bodyPr>
          <a:lstStyle/>
          <a:p>
            <a:r>
              <a:rPr lang="en-US"/>
              <a:t>Recommendations</a:t>
            </a:r>
          </a:p>
        </p:txBody>
      </p:sp>
      <p:sp>
        <p:nvSpPr>
          <p:cNvPr id="7" name="TextBox 6">
            <a:extLst>
              <a:ext uri="{FF2B5EF4-FFF2-40B4-BE49-F238E27FC236}">
                <a16:creationId xmlns:a16="http://schemas.microsoft.com/office/drawing/2014/main" id="{FDCB3DA2-98A4-3A36-A1E1-944B60830D37}"/>
              </a:ext>
            </a:extLst>
          </p:cNvPr>
          <p:cNvSpPr txBox="1"/>
          <p:nvPr/>
        </p:nvSpPr>
        <p:spPr>
          <a:xfrm>
            <a:off x="1316736" y="1843590"/>
            <a:ext cx="9518904" cy="3670242"/>
          </a:xfrm>
          <a:prstGeom prst="rect">
            <a:avLst/>
          </a:prstGeom>
        </p:spPr>
        <p:txBody>
          <a:bodyPr vert="horz" lIns="91440" tIns="45720" rIns="91440" bIns="45720" rtlCol="0">
            <a:noAutofit/>
          </a:bodyPr>
          <a:lstStyle/>
          <a:p>
            <a:pPr defTabSz="914400">
              <a:buClr>
                <a:schemeClr val="accent2"/>
              </a:buClr>
            </a:pPr>
            <a:r>
              <a:rPr lang="en-US" sz="1400" b="1" dirty="0">
                <a:solidFill>
                  <a:srgbClr val="404040"/>
                </a:solidFill>
              </a:rPr>
              <a:t>Before Writing the Letter:</a:t>
            </a:r>
          </a:p>
          <a:p>
            <a:pPr marL="285750" indent="-228600" defTabSz="914400">
              <a:buClr>
                <a:schemeClr val="accent2"/>
              </a:buClr>
              <a:buFont typeface="Arial" panose="020B0604020202020204" pitchFamily="34" charset="0"/>
              <a:buChar char="•"/>
            </a:pPr>
            <a:r>
              <a:rPr lang="en-US" sz="1400" dirty="0">
                <a:solidFill>
                  <a:srgbClr val="404040"/>
                </a:solidFill>
              </a:rPr>
              <a:t>Review the evaluation criteria.</a:t>
            </a:r>
          </a:p>
          <a:p>
            <a:pPr marL="285750" indent="-228600" defTabSz="914400">
              <a:buClr>
                <a:schemeClr val="accent2"/>
              </a:buClr>
              <a:buFont typeface="Arial" panose="020B0604020202020204" pitchFamily="34" charset="0"/>
              <a:buChar char="•"/>
            </a:pPr>
            <a:r>
              <a:rPr lang="en-US" sz="1400" dirty="0">
                <a:solidFill>
                  <a:srgbClr val="404040"/>
                </a:solidFill>
              </a:rPr>
              <a:t>Read the applicant’s draft application.</a:t>
            </a:r>
          </a:p>
          <a:p>
            <a:pPr marL="285750" indent="-228600" defTabSz="914400">
              <a:buClr>
                <a:schemeClr val="accent2"/>
              </a:buClr>
              <a:buFont typeface="Arial" panose="020B0604020202020204" pitchFamily="34" charset="0"/>
              <a:buChar char="•"/>
            </a:pPr>
            <a:r>
              <a:rPr lang="en-US" sz="1400" dirty="0">
                <a:solidFill>
                  <a:srgbClr val="404040"/>
                </a:solidFill>
              </a:rPr>
              <a:t>Ask the applicant for any relevant information that could be included in the letter.</a:t>
            </a:r>
          </a:p>
          <a:p>
            <a:pPr indent="-228600" defTabSz="914400">
              <a:buClr>
                <a:schemeClr val="accent2"/>
              </a:buClr>
              <a:buFont typeface="Arial" panose="020B0604020202020204" pitchFamily="34" charset="0"/>
              <a:buChar char="•"/>
            </a:pPr>
            <a:endParaRPr lang="en-US" sz="1400" dirty="0">
              <a:solidFill>
                <a:srgbClr val="404040"/>
              </a:solidFill>
            </a:endParaRPr>
          </a:p>
          <a:p>
            <a:pPr defTabSz="914400">
              <a:buClr>
                <a:schemeClr val="accent2"/>
              </a:buClr>
            </a:pPr>
            <a:r>
              <a:rPr lang="en-US" sz="1400" b="1" dirty="0">
                <a:solidFill>
                  <a:srgbClr val="404040"/>
                </a:solidFill>
              </a:rPr>
              <a:t>Letter Content:</a:t>
            </a:r>
          </a:p>
          <a:p>
            <a:pPr marL="285750" indent="-285750" defTabSz="914400">
              <a:buClr>
                <a:schemeClr val="accent2"/>
              </a:buClr>
              <a:buFont typeface="Arial" panose="020B0604020202020204" pitchFamily="34" charset="0"/>
              <a:buChar char="•"/>
            </a:pPr>
            <a:r>
              <a:rPr lang="en-US" sz="1400" dirty="0">
                <a:solidFill>
                  <a:srgbClr val="404040"/>
                </a:solidFill>
              </a:rPr>
              <a:t>Explain what distinguishes the applicant, using specific examples. </a:t>
            </a:r>
          </a:p>
          <a:p>
            <a:pPr marL="285750" indent="-285750" defTabSz="914400">
              <a:buClr>
                <a:schemeClr val="accent2"/>
              </a:buClr>
              <a:buFont typeface="Arial" panose="020B0604020202020204" pitchFamily="34" charset="0"/>
              <a:buChar char="•"/>
            </a:pPr>
            <a:r>
              <a:rPr lang="en-US" sz="1400" dirty="0">
                <a:solidFill>
                  <a:srgbClr val="404040"/>
                </a:solidFill>
              </a:rPr>
              <a:t>Assess the significance and feasibility of the proposed research and the applicant's ability to complete it.</a:t>
            </a:r>
          </a:p>
          <a:p>
            <a:pPr marL="285750" indent="-285750" defTabSz="914400">
              <a:buClr>
                <a:schemeClr val="accent2"/>
              </a:buClr>
              <a:buFont typeface="Arial" panose="020B0604020202020204" pitchFamily="34" charset="0"/>
              <a:buChar char="•"/>
            </a:pPr>
            <a:r>
              <a:rPr lang="en-US" sz="1400" dirty="0">
                <a:solidFill>
                  <a:srgbClr val="404040"/>
                </a:solidFill>
              </a:rPr>
              <a:t>Describe the applicant's achievements, research experience, skills, and progress to date.</a:t>
            </a:r>
          </a:p>
          <a:p>
            <a:pPr marL="285750" indent="-285750" defTabSz="914400">
              <a:buClr>
                <a:schemeClr val="accent2"/>
              </a:buClr>
              <a:buFont typeface="Arial" panose="020B0604020202020204" pitchFamily="34" charset="0"/>
              <a:buChar char="•"/>
            </a:pPr>
            <a:r>
              <a:rPr lang="en-US" sz="1400" dirty="0">
                <a:solidFill>
                  <a:srgbClr val="404040"/>
                </a:solidFill>
              </a:rPr>
              <a:t>Address relevant evaluation criteria, such as research ability, communication, leadership, and interpersonal skills, highlighting key strengths and accomplishments.</a:t>
            </a:r>
          </a:p>
          <a:p>
            <a:pPr marL="285750" indent="-285750" defTabSz="914400">
              <a:buClr>
                <a:schemeClr val="accent2"/>
              </a:buClr>
              <a:buFont typeface="Arial" panose="020B0604020202020204" pitchFamily="34" charset="0"/>
              <a:buChar char="•"/>
            </a:pPr>
            <a:r>
              <a:rPr lang="en-US" sz="1400" dirty="0">
                <a:solidFill>
                  <a:srgbClr val="404040"/>
                </a:solidFill>
              </a:rPr>
              <a:t>Describe the training environment and support available for the proposed research, where applicable.</a:t>
            </a:r>
          </a:p>
          <a:p>
            <a:pPr marL="285750" indent="-285750" defTabSz="914400">
              <a:buClr>
                <a:schemeClr val="accent2"/>
              </a:buClr>
              <a:buFont typeface="Arial" panose="020B0604020202020204" pitchFamily="34" charset="0"/>
              <a:buChar char="•"/>
            </a:pPr>
            <a:r>
              <a:rPr lang="en-US" sz="1400" dirty="0">
                <a:solidFill>
                  <a:srgbClr val="404040"/>
                </a:solidFill>
              </a:rPr>
              <a:t>When relevant, provide disciplinary context for publications, presentations, or other research contributions.</a:t>
            </a:r>
          </a:p>
          <a:p>
            <a:pPr marL="285750" indent="-285750" defTabSz="914400">
              <a:buClr>
                <a:schemeClr val="accent2"/>
              </a:buClr>
              <a:buFont typeface="Arial" panose="020B0604020202020204" pitchFamily="34" charset="0"/>
              <a:buChar char="•"/>
            </a:pPr>
            <a:r>
              <a:rPr lang="en-US" sz="1400" dirty="0">
                <a:solidFill>
                  <a:srgbClr val="404040"/>
                </a:solidFill>
              </a:rPr>
              <a:t>Use clear, evidence-based assessments and avoid vague, qualified, or doubt-raising statements.</a:t>
            </a:r>
          </a:p>
          <a:p>
            <a:pPr marL="285750" indent="-285750" defTabSz="914400">
              <a:buClr>
                <a:schemeClr val="accent2"/>
              </a:buClr>
              <a:buFont typeface="Arial" panose="020B0604020202020204" pitchFamily="34" charset="0"/>
              <a:buChar char="•"/>
            </a:pPr>
            <a:r>
              <a:rPr lang="en-US" sz="1400" dirty="0">
                <a:solidFill>
                  <a:srgbClr val="404040"/>
                </a:solidFill>
              </a:rPr>
              <a:t>Focus on skills, accomplishments, and demonstrated abilities, avoiding stereotypical descriptors.</a:t>
            </a:r>
          </a:p>
          <a:p>
            <a:pPr marL="285750" indent="-285750" defTabSz="914400">
              <a:buClr>
                <a:schemeClr val="accent2"/>
              </a:buClr>
              <a:buFont typeface="Arial" panose="020B0604020202020204" pitchFamily="34" charset="0"/>
              <a:buChar char="•"/>
            </a:pPr>
            <a:r>
              <a:rPr lang="en-US" sz="1400" dirty="0">
                <a:solidFill>
                  <a:srgbClr val="404040"/>
                </a:solidFill>
              </a:rPr>
              <a:t>Use inclusive language (e.g., "the applicant" or "they") or the applicant's formal title and surname.</a:t>
            </a:r>
          </a:p>
        </p:txBody>
      </p:sp>
    </p:spTree>
    <p:extLst>
      <p:ext uri="{BB962C8B-B14F-4D97-AF65-F5344CB8AC3E}">
        <p14:creationId xmlns:p14="http://schemas.microsoft.com/office/powerpoint/2010/main" val="1975141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A27A5B79-7DB5-B300-69B4-E6D8C6DCE8F9}"/>
              </a:ext>
              <a:ext uri="{C183D7F6-B498-43B3-948B-1728B52AA6E4}">
                <adec:decorative xmlns:adec="http://schemas.microsoft.com/office/drawing/2017/decorative" val="1"/>
              </a:ext>
            </a:extLst>
          </p:cNvPr>
          <p:cNvPicPr>
            <a:picLocks noChangeAspect="1"/>
          </p:cNvPicPr>
          <p:nvPr/>
        </p:nvPicPr>
        <p:blipFill>
          <a:blip r:embed="rId3"/>
          <a:srcRect t="23893" b="23893"/>
          <a:stretch/>
        </p:blipFill>
        <p:spPr>
          <a:xfrm>
            <a:off x="20" y="10"/>
            <a:ext cx="12191980" cy="4242806"/>
          </a:xfrm>
          <a:prstGeom prst="rect">
            <a:avLst/>
          </a:prstGeom>
          <a:solidFill>
            <a:schemeClr val="bg1">
              <a:lumMod val="95000"/>
            </a:schemeClr>
          </a:solidFill>
        </p:spPr>
      </p:pic>
      <p:sp>
        <p:nvSpPr>
          <p:cNvPr id="28" name="Title 27">
            <a:extLst>
              <a:ext uri="{FF2B5EF4-FFF2-40B4-BE49-F238E27FC236}">
                <a16:creationId xmlns:a16="http://schemas.microsoft.com/office/drawing/2014/main" id="{BCA027E7-F7D6-7604-8C75-8A13D80CC67A}"/>
              </a:ext>
            </a:extLst>
          </p:cNvPr>
          <p:cNvSpPr>
            <a:spLocks noGrp="1"/>
          </p:cNvSpPr>
          <p:nvPr>
            <p:ph type="title"/>
          </p:nvPr>
        </p:nvSpPr>
        <p:spPr>
          <a:xfrm>
            <a:off x="171561" y="4635807"/>
            <a:ext cx="5188379" cy="1645759"/>
          </a:xfrm>
        </p:spPr>
        <p:txBody>
          <a:bodyPr vert="horz" lIns="274320" tIns="182880" rIns="274320" bIns="182880" rtlCol="0" anchor="ctr" anchorCtr="1">
            <a:normAutofit/>
          </a:bodyPr>
          <a:lstStyle/>
          <a:p>
            <a:pPr algn="l"/>
            <a:r>
              <a:rPr lang="en-US" sz="1600" dirty="0">
                <a:solidFill>
                  <a:schemeClr val="tx1"/>
                </a:solidFill>
              </a:rPr>
              <a:t>School of Graduate Studies</a:t>
            </a:r>
            <a:br>
              <a:rPr lang="en-US" sz="1600" dirty="0">
                <a:solidFill>
                  <a:schemeClr val="tx1"/>
                </a:solidFill>
              </a:rPr>
            </a:br>
            <a:r>
              <a:rPr lang="en-US" sz="1600" dirty="0">
                <a:solidFill>
                  <a:schemeClr val="tx1"/>
                </a:solidFill>
              </a:rPr>
              <a:t>Blackburn Hall, Suite 115</a:t>
            </a:r>
            <a:br>
              <a:rPr lang="en-US" sz="1600" dirty="0">
                <a:solidFill>
                  <a:schemeClr val="tx1"/>
                </a:solidFill>
              </a:rPr>
            </a:br>
            <a:r>
              <a:rPr lang="en-US" sz="1600" dirty="0">
                <a:solidFill>
                  <a:schemeClr val="tx1"/>
                </a:solidFill>
              </a:rPr>
              <a:t>All financial inquires direct to</a:t>
            </a:r>
            <a:r>
              <a:rPr lang="en-US" sz="1500" dirty="0">
                <a:solidFill>
                  <a:schemeClr val="tx1"/>
                </a:solidFill>
              </a:rPr>
              <a:t>: </a:t>
            </a:r>
            <a:r>
              <a:rPr lang="en-US" sz="1500" cap="none" dirty="0">
                <a:solidFill>
                  <a:schemeClr val="tx1"/>
                </a:solidFill>
                <a:hlinkClick r:id="rId4">
                  <a:extLst>
                    <a:ext uri="{A12FA001-AC4F-418D-AE19-62706E023703}">
                      <ahyp:hlinkClr xmlns:ahyp="http://schemas.microsoft.com/office/drawing/2018/hyperlinkcolor" val="tx"/>
                    </a:ext>
                  </a:extLst>
                </a:hlinkClick>
              </a:rPr>
              <a:t>graduatefinance@trentu.ca</a:t>
            </a:r>
            <a:br>
              <a:rPr lang="en-US" sz="1500" dirty="0">
                <a:solidFill>
                  <a:schemeClr val="tx1"/>
                </a:solidFill>
              </a:rPr>
            </a:br>
            <a:endParaRPr lang="en-US" sz="1500" dirty="0">
              <a:solidFill>
                <a:schemeClr val="tx1"/>
              </a:solidFill>
            </a:endParaRPr>
          </a:p>
        </p:txBody>
      </p:sp>
    </p:spTree>
    <p:extLst>
      <p:ext uri="{BB962C8B-B14F-4D97-AF65-F5344CB8AC3E}">
        <p14:creationId xmlns:p14="http://schemas.microsoft.com/office/powerpoint/2010/main" val="3784505952"/>
      </p:ext>
    </p:extLst>
  </p:cSld>
  <p:clrMapOvr>
    <a:masterClrMapping/>
  </p:clrMapOvr>
</p:sld>
</file>

<file path=ppt/theme/theme1.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c324212-d63e-4aea-8f78-7f7aebadcf24" xsi:nil="true"/>
    <_Flow_SignoffStatus xmlns="32eabe5a-4174-4217-af00-6e4d9bb260f7" xsi:nil="true"/>
    <lcf76f155ced4ddcb4097134ff3c332f xmlns="32eabe5a-4174-4217-af00-6e4d9bb260f7">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97176DCD9ABE34296B2EE81AF38CE70" ma:contentTypeVersion="16" ma:contentTypeDescription="Create a new document." ma:contentTypeScope="" ma:versionID="f8b5a53bc51cd6587dffa713f7712d48">
  <xsd:schema xmlns:xsd="http://www.w3.org/2001/XMLSchema" xmlns:xs="http://www.w3.org/2001/XMLSchema" xmlns:p="http://schemas.microsoft.com/office/2006/metadata/properties" xmlns:ns2="32eabe5a-4174-4217-af00-6e4d9bb260f7" xmlns:ns3="cc324212-d63e-4aea-8f78-7f7aebadcf24" targetNamespace="http://schemas.microsoft.com/office/2006/metadata/properties" ma:root="true" ma:fieldsID="2e6b1a03c4d185c46b30d3828c4541e2" ns2:_="" ns3:_="">
    <xsd:import namespace="32eabe5a-4174-4217-af00-6e4d9bb260f7"/>
    <xsd:import namespace="cc324212-d63e-4aea-8f78-7f7aebadcf2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SearchPropertie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eabe5a-4174-4217-af00-6e4d9bb260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b3b263f-decc-4103-be06-e60edd914aa1"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Flow_SignoffStatus" ma:index="23"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324212-d63e-4aea-8f78-7f7aebadcf2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13ae2ca8-c732-49b9-9e84-a148a7170205}" ma:internalName="TaxCatchAll" ma:showField="CatchAllData" ma:web="cc324212-d63e-4aea-8f78-7f7aebadcf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7C52C5-6F65-4D42-B855-A3283C55581A}">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 ds:uri="cc324212-d63e-4aea-8f78-7f7aebadcf24"/>
    <ds:schemaRef ds:uri="32eabe5a-4174-4217-af00-6e4d9bb260f7"/>
  </ds:schemaRefs>
</ds:datastoreItem>
</file>

<file path=customXml/itemProps2.xml><?xml version="1.0" encoding="utf-8"?>
<ds:datastoreItem xmlns:ds="http://schemas.openxmlformats.org/officeDocument/2006/customXml" ds:itemID="{7FE62AF8-213D-4499-8D53-48851C39F7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2eabe5a-4174-4217-af00-6e4d9bb260f7"/>
    <ds:schemaRef ds:uri="cc324212-d63e-4aea-8f78-7f7aebadcf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5B6D968-3BA5-45CA-AFA4-01F84FB04FAA}">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TM10001115[[fn=Parcel]]</Template>
  <TotalTime>1002</TotalTime>
  <Words>506</Words>
  <Application>Microsoft Office PowerPoint</Application>
  <PresentationFormat>Widescreen</PresentationFormat>
  <Paragraphs>45</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Gill Sans MT</vt:lpstr>
      <vt:lpstr>Wingdings</vt:lpstr>
      <vt:lpstr>Parcel</vt:lpstr>
      <vt:lpstr>Faculty guide: Writing  Letters of Recommendation  for Scholarship Applications</vt:lpstr>
      <vt:lpstr>Best Practices Summary</vt:lpstr>
      <vt:lpstr>Unconscious Bias </vt:lpstr>
      <vt:lpstr>Recommendations</vt:lpstr>
      <vt:lpstr>School of Graduate Studies Blackburn Hall, Suite 115 All financial inquires direct to: graduatefinance@trentu.ca </vt:lpstr>
    </vt:vector>
  </TitlesOfParts>
  <Company>Trent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Jane Rennie</dc:creator>
  <cp:lastModifiedBy>Jane Rennie</cp:lastModifiedBy>
  <cp:revision>15</cp:revision>
  <dcterms:created xsi:type="dcterms:W3CDTF">2024-07-08T15:53:07Z</dcterms:created>
  <dcterms:modified xsi:type="dcterms:W3CDTF">2026-08-18T18:44:13Z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0x010100197176DCD9ABE34296B2EE81AF38CE70</vt:lpwstr>
  </property>
  <property fmtid="{D5CDD505-2E9C-101B-9397-08002B2CF9AE}" pid="3" name="MediaServiceImageTags">
    <vt:lpwstr/>
  </property>
</Properties>
</file>