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48"/>
  </p:notesMasterIdLst>
  <p:handoutMasterIdLst>
    <p:handoutMasterId r:id="rId49"/>
  </p:handoutMasterIdLst>
  <p:sldIdLst>
    <p:sldId id="314" r:id="rId5"/>
    <p:sldId id="357" r:id="rId6"/>
    <p:sldId id="457" r:id="rId7"/>
    <p:sldId id="385" r:id="rId8"/>
    <p:sldId id="459" r:id="rId9"/>
    <p:sldId id="389" r:id="rId10"/>
    <p:sldId id="343" r:id="rId11"/>
    <p:sldId id="345" r:id="rId12"/>
    <p:sldId id="382" r:id="rId13"/>
    <p:sldId id="344" r:id="rId14"/>
    <p:sldId id="360" r:id="rId15"/>
    <p:sldId id="363" r:id="rId16"/>
    <p:sldId id="339" r:id="rId17"/>
    <p:sldId id="364" r:id="rId18"/>
    <p:sldId id="359" r:id="rId19"/>
    <p:sldId id="369" r:id="rId20"/>
    <p:sldId id="387" r:id="rId21"/>
    <p:sldId id="390" r:id="rId22"/>
    <p:sldId id="322" r:id="rId23"/>
    <p:sldId id="350" r:id="rId24"/>
    <p:sldId id="456" r:id="rId25"/>
    <p:sldId id="449" r:id="rId26"/>
    <p:sldId id="413" r:id="rId27"/>
    <p:sldId id="414" r:id="rId28"/>
    <p:sldId id="450" r:id="rId29"/>
    <p:sldId id="383" r:id="rId30"/>
    <p:sldId id="356" r:id="rId31"/>
    <p:sldId id="367" r:id="rId32"/>
    <p:sldId id="368" r:id="rId33"/>
    <p:sldId id="341" r:id="rId34"/>
    <p:sldId id="451" r:id="rId35"/>
    <p:sldId id="453" r:id="rId36"/>
    <p:sldId id="454" r:id="rId37"/>
    <p:sldId id="455" r:id="rId38"/>
    <p:sldId id="458" r:id="rId39"/>
    <p:sldId id="342" r:id="rId40"/>
    <p:sldId id="352" r:id="rId41"/>
    <p:sldId id="384" r:id="rId42"/>
    <p:sldId id="347" r:id="rId43"/>
    <p:sldId id="348" r:id="rId44"/>
    <p:sldId id="349" r:id="rId45"/>
    <p:sldId id="354" r:id="rId46"/>
    <p:sldId id="33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6" userDrawn="1">
          <p15:clr>
            <a:srgbClr val="A4A3A4"/>
          </p15:clr>
        </p15:guide>
        <p15:guide id="2" orient="horz" pos="1008"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04"/>
    <a:srgbClr val="4C6F7C"/>
    <a:srgbClr val="F0F1FB"/>
    <a:srgbClr val="383155"/>
    <a:srgbClr val="0033CC"/>
    <a:srgbClr val="DBDCE5"/>
    <a:srgbClr val="D4DDFE"/>
    <a:srgbClr val="F6F7FF"/>
    <a:srgbClr val="D5DEFF"/>
    <a:srgbClr val="D3DDFE"/>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DC9676-D4F9-45F4-B6FB-6351278ED67E}" v="37" dt="2026-08-19T15:42:30.453"/>
    <p1510:client id="{B102C9AE-BEB3-4F60-B46D-2A1B15CFD49F}" v="1" dt="2026-08-19T17:18:13.875"/>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1416"/>
        <p:guide orient="horz" pos="1008"/>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Rennie" userId="9556b1d2-0322-4965-aac5-dd2b6afe6306" providerId="ADAL" clId="{4AA07F10-9BE0-4DD4-A9B3-6089DD90F688}"/>
    <pc:docChg chg="undo custSel addSld delSld modSld sldOrd">
      <pc:chgData name="Jane Rennie" userId="9556b1d2-0322-4965-aac5-dd2b6afe6306" providerId="ADAL" clId="{4AA07F10-9BE0-4DD4-A9B3-6089DD90F688}" dt="2026-08-19T15:48:02.240" v="4729" actId="255"/>
      <pc:docMkLst>
        <pc:docMk/>
      </pc:docMkLst>
      <pc:sldChg chg="modSp">
        <pc:chgData name="Jane Rennie" userId="9556b1d2-0322-4965-aac5-dd2b6afe6306" providerId="ADAL" clId="{4AA07F10-9BE0-4DD4-A9B3-6089DD90F688}" dt="2026-08-18T17:05:52.819" v="3" actId="20577"/>
        <pc:sldMkLst>
          <pc:docMk/>
          <pc:sldMk cId="3421401082" sldId="314"/>
        </pc:sldMkLst>
        <pc:spChg chg="mod">
          <ac:chgData name="Jane Rennie" userId="9556b1d2-0322-4965-aac5-dd2b6afe6306" providerId="ADAL" clId="{4AA07F10-9BE0-4DD4-A9B3-6089DD90F688}" dt="2026-08-18T17:05:52.819" v="3" actId="20577"/>
          <ac:spMkLst>
            <pc:docMk/>
            <pc:sldMk cId="3421401082" sldId="314"/>
            <ac:spMk id="2" creationId="{008315D2-7F57-AF2A-38D7-558098789073}"/>
          </ac:spMkLst>
        </pc:spChg>
      </pc:sldChg>
      <pc:sldChg chg="modSp mod ord setBg">
        <pc:chgData name="Jane Rennie" userId="9556b1d2-0322-4965-aac5-dd2b6afe6306" providerId="ADAL" clId="{4AA07F10-9BE0-4DD4-A9B3-6089DD90F688}" dt="2026-08-19T15:24:11.677" v="4518" actId="1076"/>
        <pc:sldMkLst>
          <pc:docMk/>
          <pc:sldMk cId="3591555541" sldId="322"/>
        </pc:sldMkLst>
        <pc:spChg chg="mod">
          <ac:chgData name="Jane Rennie" userId="9556b1d2-0322-4965-aac5-dd2b6afe6306" providerId="ADAL" clId="{4AA07F10-9BE0-4DD4-A9B3-6089DD90F688}" dt="2026-08-19T15:21:18.735" v="4502" actId="14100"/>
          <ac:spMkLst>
            <pc:docMk/>
            <pc:sldMk cId="3591555541" sldId="322"/>
            <ac:spMk id="2" creationId="{1780438A-929E-D895-B44B-0D2A78C9BA58}"/>
          </ac:spMkLst>
        </pc:spChg>
        <pc:spChg chg="mod ord">
          <ac:chgData name="Jane Rennie" userId="9556b1d2-0322-4965-aac5-dd2b6afe6306" providerId="ADAL" clId="{4AA07F10-9BE0-4DD4-A9B3-6089DD90F688}" dt="2026-08-19T15:24:11.677" v="4518" actId="1076"/>
          <ac:spMkLst>
            <pc:docMk/>
            <pc:sldMk cId="3591555541" sldId="322"/>
            <ac:spMk id="4" creationId="{1A348845-3852-D4E6-EF42-8024EAC0ED4C}"/>
          </ac:spMkLst>
        </pc:spChg>
        <pc:picChg chg="mod">
          <ac:chgData name="Jane Rennie" userId="9556b1d2-0322-4965-aac5-dd2b6afe6306" providerId="ADAL" clId="{4AA07F10-9BE0-4DD4-A9B3-6089DD90F688}" dt="2026-08-18T18:18:30.553" v="1328" actId="1076"/>
          <ac:picMkLst>
            <pc:docMk/>
            <pc:sldMk cId="3591555541" sldId="322"/>
            <ac:picMk id="3" creationId="{CBE9155E-B857-7D9E-F642-988875A048F4}"/>
          </ac:picMkLst>
        </pc:picChg>
      </pc:sldChg>
      <pc:sldChg chg="del ord">
        <pc:chgData name="Jane Rennie" userId="9556b1d2-0322-4965-aac5-dd2b6afe6306" providerId="ADAL" clId="{4AA07F10-9BE0-4DD4-A9B3-6089DD90F688}" dt="2026-08-19T14:15:29.759" v="3468" actId="47"/>
        <pc:sldMkLst>
          <pc:docMk/>
          <pc:sldMk cId="4269896657" sldId="328"/>
        </pc:sldMkLst>
      </pc:sldChg>
      <pc:sldChg chg="delSp modSp mod">
        <pc:chgData name="Jane Rennie" userId="9556b1d2-0322-4965-aac5-dd2b6afe6306" providerId="ADAL" clId="{4AA07F10-9BE0-4DD4-A9B3-6089DD90F688}" dt="2026-08-19T15:40:07.570" v="4690" actId="962"/>
        <pc:sldMkLst>
          <pc:docMk/>
          <pc:sldMk cId="3784505952" sldId="331"/>
        </pc:sldMkLst>
        <pc:spChg chg="mod ord">
          <ac:chgData name="Jane Rennie" userId="9556b1d2-0322-4965-aac5-dd2b6afe6306" providerId="ADAL" clId="{4AA07F10-9BE0-4DD4-A9B3-6089DD90F688}" dt="2026-08-19T14:57:38.895" v="3924" actId="1076"/>
          <ac:spMkLst>
            <pc:docMk/>
            <pc:sldMk cId="3784505952" sldId="331"/>
            <ac:spMk id="28" creationId="{BCA027E7-F7D6-7604-8C75-8A13D80CC67A}"/>
          </ac:spMkLst>
        </pc:spChg>
        <pc:spChg chg="del">
          <ac:chgData name="Jane Rennie" userId="9556b1d2-0322-4965-aac5-dd2b6afe6306" providerId="ADAL" clId="{4AA07F10-9BE0-4DD4-A9B3-6089DD90F688}" dt="2026-08-18T18:26:35.368" v="1356" actId="26606"/>
          <ac:spMkLst>
            <pc:docMk/>
            <pc:sldMk cId="3784505952" sldId="331"/>
            <ac:spMk id="33" creationId="{C3A694C2-50DA-401D-9E8A-3621EBF0C75C}"/>
          </ac:spMkLst>
        </pc:spChg>
        <pc:picChg chg="mod">
          <ac:chgData name="Jane Rennie" userId="9556b1d2-0322-4965-aac5-dd2b6afe6306" providerId="ADAL" clId="{4AA07F10-9BE0-4DD4-A9B3-6089DD90F688}" dt="2026-08-19T15:40:07.570" v="4690" actId="962"/>
          <ac:picMkLst>
            <pc:docMk/>
            <pc:sldMk cId="3784505952" sldId="331"/>
            <ac:picMk id="2" creationId="{839CC150-C408-186D-6BC5-C82F5AF46531}"/>
          </ac:picMkLst>
        </pc:picChg>
      </pc:sldChg>
      <pc:sldChg chg="modSp del mod">
        <pc:chgData name="Jane Rennie" userId="9556b1d2-0322-4965-aac5-dd2b6afe6306" providerId="ADAL" clId="{4AA07F10-9BE0-4DD4-A9B3-6089DD90F688}" dt="2026-08-19T14:14:50.090" v="3465" actId="2696"/>
        <pc:sldMkLst>
          <pc:docMk/>
          <pc:sldMk cId="4130254997" sldId="338"/>
        </pc:sldMkLst>
        <pc:spChg chg="mod">
          <ac:chgData name="Jane Rennie" userId="9556b1d2-0322-4965-aac5-dd2b6afe6306" providerId="ADAL" clId="{4AA07F10-9BE0-4DD4-A9B3-6089DD90F688}" dt="2026-08-18T18:35:44.760" v="1473" actId="1076"/>
          <ac:spMkLst>
            <pc:docMk/>
            <pc:sldMk cId="4130254997" sldId="338"/>
            <ac:spMk id="4" creationId="{64DDAC83-91AE-B2B1-863A-64F07F6605AE}"/>
          </ac:spMkLst>
        </pc:spChg>
        <pc:spChg chg="mod">
          <ac:chgData name="Jane Rennie" userId="9556b1d2-0322-4965-aac5-dd2b6afe6306" providerId="ADAL" clId="{4AA07F10-9BE0-4DD4-A9B3-6089DD90F688}" dt="2026-08-18T18:39:58.145" v="1483" actId="948"/>
          <ac:spMkLst>
            <pc:docMk/>
            <pc:sldMk cId="4130254997" sldId="338"/>
            <ac:spMk id="15" creationId="{B61A2D1D-0937-D2AC-EE47-05940DD770E0}"/>
          </ac:spMkLst>
        </pc:spChg>
        <pc:picChg chg="mod">
          <ac:chgData name="Jane Rennie" userId="9556b1d2-0322-4965-aac5-dd2b6afe6306" providerId="ADAL" clId="{4AA07F10-9BE0-4DD4-A9B3-6089DD90F688}" dt="2026-08-18T18:39:05.336" v="1476" actId="1076"/>
          <ac:picMkLst>
            <pc:docMk/>
            <pc:sldMk cId="4130254997" sldId="338"/>
            <ac:picMk id="3" creationId="{B65A8A23-E188-31EA-EF0C-0042939A81C2}"/>
          </ac:picMkLst>
        </pc:picChg>
        <pc:picChg chg="mod">
          <ac:chgData name="Jane Rennie" userId="9556b1d2-0322-4965-aac5-dd2b6afe6306" providerId="ADAL" clId="{4AA07F10-9BE0-4DD4-A9B3-6089DD90F688}" dt="2026-08-18T18:39:06.929" v="1477" actId="1076"/>
          <ac:picMkLst>
            <pc:docMk/>
            <pc:sldMk cId="4130254997" sldId="338"/>
            <ac:picMk id="33" creationId="{A236B29E-4564-9948-7DD4-F41DC897F2EF}"/>
          </ac:picMkLst>
        </pc:picChg>
      </pc:sldChg>
      <pc:sldChg chg="addSp delSp modSp mod ord setBg modNotesTx">
        <pc:chgData name="Jane Rennie" userId="9556b1d2-0322-4965-aac5-dd2b6afe6306" providerId="ADAL" clId="{4AA07F10-9BE0-4DD4-A9B3-6089DD90F688}" dt="2026-08-19T15:39:16.249" v="4679" actId="962"/>
        <pc:sldMkLst>
          <pc:docMk/>
          <pc:sldMk cId="465836057" sldId="339"/>
        </pc:sldMkLst>
        <pc:spChg chg="mod">
          <ac:chgData name="Jane Rennie" userId="9556b1d2-0322-4965-aac5-dd2b6afe6306" providerId="ADAL" clId="{4AA07F10-9BE0-4DD4-A9B3-6089DD90F688}" dt="2026-08-19T13:24:54.743" v="3078" actId="14100"/>
          <ac:spMkLst>
            <pc:docMk/>
            <pc:sldMk cId="465836057" sldId="339"/>
            <ac:spMk id="2" creationId="{0C428E5B-47A0-EF94-A53D-6FDB74C9D848}"/>
          </ac:spMkLst>
        </pc:spChg>
        <pc:spChg chg="mod ord">
          <ac:chgData name="Jane Rennie" userId="9556b1d2-0322-4965-aac5-dd2b6afe6306" providerId="ADAL" clId="{4AA07F10-9BE0-4DD4-A9B3-6089DD90F688}" dt="2026-08-19T13:25:00.287" v="3079" actId="14100"/>
          <ac:spMkLst>
            <pc:docMk/>
            <pc:sldMk cId="465836057" sldId="339"/>
            <ac:spMk id="3" creationId="{C6EA201F-56F9-BFD9-8E95-AD5BD7D54FD0}"/>
          </ac:spMkLst>
        </pc:spChg>
        <pc:spChg chg="add del">
          <ac:chgData name="Jane Rennie" userId="9556b1d2-0322-4965-aac5-dd2b6afe6306" providerId="ADAL" clId="{4AA07F10-9BE0-4DD4-A9B3-6089DD90F688}" dt="2026-08-18T18:21:49.543" v="1339" actId="26606"/>
          <ac:spMkLst>
            <pc:docMk/>
            <pc:sldMk cId="465836057" sldId="339"/>
            <ac:spMk id="10" creationId="{2DC18BC7-5FF5-42FD-8163-C0D34837F567}"/>
          </ac:spMkLst>
        </pc:spChg>
        <pc:picChg chg="add mod ord">
          <ac:chgData name="Jane Rennie" userId="9556b1d2-0322-4965-aac5-dd2b6afe6306" providerId="ADAL" clId="{4AA07F10-9BE0-4DD4-A9B3-6089DD90F688}" dt="2026-08-19T15:39:16.249" v="4679" actId="962"/>
          <ac:picMkLst>
            <pc:docMk/>
            <pc:sldMk cId="465836057" sldId="339"/>
            <ac:picMk id="5" creationId="{56903C19-FBCE-5AA0-F922-89F31553DA95}"/>
          </ac:picMkLst>
        </pc:picChg>
        <pc:picChg chg="del">
          <ac:chgData name="Jane Rennie" userId="9556b1d2-0322-4965-aac5-dd2b6afe6306" providerId="ADAL" clId="{4AA07F10-9BE0-4DD4-A9B3-6089DD90F688}" dt="2026-08-18T18:21:14.128" v="1334" actId="478"/>
          <ac:picMkLst>
            <pc:docMk/>
            <pc:sldMk cId="465836057" sldId="339"/>
            <ac:picMk id="14" creationId="{A82E93EA-226B-099E-DE12-8706E1BDEE34}"/>
          </ac:picMkLst>
        </pc:picChg>
      </pc:sldChg>
      <pc:sldChg chg="delSp modSp mod ord addAnim">
        <pc:chgData name="Jane Rennie" userId="9556b1d2-0322-4965-aac5-dd2b6afe6306" providerId="ADAL" clId="{4AA07F10-9BE0-4DD4-A9B3-6089DD90F688}" dt="2026-08-19T14:59:38.205" v="3934"/>
        <pc:sldMkLst>
          <pc:docMk/>
          <pc:sldMk cId="866310751" sldId="341"/>
        </pc:sldMkLst>
        <pc:spChg chg="mod">
          <ac:chgData name="Jane Rennie" userId="9556b1d2-0322-4965-aac5-dd2b6afe6306" providerId="ADAL" clId="{4AA07F10-9BE0-4DD4-A9B3-6089DD90F688}" dt="2026-08-18T18:19:07.778" v="1333" actId="14100"/>
          <ac:spMkLst>
            <pc:docMk/>
            <pc:sldMk cId="866310751" sldId="341"/>
            <ac:spMk id="6" creationId="{B803CCCD-6E63-628F-376F-950CB2906EA4}"/>
          </ac:spMkLst>
        </pc:spChg>
        <pc:spChg chg="del">
          <ac:chgData name="Jane Rennie" userId="9556b1d2-0322-4965-aac5-dd2b6afe6306" providerId="ADAL" clId="{4AA07F10-9BE0-4DD4-A9B3-6089DD90F688}" dt="2026-08-18T18:18:59.076" v="1330" actId="26606"/>
          <ac:spMkLst>
            <pc:docMk/>
            <pc:sldMk cId="866310751" sldId="341"/>
            <ac:spMk id="23" creationId="{8D5D57DD-39C5-48F4-947E-0C011738BE1F}"/>
          </ac:spMkLst>
        </pc:spChg>
        <pc:spChg chg="del">
          <ac:chgData name="Jane Rennie" userId="9556b1d2-0322-4965-aac5-dd2b6afe6306" providerId="ADAL" clId="{4AA07F10-9BE0-4DD4-A9B3-6089DD90F688}" dt="2026-08-18T18:18:59.076" v="1330" actId="26606"/>
          <ac:spMkLst>
            <pc:docMk/>
            <pc:sldMk cId="866310751" sldId="341"/>
            <ac:spMk id="25" creationId="{5574B113-3A23-49DB-92CA-8BD96F3E929A}"/>
          </ac:spMkLst>
        </pc:spChg>
        <pc:picChg chg="mod">
          <ac:chgData name="Jane Rennie" userId="9556b1d2-0322-4965-aac5-dd2b6afe6306" providerId="ADAL" clId="{4AA07F10-9BE0-4DD4-A9B3-6089DD90F688}" dt="2026-08-18T18:18:59.076" v="1330" actId="26606"/>
          <ac:picMkLst>
            <pc:docMk/>
            <pc:sldMk cId="866310751" sldId="341"/>
            <ac:picMk id="4" creationId="{2C71D6FA-CEBC-A1D3-28E8-891172CDD8DF}"/>
          </ac:picMkLst>
        </pc:picChg>
      </pc:sldChg>
      <pc:sldChg chg="addSp modSp mod ord">
        <pc:chgData name="Jane Rennie" userId="9556b1d2-0322-4965-aac5-dd2b6afe6306" providerId="ADAL" clId="{4AA07F10-9BE0-4DD4-A9B3-6089DD90F688}" dt="2026-08-19T15:19:48.543" v="4429" actId="20577"/>
        <pc:sldMkLst>
          <pc:docMk/>
          <pc:sldMk cId="3515126118" sldId="342"/>
        </pc:sldMkLst>
        <pc:spChg chg="mod">
          <ac:chgData name="Jane Rennie" userId="9556b1d2-0322-4965-aac5-dd2b6afe6306" providerId="ADAL" clId="{4AA07F10-9BE0-4DD4-A9B3-6089DD90F688}" dt="2026-08-19T14:28:46.079" v="3608" actId="14100"/>
          <ac:spMkLst>
            <pc:docMk/>
            <pc:sldMk cId="3515126118" sldId="342"/>
            <ac:spMk id="2" creationId="{8B7583CF-3921-A94A-E536-2D623A891A7D}"/>
          </ac:spMkLst>
        </pc:spChg>
        <pc:spChg chg="add mod">
          <ac:chgData name="Jane Rennie" userId="9556b1d2-0322-4965-aac5-dd2b6afe6306" providerId="ADAL" clId="{4AA07F10-9BE0-4DD4-A9B3-6089DD90F688}" dt="2026-08-19T15:19:48.543" v="4429" actId="20577"/>
          <ac:spMkLst>
            <pc:docMk/>
            <pc:sldMk cId="3515126118" sldId="342"/>
            <ac:spMk id="4" creationId="{C17597AA-A8DD-DA2D-E857-E4107A7EAB71}"/>
          </ac:spMkLst>
        </pc:spChg>
      </pc:sldChg>
      <pc:sldChg chg="addSp delSp modSp mod">
        <pc:chgData name="Jane Rennie" userId="9556b1d2-0322-4965-aac5-dd2b6afe6306" providerId="ADAL" clId="{4AA07F10-9BE0-4DD4-A9B3-6089DD90F688}" dt="2026-08-19T14:35:22.268" v="3696" actId="27636"/>
        <pc:sldMkLst>
          <pc:docMk/>
          <pc:sldMk cId="4103794086" sldId="343"/>
        </pc:sldMkLst>
        <pc:spChg chg="mod">
          <ac:chgData name="Jane Rennie" userId="9556b1d2-0322-4965-aac5-dd2b6afe6306" providerId="ADAL" clId="{4AA07F10-9BE0-4DD4-A9B3-6089DD90F688}" dt="2026-08-19T14:35:19.966" v="3694" actId="1076"/>
          <ac:spMkLst>
            <pc:docMk/>
            <pc:sldMk cId="4103794086" sldId="343"/>
            <ac:spMk id="2" creationId="{4E7E2910-B4A3-14AE-7A6D-FCBFF945868A}"/>
          </ac:spMkLst>
        </pc:spChg>
        <pc:spChg chg="mod">
          <ac:chgData name="Jane Rennie" userId="9556b1d2-0322-4965-aac5-dd2b6afe6306" providerId="ADAL" clId="{4AA07F10-9BE0-4DD4-A9B3-6089DD90F688}" dt="2026-08-19T14:35:22.268" v="3696" actId="27636"/>
          <ac:spMkLst>
            <pc:docMk/>
            <pc:sldMk cId="4103794086" sldId="343"/>
            <ac:spMk id="4" creationId="{9185BCCB-9EC5-BCAE-56B3-01F87ADEC6E8}"/>
          </ac:spMkLst>
        </pc:spChg>
        <pc:picChg chg="mod">
          <ac:chgData name="Jane Rennie" userId="9556b1d2-0322-4965-aac5-dd2b6afe6306" providerId="ADAL" clId="{4AA07F10-9BE0-4DD4-A9B3-6089DD90F688}" dt="2026-08-18T19:00:36.154" v="1486" actId="14826"/>
          <ac:picMkLst>
            <pc:docMk/>
            <pc:sldMk cId="4103794086" sldId="343"/>
            <ac:picMk id="5" creationId="{8A509AD5-9BA6-CA94-EA66-7DA3AB1343DC}"/>
          </ac:picMkLst>
        </pc:picChg>
        <pc:picChg chg="add del">
          <ac:chgData name="Jane Rennie" userId="9556b1d2-0322-4965-aac5-dd2b6afe6306" providerId="ADAL" clId="{4AA07F10-9BE0-4DD4-A9B3-6089DD90F688}" dt="2026-08-19T13:52:42.610" v="3098" actId="21"/>
          <ac:picMkLst>
            <pc:docMk/>
            <pc:sldMk cId="4103794086" sldId="343"/>
            <ac:picMk id="6" creationId="{23255F38-6504-EEF6-A3BD-D0084CB16056}"/>
          </ac:picMkLst>
        </pc:picChg>
      </pc:sldChg>
      <pc:sldChg chg="addSp delSp modSp mod modNotesTx">
        <pc:chgData name="Jane Rennie" userId="9556b1d2-0322-4965-aac5-dd2b6afe6306" providerId="ADAL" clId="{4AA07F10-9BE0-4DD4-A9B3-6089DD90F688}" dt="2026-08-19T14:36:21.463" v="3697" actId="6549"/>
        <pc:sldMkLst>
          <pc:docMk/>
          <pc:sldMk cId="350072330" sldId="344"/>
        </pc:sldMkLst>
        <pc:spChg chg="mod">
          <ac:chgData name="Jane Rennie" userId="9556b1d2-0322-4965-aac5-dd2b6afe6306" providerId="ADAL" clId="{4AA07F10-9BE0-4DD4-A9B3-6089DD90F688}" dt="2026-08-18T17:47:54.540" v="1066" actId="113"/>
          <ac:spMkLst>
            <pc:docMk/>
            <pc:sldMk cId="350072330" sldId="344"/>
            <ac:spMk id="5" creationId="{3103B029-913D-F451-3E56-C9F501CD45B6}"/>
          </ac:spMkLst>
        </pc:spChg>
        <pc:spChg chg="mod">
          <ac:chgData name="Jane Rennie" userId="9556b1d2-0322-4965-aac5-dd2b6afe6306" providerId="ADAL" clId="{4AA07F10-9BE0-4DD4-A9B3-6089DD90F688}" dt="2026-08-18T17:46:39.073" v="1065" actId="14100"/>
          <ac:spMkLst>
            <pc:docMk/>
            <pc:sldMk cId="350072330" sldId="344"/>
            <ac:spMk id="9" creationId="{3BEA0D7D-EC67-06CC-7BE7-C148762ECEDD}"/>
          </ac:spMkLst>
        </pc:spChg>
        <pc:spChg chg="del">
          <ac:chgData name="Jane Rennie" userId="9556b1d2-0322-4965-aac5-dd2b6afe6306" providerId="ADAL" clId="{4AA07F10-9BE0-4DD4-A9B3-6089DD90F688}" dt="2026-08-18T17:37:29.115" v="745" actId="26606"/>
          <ac:spMkLst>
            <pc:docMk/>
            <pc:sldMk cId="350072330" sldId="344"/>
            <ac:spMk id="14" creationId="{2AEFFFF2-9EB4-4B6C-B9F8-2BA3EF89A21C}"/>
          </ac:spMkLst>
        </pc:spChg>
        <pc:spChg chg="del">
          <ac:chgData name="Jane Rennie" userId="9556b1d2-0322-4965-aac5-dd2b6afe6306" providerId="ADAL" clId="{4AA07F10-9BE0-4DD4-A9B3-6089DD90F688}" dt="2026-08-18T17:37:29.115" v="745" actId="26606"/>
          <ac:spMkLst>
            <pc:docMk/>
            <pc:sldMk cId="350072330" sldId="344"/>
            <ac:spMk id="16" creationId="{0D65299F-028F-4AFC-B46A-8DB33E20FE4A}"/>
          </ac:spMkLst>
        </pc:spChg>
        <pc:spChg chg="del">
          <ac:chgData name="Jane Rennie" userId="9556b1d2-0322-4965-aac5-dd2b6afe6306" providerId="ADAL" clId="{4AA07F10-9BE0-4DD4-A9B3-6089DD90F688}" dt="2026-08-18T17:37:29.115" v="745" actId="26606"/>
          <ac:spMkLst>
            <pc:docMk/>
            <pc:sldMk cId="350072330" sldId="344"/>
            <ac:spMk id="18" creationId="{BAC87F6E-526A-49B5-995D-42DB656594C9}"/>
          </ac:spMkLst>
        </pc:spChg>
        <pc:spChg chg="add">
          <ac:chgData name="Jane Rennie" userId="9556b1d2-0322-4965-aac5-dd2b6afe6306" providerId="ADAL" clId="{4AA07F10-9BE0-4DD4-A9B3-6089DD90F688}" dt="2026-08-18T17:37:29.115" v="745" actId="26606"/>
          <ac:spMkLst>
            <pc:docMk/>
            <pc:sldMk cId="350072330" sldId="344"/>
            <ac:spMk id="23" creationId="{C33976D1-3430-450C-A978-87A9A6E8E71F}"/>
          </ac:spMkLst>
        </pc:spChg>
        <pc:spChg chg="add">
          <ac:chgData name="Jane Rennie" userId="9556b1d2-0322-4965-aac5-dd2b6afe6306" providerId="ADAL" clId="{4AA07F10-9BE0-4DD4-A9B3-6089DD90F688}" dt="2026-08-18T17:37:29.115" v="745" actId="26606"/>
          <ac:spMkLst>
            <pc:docMk/>
            <pc:sldMk cId="350072330" sldId="344"/>
            <ac:spMk id="25" creationId="{7D6AAC78-7D86-415A-ADC1-2B474807960C}"/>
          </ac:spMkLst>
        </pc:spChg>
        <pc:spChg chg="add">
          <ac:chgData name="Jane Rennie" userId="9556b1d2-0322-4965-aac5-dd2b6afe6306" providerId="ADAL" clId="{4AA07F10-9BE0-4DD4-A9B3-6089DD90F688}" dt="2026-08-18T17:37:29.115" v="745" actId="26606"/>
          <ac:spMkLst>
            <pc:docMk/>
            <pc:sldMk cId="350072330" sldId="344"/>
            <ac:spMk id="27" creationId="{F2A658D9-F185-44F1-BA33-D50320D1D078}"/>
          </ac:spMkLst>
        </pc:spChg>
      </pc:sldChg>
      <pc:sldChg chg="addSp delSp modSp mod">
        <pc:chgData name="Jane Rennie" userId="9556b1d2-0322-4965-aac5-dd2b6afe6306" providerId="ADAL" clId="{4AA07F10-9BE0-4DD4-A9B3-6089DD90F688}" dt="2026-08-19T15:43:50.545" v="4715" actId="13244"/>
        <pc:sldMkLst>
          <pc:docMk/>
          <pc:sldMk cId="3002742361" sldId="345"/>
        </pc:sldMkLst>
        <pc:spChg chg="add mod ord">
          <ac:chgData name="Jane Rennie" userId="9556b1d2-0322-4965-aac5-dd2b6afe6306" providerId="ADAL" clId="{4AA07F10-9BE0-4DD4-A9B3-6089DD90F688}" dt="2026-08-19T15:43:50.545" v="4715" actId="13244"/>
          <ac:spMkLst>
            <pc:docMk/>
            <pc:sldMk cId="3002742361" sldId="345"/>
            <ac:spMk id="4" creationId="{136EBD13-3B4A-629D-B0E8-291C2040312D}"/>
          </ac:spMkLst>
        </pc:spChg>
        <pc:spChg chg="del mod">
          <ac:chgData name="Jane Rennie" userId="9556b1d2-0322-4965-aac5-dd2b6afe6306" providerId="ADAL" clId="{4AA07F10-9BE0-4DD4-A9B3-6089DD90F688}" dt="2026-08-19T15:39:04.855" v="4677" actId="21"/>
          <ac:spMkLst>
            <pc:docMk/>
            <pc:sldMk cId="3002742361" sldId="345"/>
            <ac:spMk id="5" creationId="{41E49159-6C5E-7255-E607-72ED6C99984F}"/>
          </ac:spMkLst>
        </pc:spChg>
        <pc:spChg chg="mod">
          <ac:chgData name="Jane Rennie" userId="9556b1d2-0322-4965-aac5-dd2b6afe6306" providerId="ADAL" clId="{4AA07F10-9BE0-4DD4-A9B3-6089DD90F688}" dt="2026-08-18T18:48:41.280" v="1484" actId="20577"/>
          <ac:spMkLst>
            <pc:docMk/>
            <pc:sldMk cId="3002742361" sldId="345"/>
            <ac:spMk id="6" creationId="{35037FCE-290E-02BE-C2E5-77E33109458F}"/>
          </ac:spMkLst>
        </pc:spChg>
        <pc:picChg chg="del mod">
          <ac:chgData name="Jane Rennie" userId="9556b1d2-0322-4965-aac5-dd2b6afe6306" providerId="ADAL" clId="{4AA07F10-9BE0-4DD4-A9B3-6089DD90F688}" dt="2026-08-18T17:16:07.899" v="92" actId="21"/>
          <ac:picMkLst>
            <pc:docMk/>
            <pc:sldMk cId="3002742361" sldId="345"/>
            <ac:picMk id="9" creationId="{D51F3BDB-1F10-CD9E-B603-1CB44429065C}"/>
          </ac:picMkLst>
        </pc:picChg>
      </pc:sldChg>
      <pc:sldChg chg="addSp delSp modSp del mod setBg setClrOvrMap">
        <pc:chgData name="Jane Rennie" userId="9556b1d2-0322-4965-aac5-dd2b6afe6306" providerId="ADAL" clId="{4AA07F10-9BE0-4DD4-A9B3-6089DD90F688}" dt="2026-08-19T13:20:50.902" v="2775" actId="2696"/>
        <pc:sldMkLst>
          <pc:docMk/>
          <pc:sldMk cId="1862617442" sldId="346"/>
        </pc:sldMkLst>
        <pc:spChg chg="mod">
          <ac:chgData name="Jane Rennie" userId="9556b1d2-0322-4965-aac5-dd2b6afe6306" providerId="ADAL" clId="{4AA07F10-9BE0-4DD4-A9B3-6089DD90F688}" dt="2026-08-19T11:47:24.577" v="1497" actId="26606"/>
          <ac:spMkLst>
            <pc:docMk/>
            <pc:sldMk cId="1862617442" sldId="346"/>
            <ac:spMk id="2" creationId="{8BA96DEF-8920-B914-1172-7EF243B84FFF}"/>
          </ac:spMkLst>
        </pc:spChg>
        <pc:spChg chg="mod">
          <ac:chgData name="Jane Rennie" userId="9556b1d2-0322-4965-aac5-dd2b6afe6306" providerId="ADAL" clId="{4AA07F10-9BE0-4DD4-A9B3-6089DD90F688}" dt="2026-08-19T11:47:24.577" v="1497" actId="26606"/>
          <ac:spMkLst>
            <pc:docMk/>
            <pc:sldMk cId="1862617442" sldId="346"/>
            <ac:spMk id="9" creationId="{50AA227C-8C85-6A6C-A41F-48BC6A9D3DCA}"/>
          </ac:spMkLst>
        </pc:spChg>
        <pc:spChg chg="add del">
          <ac:chgData name="Jane Rennie" userId="9556b1d2-0322-4965-aac5-dd2b6afe6306" providerId="ADAL" clId="{4AA07F10-9BE0-4DD4-A9B3-6089DD90F688}" dt="2026-08-19T11:47:24.577" v="1497" actId="26606"/>
          <ac:spMkLst>
            <pc:docMk/>
            <pc:sldMk cId="1862617442" sldId="346"/>
            <ac:spMk id="14" creationId="{9A3764AE-D7B7-4CB5-A0E1-2885E4598A09}"/>
          </ac:spMkLst>
        </pc:spChg>
        <pc:spChg chg="add del">
          <ac:chgData name="Jane Rennie" userId="9556b1d2-0322-4965-aac5-dd2b6afe6306" providerId="ADAL" clId="{4AA07F10-9BE0-4DD4-A9B3-6089DD90F688}" dt="2026-08-19T11:47:24.577" v="1497" actId="26606"/>
          <ac:spMkLst>
            <pc:docMk/>
            <pc:sldMk cId="1862617442" sldId="346"/>
            <ac:spMk id="16" creationId="{329C095C-3AB6-49D8-9436-3672566FEEDB}"/>
          </ac:spMkLst>
        </pc:spChg>
        <pc:spChg chg="add">
          <ac:chgData name="Jane Rennie" userId="9556b1d2-0322-4965-aac5-dd2b6afe6306" providerId="ADAL" clId="{4AA07F10-9BE0-4DD4-A9B3-6089DD90F688}" dt="2026-08-19T11:47:24.577" v="1497" actId="26606"/>
          <ac:spMkLst>
            <pc:docMk/>
            <pc:sldMk cId="1862617442" sldId="346"/>
            <ac:spMk id="21" creationId="{23530FE0-C542-45A1-BCD8-935787009C64}"/>
          </ac:spMkLst>
        </pc:spChg>
        <pc:spChg chg="add">
          <ac:chgData name="Jane Rennie" userId="9556b1d2-0322-4965-aac5-dd2b6afe6306" providerId="ADAL" clId="{4AA07F10-9BE0-4DD4-A9B3-6089DD90F688}" dt="2026-08-19T11:47:24.577" v="1497" actId="26606"/>
          <ac:spMkLst>
            <pc:docMk/>
            <pc:sldMk cId="1862617442" sldId="346"/>
            <ac:spMk id="23" creationId="{F2A658D9-F185-44F1-BA33-D50320D1D078}"/>
          </ac:spMkLst>
        </pc:spChg>
        <pc:spChg chg="add">
          <ac:chgData name="Jane Rennie" userId="9556b1d2-0322-4965-aac5-dd2b6afe6306" providerId="ADAL" clId="{4AA07F10-9BE0-4DD4-A9B3-6089DD90F688}" dt="2026-08-19T11:47:24.577" v="1497" actId="26606"/>
          <ac:spMkLst>
            <pc:docMk/>
            <pc:sldMk cId="1862617442" sldId="346"/>
            <ac:spMk id="25" creationId="{BAC87F6E-526A-49B5-995D-42DB656594C9}"/>
          </ac:spMkLst>
        </pc:spChg>
      </pc:sldChg>
      <pc:sldChg chg="modSp mod">
        <pc:chgData name="Jane Rennie" userId="9556b1d2-0322-4965-aac5-dd2b6afe6306" providerId="ADAL" clId="{4AA07F10-9BE0-4DD4-A9B3-6089DD90F688}" dt="2026-08-19T15:39:57.360" v="4688" actId="962"/>
        <pc:sldMkLst>
          <pc:docMk/>
          <pc:sldMk cId="1132523489" sldId="348"/>
        </pc:sldMkLst>
        <pc:picChg chg="mod">
          <ac:chgData name="Jane Rennie" userId="9556b1d2-0322-4965-aac5-dd2b6afe6306" providerId="ADAL" clId="{4AA07F10-9BE0-4DD4-A9B3-6089DD90F688}" dt="2026-08-19T15:39:56.142" v="4687" actId="962"/>
          <ac:picMkLst>
            <pc:docMk/>
            <pc:sldMk cId="1132523489" sldId="348"/>
            <ac:picMk id="12" creationId="{AFEB1974-A995-2DAA-7920-3BD1575BA457}"/>
          </ac:picMkLst>
        </pc:picChg>
        <pc:picChg chg="mod">
          <ac:chgData name="Jane Rennie" userId="9556b1d2-0322-4965-aac5-dd2b6afe6306" providerId="ADAL" clId="{4AA07F10-9BE0-4DD4-A9B3-6089DD90F688}" dt="2026-08-19T15:39:57.360" v="4688" actId="962"/>
          <ac:picMkLst>
            <pc:docMk/>
            <pc:sldMk cId="1132523489" sldId="348"/>
            <ac:picMk id="13" creationId="{4552B5A4-75C1-2F2C-69CA-FE3AFABC045B}"/>
          </ac:picMkLst>
        </pc:picChg>
      </pc:sldChg>
      <pc:sldChg chg="ord">
        <pc:chgData name="Jane Rennie" userId="9556b1d2-0322-4965-aac5-dd2b6afe6306" providerId="ADAL" clId="{4AA07F10-9BE0-4DD4-A9B3-6089DD90F688}" dt="2026-08-19T14:07:03.851" v="3437"/>
        <pc:sldMkLst>
          <pc:docMk/>
          <pc:sldMk cId="3397448632" sldId="349"/>
        </pc:sldMkLst>
      </pc:sldChg>
      <pc:sldChg chg="modSp mod ord">
        <pc:chgData name="Jane Rennie" userId="9556b1d2-0322-4965-aac5-dd2b6afe6306" providerId="ADAL" clId="{4AA07F10-9BE0-4DD4-A9B3-6089DD90F688}" dt="2026-08-19T14:39:40.182" v="3716" actId="20577"/>
        <pc:sldMkLst>
          <pc:docMk/>
          <pc:sldMk cId="1281720956" sldId="350"/>
        </pc:sldMkLst>
        <pc:spChg chg="mod">
          <ac:chgData name="Jane Rennie" userId="9556b1d2-0322-4965-aac5-dd2b6afe6306" providerId="ADAL" clId="{4AA07F10-9BE0-4DD4-A9B3-6089DD90F688}" dt="2026-08-19T14:39:40.182" v="3716" actId="20577"/>
          <ac:spMkLst>
            <pc:docMk/>
            <pc:sldMk cId="1281720956" sldId="350"/>
            <ac:spMk id="3" creationId="{1AB20952-3718-74C2-FD5C-B2930B29F122}"/>
          </ac:spMkLst>
        </pc:spChg>
      </pc:sldChg>
      <pc:sldChg chg="addSp delSp mod">
        <pc:chgData name="Jane Rennie" userId="9556b1d2-0322-4965-aac5-dd2b6afe6306" providerId="ADAL" clId="{4AA07F10-9BE0-4DD4-A9B3-6089DD90F688}" dt="2026-08-18T18:23:19.674" v="1343" actId="21"/>
        <pc:sldMkLst>
          <pc:docMk/>
          <pc:sldMk cId="3574231377" sldId="352"/>
        </pc:sldMkLst>
        <pc:picChg chg="add del">
          <ac:chgData name="Jane Rennie" userId="9556b1d2-0322-4965-aac5-dd2b6afe6306" providerId="ADAL" clId="{4AA07F10-9BE0-4DD4-A9B3-6089DD90F688}" dt="2026-08-18T18:23:19.674" v="1343" actId="21"/>
          <ac:picMkLst>
            <pc:docMk/>
            <pc:sldMk cId="3574231377" sldId="352"/>
            <ac:picMk id="6" creationId="{A09F5C6D-8F85-1B83-19E2-83E21B37CA5F}"/>
          </ac:picMkLst>
        </pc:picChg>
      </pc:sldChg>
      <pc:sldChg chg="del">
        <pc:chgData name="Jane Rennie" userId="9556b1d2-0322-4965-aac5-dd2b6afe6306" providerId="ADAL" clId="{4AA07F10-9BE0-4DD4-A9B3-6089DD90F688}" dt="2026-08-19T13:26:00.799" v="3090" actId="2696"/>
        <pc:sldMkLst>
          <pc:docMk/>
          <pc:sldMk cId="3226487500" sldId="353"/>
        </pc:sldMkLst>
      </pc:sldChg>
      <pc:sldChg chg="modSp mod">
        <pc:chgData name="Jane Rennie" userId="9556b1d2-0322-4965-aac5-dd2b6afe6306" providerId="ADAL" clId="{4AA07F10-9BE0-4DD4-A9B3-6089DD90F688}" dt="2026-08-19T15:39:59.492" v="4689" actId="962"/>
        <pc:sldMkLst>
          <pc:docMk/>
          <pc:sldMk cId="4120511938" sldId="354"/>
        </pc:sldMkLst>
        <pc:picChg chg="mod">
          <ac:chgData name="Jane Rennie" userId="9556b1d2-0322-4965-aac5-dd2b6afe6306" providerId="ADAL" clId="{4AA07F10-9BE0-4DD4-A9B3-6089DD90F688}" dt="2026-08-19T15:39:59.492" v="4689" actId="962"/>
          <ac:picMkLst>
            <pc:docMk/>
            <pc:sldMk cId="4120511938" sldId="354"/>
            <ac:picMk id="4" creationId="{A4771002-2719-78CE-5EA5-66BCD72B2F42}"/>
          </ac:picMkLst>
        </pc:picChg>
      </pc:sldChg>
      <pc:sldChg chg="modSp mod ord">
        <pc:chgData name="Jane Rennie" userId="9556b1d2-0322-4965-aac5-dd2b6afe6306" providerId="ADAL" clId="{4AA07F10-9BE0-4DD4-A9B3-6089DD90F688}" dt="2026-08-19T14:06:30.922" v="3421"/>
        <pc:sldMkLst>
          <pc:docMk/>
          <pc:sldMk cId="907566179" sldId="356"/>
        </pc:sldMkLst>
        <pc:spChg chg="mod">
          <ac:chgData name="Jane Rennie" userId="9556b1d2-0322-4965-aac5-dd2b6afe6306" providerId="ADAL" clId="{4AA07F10-9BE0-4DD4-A9B3-6089DD90F688}" dt="2026-08-18T18:31:03.556" v="1432" actId="12"/>
          <ac:spMkLst>
            <pc:docMk/>
            <pc:sldMk cId="907566179" sldId="356"/>
            <ac:spMk id="3" creationId="{F3E8C8A7-15DF-2815-3800-7729CD042516}"/>
          </ac:spMkLst>
        </pc:spChg>
      </pc:sldChg>
      <pc:sldChg chg="addSp delSp modSp mod ord">
        <pc:chgData name="Jane Rennie" userId="9556b1d2-0322-4965-aac5-dd2b6afe6306" providerId="ADAL" clId="{4AA07F10-9BE0-4DD4-A9B3-6089DD90F688}" dt="2026-08-19T15:39:17.912" v="4680" actId="962"/>
        <pc:sldMkLst>
          <pc:docMk/>
          <pc:sldMk cId="1481023470" sldId="359"/>
        </pc:sldMkLst>
        <pc:spChg chg="mod">
          <ac:chgData name="Jane Rennie" userId="9556b1d2-0322-4965-aac5-dd2b6afe6306" providerId="ADAL" clId="{4AA07F10-9BE0-4DD4-A9B3-6089DD90F688}" dt="2026-08-18T18:10:37.024" v="1246" actId="1076"/>
          <ac:spMkLst>
            <pc:docMk/>
            <pc:sldMk cId="1481023470" sldId="359"/>
            <ac:spMk id="2" creationId="{A2F90928-B960-9B06-5C04-725727A877E9}"/>
          </ac:spMkLst>
        </pc:spChg>
        <pc:spChg chg="mod ord">
          <ac:chgData name="Jane Rennie" userId="9556b1d2-0322-4965-aac5-dd2b6afe6306" providerId="ADAL" clId="{4AA07F10-9BE0-4DD4-A9B3-6089DD90F688}" dt="2026-08-19T15:28:57.608" v="4589" actId="207"/>
          <ac:spMkLst>
            <pc:docMk/>
            <pc:sldMk cId="1481023470" sldId="359"/>
            <ac:spMk id="3" creationId="{A795564F-82B7-8DBA-47D1-461CE0A6B57E}"/>
          </ac:spMkLst>
        </pc:spChg>
        <pc:spChg chg="del">
          <ac:chgData name="Jane Rennie" userId="9556b1d2-0322-4965-aac5-dd2b6afe6306" providerId="ADAL" clId="{4AA07F10-9BE0-4DD4-A9B3-6089DD90F688}" dt="2026-08-18T18:07:08.880" v="1220" actId="26606"/>
          <ac:spMkLst>
            <pc:docMk/>
            <pc:sldMk cId="1481023470" sldId="359"/>
            <ac:spMk id="8" creationId="{6AD85578-1E4B-4014-9D52-E76894750300}"/>
          </ac:spMkLst>
        </pc:spChg>
        <pc:spChg chg="del">
          <ac:chgData name="Jane Rennie" userId="9556b1d2-0322-4965-aac5-dd2b6afe6306" providerId="ADAL" clId="{4AA07F10-9BE0-4DD4-A9B3-6089DD90F688}" dt="2026-08-18T18:07:08.880" v="1220" actId="26606"/>
          <ac:spMkLst>
            <pc:docMk/>
            <pc:sldMk cId="1481023470" sldId="359"/>
            <ac:spMk id="10" creationId="{48550B3F-9390-4CA1-B3C8-91529289DCED}"/>
          </ac:spMkLst>
        </pc:spChg>
        <pc:picChg chg="add del mod ord">
          <ac:chgData name="Jane Rennie" userId="9556b1d2-0322-4965-aac5-dd2b6afe6306" providerId="ADAL" clId="{4AA07F10-9BE0-4DD4-A9B3-6089DD90F688}" dt="2026-08-18T18:10:19.833" v="1243" actId="478"/>
          <ac:picMkLst>
            <pc:docMk/>
            <pc:sldMk cId="1481023470" sldId="359"/>
            <ac:picMk id="5" creationId="{4D247BA7-04C0-E443-2F24-F08A4083D1E6}"/>
          </ac:picMkLst>
        </pc:picChg>
        <pc:picChg chg="add mod ord">
          <ac:chgData name="Jane Rennie" userId="9556b1d2-0322-4965-aac5-dd2b6afe6306" providerId="ADAL" clId="{4AA07F10-9BE0-4DD4-A9B3-6089DD90F688}" dt="2026-08-19T15:39:17.912" v="4680" actId="962"/>
          <ac:picMkLst>
            <pc:docMk/>
            <pc:sldMk cId="1481023470" sldId="359"/>
            <ac:picMk id="7" creationId="{A6F6762D-B6E7-40C2-09EC-680D6C7F5A86}"/>
          </ac:picMkLst>
        </pc:picChg>
        <pc:picChg chg="add del">
          <ac:chgData name="Jane Rennie" userId="9556b1d2-0322-4965-aac5-dd2b6afe6306" providerId="ADAL" clId="{4AA07F10-9BE0-4DD4-A9B3-6089DD90F688}" dt="2026-08-18T18:08:04.742" v="1221" actId="478"/>
          <ac:picMkLst>
            <pc:docMk/>
            <pc:sldMk cId="1481023470" sldId="359"/>
            <ac:picMk id="12" creationId="{47E7E45D-93D5-9E1A-66D0-6FACC0D8D2D8}"/>
          </ac:picMkLst>
        </pc:picChg>
      </pc:sldChg>
      <pc:sldChg chg="modSp mod">
        <pc:chgData name="Jane Rennie" userId="9556b1d2-0322-4965-aac5-dd2b6afe6306" providerId="ADAL" clId="{4AA07F10-9BE0-4DD4-A9B3-6089DD90F688}" dt="2026-08-19T14:37:24.662" v="3703" actId="14100"/>
        <pc:sldMkLst>
          <pc:docMk/>
          <pc:sldMk cId="2870004889" sldId="360"/>
        </pc:sldMkLst>
        <pc:spChg chg="mod">
          <ac:chgData name="Jane Rennie" userId="9556b1d2-0322-4965-aac5-dd2b6afe6306" providerId="ADAL" clId="{4AA07F10-9BE0-4DD4-A9B3-6089DD90F688}" dt="2026-08-19T13:23:05.504" v="3068" actId="1076"/>
          <ac:spMkLst>
            <pc:docMk/>
            <pc:sldMk cId="2870004889" sldId="360"/>
            <ac:spMk id="2" creationId="{F050798A-317E-6912-842F-807E5B004D85}"/>
          </ac:spMkLst>
        </pc:spChg>
        <pc:spChg chg="mod">
          <ac:chgData name="Jane Rennie" userId="9556b1d2-0322-4965-aac5-dd2b6afe6306" providerId="ADAL" clId="{4AA07F10-9BE0-4DD4-A9B3-6089DD90F688}" dt="2026-08-19T14:37:24.662" v="3703" actId="14100"/>
          <ac:spMkLst>
            <pc:docMk/>
            <pc:sldMk cId="2870004889" sldId="360"/>
            <ac:spMk id="3" creationId="{EC9BCF72-2904-F4A4-AD89-9527CC76C45B}"/>
          </ac:spMkLst>
        </pc:spChg>
      </pc:sldChg>
      <pc:sldChg chg="del">
        <pc:chgData name="Jane Rennie" userId="9556b1d2-0322-4965-aac5-dd2b6afe6306" providerId="ADAL" clId="{4AA07F10-9BE0-4DD4-A9B3-6089DD90F688}" dt="2026-08-19T14:14:46.902" v="3464" actId="2696"/>
        <pc:sldMkLst>
          <pc:docMk/>
          <pc:sldMk cId="1291219443" sldId="361"/>
        </pc:sldMkLst>
      </pc:sldChg>
      <pc:sldChg chg="modSp mod setBg setClrOvrMap">
        <pc:chgData name="Jane Rennie" userId="9556b1d2-0322-4965-aac5-dd2b6afe6306" providerId="ADAL" clId="{4AA07F10-9BE0-4DD4-A9B3-6089DD90F688}" dt="2026-08-19T15:27:11.531" v="4533" actId="207"/>
        <pc:sldMkLst>
          <pc:docMk/>
          <pc:sldMk cId="1404626233" sldId="363"/>
        </pc:sldMkLst>
        <pc:spChg chg="mod">
          <ac:chgData name="Jane Rennie" userId="9556b1d2-0322-4965-aac5-dd2b6afe6306" providerId="ADAL" clId="{4AA07F10-9BE0-4DD4-A9B3-6089DD90F688}" dt="2026-08-19T15:27:07.719" v="4532" actId="207"/>
          <ac:spMkLst>
            <pc:docMk/>
            <pc:sldMk cId="1404626233" sldId="363"/>
            <ac:spMk id="2" creationId="{E9ABD2BC-D2FF-869D-C3E6-1CDAE6197AAE}"/>
          </ac:spMkLst>
        </pc:spChg>
        <pc:spChg chg="mod">
          <ac:chgData name="Jane Rennie" userId="9556b1d2-0322-4965-aac5-dd2b6afe6306" providerId="ADAL" clId="{4AA07F10-9BE0-4DD4-A9B3-6089DD90F688}" dt="2026-08-19T15:27:11.531" v="4533" actId="207"/>
          <ac:spMkLst>
            <pc:docMk/>
            <pc:sldMk cId="1404626233" sldId="363"/>
            <ac:spMk id="3" creationId="{9ABCBAC3-BA54-4B05-5801-7CDD80E081B8}"/>
          </ac:spMkLst>
        </pc:spChg>
        <pc:picChg chg="mod">
          <ac:chgData name="Jane Rennie" userId="9556b1d2-0322-4965-aac5-dd2b6afe6306" providerId="ADAL" clId="{4AA07F10-9BE0-4DD4-A9B3-6089DD90F688}" dt="2026-08-19T15:27:00.191" v="4531" actId="26606"/>
          <ac:picMkLst>
            <pc:docMk/>
            <pc:sldMk cId="1404626233" sldId="363"/>
            <ac:picMk id="14" creationId="{3CFFF172-75CF-FBF3-6791-B53FE57526F4}"/>
          </ac:picMkLst>
        </pc:picChg>
      </pc:sldChg>
      <pc:sldChg chg="modSp mod">
        <pc:chgData name="Jane Rennie" userId="9556b1d2-0322-4965-aac5-dd2b6afe6306" providerId="ADAL" clId="{4AA07F10-9BE0-4DD4-A9B3-6089DD90F688}" dt="2026-08-19T15:27:41.230" v="4534" actId="113"/>
        <pc:sldMkLst>
          <pc:docMk/>
          <pc:sldMk cId="830979486" sldId="364"/>
        </pc:sldMkLst>
        <pc:spChg chg="mod">
          <ac:chgData name="Jane Rennie" userId="9556b1d2-0322-4965-aac5-dd2b6afe6306" providerId="ADAL" clId="{4AA07F10-9BE0-4DD4-A9B3-6089DD90F688}" dt="2026-08-19T15:27:41.230" v="4534" actId="113"/>
          <ac:spMkLst>
            <pc:docMk/>
            <pc:sldMk cId="830979486" sldId="364"/>
            <ac:spMk id="3" creationId="{B5C3E0E6-DD49-BC92-ACC7-BE49103FDEF2}"/>
          </ac:spMkLst>
        </pc:spChg>
      </pc:sldChg>
      <pc:sldChg chg="del">
        <pc:chgData name="Jane Rennie" userId="9556b1d2-0322-4965-aac5-dd2b6afe6306" providerId="ADAL" clId="{4AA07F10-9BE0-4DD4-A9B3-6089DD90F688}" dt="2026-08-19T14:15:38.503" v="3469" actId="2696"/>
        <pc:sldMkLst>
          <pc:docMk/>
          <pc:sldMk cId="3243013024" sldId="365"/>
        </pc:sldMkLst>
      </pc:sldChg>
      <pc:sldChg chg="modSp mod ord">
        <pc:chgData name="Jane Rennie" userId="9556b1d2-0322-4965-aac5-dd2b6afe6306" providerId="ADAL" clId="{4AA07F10-9BE0-4DD4-A9B3-6089DD90F688}" dt="2026-08-19T15:32:36.328" v="4607" actId="113"/>
        <pc:sldMkLst>
          <pc:docMk/>
          <pc:sldMk cId="2828627380" sldId="367"/>
        </pc:sldMkLst>
        <pc:spChg chg="mod">
          <ac:chgData name="Jane Rennie" userId="9556b1d2-0322-4965-aac5-dd2b6afe6306" providerId="ADAL" clId="{4AA07F10-9BE0-4DD4-A9B3-6089DD90F688}" dt="2026-08-19T15:32:36.328" v="4607" actId="113"/>
          <ac:spMkLst>
            <pc:docMk/>
            <pc:sldMk cId="2828627380" sldId="367"/>
            <ac:spMk id="3" creationId="{A63248CD-83BC-E9DC-5BD8-37BC4FF94608}"/>
          </ac:spMkLst>
        </pc:spChg>
      </pc:sldChg>
      <pc:sldChg chg="modSp mod ord">
        <pc:chgData name="Jane Rennie" userId="9556b1d2-0322-4965-aac5-dd2b6afe6306" providerId="ADAL" clId="{4AA07F10-9BE0-4DD4-A9B3-6089DD90F688}" dt="2026-08-19T14:06:11.274" v="3419"/>
        <pc:sldMkLst>
          <pc:docMk/>
          <pc:sldMk cId="1890183644" sldId="368"/>
        </pc:sldMkLst>
        <pc:spChg chg="mod">
          <ac:chgData name="Jane Rennie" userId="9556b1d2-0322-4965-aac5-dd2b6afe6306" providerId="ADAL" clId="{4AA07F10-9BE0-4DD4-A9B3-6089DD90F688}" dt="2026-08-18T18:31:18.158" v="1433" actId="207"/>
          <ac:spMkLst>
            <pc:docMk/>
            <pc:sldMk cId="1890183644" sldId="368"/>
            <ac:spMk id="3" creationId="{A5AA76EF-6F2B-1C46-EDDA-EB54BE0D8D95}"/>
          </ac:spMkLst>
        </pc:spChg>
      </pc:sldChg>
      <pc:sldChg chg="addSp delSp modSp mod ord setBg setClrOvrMap">
        <pc:chgData name="Jane Rennie" userId="9556b1d2-0322-4965-aac5-dd2b6afe6306" providerId="ADAL" clId="{4AA07F10-9BE0-4DD4-A9B3-6089DD90F688}" dt="2026-08-19T15:39:20.443" v="4682" actId="962"/>
        <pc:sldMkLst>
          <pc:docMk/>
          <pc:sldMk cId="1318654457" sldId="369"/>
        </pc:sldMkLst>
        <pc:spChg chg="mod">
          <ac:chgData name="Jane Rennie" userId="9556b1d2-0322-4965-aac5-dd2b6afe6306" providerId="ADAL" clId="{4AA07F10-9BE0-4DD4-A9B3-6089DD90F688}" dt="2026-08-19T15:30:23.627" v="4596" actId="26606"/>
          <ac:spMkLst>
            <pc:docMk/>
            <pc:sldMk cId="1318654457" sldId="369"/>
            <ac:spMk id="2" creationId="{76B970B6-8B14-82EA-0B9A-9AC6CE3E2116}"/>
          </ac:spMkLst>
        </pc:spChg>
        <pc:spChg chg="mod ord">
          <ac:chgData name="Jane Rennie" userId="9556b1d2-0322-4965-aac5-dd2b6afe6306" providerId="ADAL" clId="{4AA07F10-9BE0-4DD4-A9B3-6089DD90F688}" dt="2026-08-19T15:30:59.849" v="4601" actId="14100"/>
          <ac:spMkLst>
            <pc:docMk/>
            <pc:sldMk cId="1318654457" sldId="369"/>
            <ac:spMk id="3" creationId="{AD094098-37EB-8449-9205-325F14CC278C}"/>
          </ac:spMkLst>
        </pc:spChg>
        <pc:spChg chg="add del">
          <ac:chgData name="Jane Rennie" userId="9556b1d2-0322-4965-aac5-dd2b6afe6306" providerId="ADAL" clId="{4AA07F10-9BE0-4DD4-A9B3-6089DD90F688}" dt="2026-08-19T15:22:42.306" v="4508" actId="26606"/>
          <ac:spMkLst>
            <pc:docMk/>
            <pc:sldMk cId="1318654457" sldId="369"/>
            <ac:spMk id="12" creationId="{A45FEEF9-8B19-4F50-87BA-5BEF3A61720D}"/>
          </ac:spMkLst>
        </pc:spChg>
        <pc:spChg chg="add del">
          <ac:chgData name="Jane Rennie" userId="9556b1d2-0322-4965-aac5-dd2b6afe6306" providerId="ADAL" clId="{4AA07F10-9BE0-4DD4-A9B3-6089DD90F688}" dt="2026-08-19T15:22:42.306" v="4508" actId="26606"/>
          <ac:spMkLst>
            <pc:docMk/>
            <pc:sldMk cId="1318654457" sldId="369"/>
            <ac:spMk id="14" creationId="{301D7AAB-8CFF-4F30-85A8-5F4F452B1CF0}"/>
          </ac:spMkLst>
        </pc:spChg>
        <pc:spChg chg="add del">
          <ac:chgData name="Jane Rennie" userId="9556b1d2-0322-4965-aac5-dd2b6afe6306" providerId="ADAL" clId="{4AA07F10-9BE0-4DD4-A9B3-6089DD90F688}" dt="2026-08-19T15:22:42.306" v="4508" actId="26606"/>
          <ac:spMkLst>
            <pc:docMk/>
            <pc:sldMk cId="1318654457" sldId="369"/>
            <ac:spMk id="16" creationId="{2B03FB40-B0D9-49C9-9B0B-5209ED9C3CC6}"/>
          </ac:spMkLst>
        </pc:spChg>
        <pc:spChg chg="add del">
          <ac:chgData name="Jane Rennie" userId="9556b1d2-0322-4965-aac5-dd2b6afe6306" providerId="ADAL" clId="{4AA07F10-9BE0-4DD4-A9B3-6089DD90F688}" dt="2026-08-19T15:22:42.306" v="4508" actId="26606"/>
          <ac:spMkLst>
            <pc:docMk/>
            <pc:sldMk cId="1318654457" sldId="369"/>
            <ac:spMk id="18" creationId="{2F68C431-D044-450C-B0E4-D443BD2EE0FA}"/>
          </ac:spMkLst>
        </pc:spChg>
        <pc:spChg chg="add del">
          <ac:chgData name="Jane Rennie" userId="9556b1d2-0322-4965-aac5-dd2b6afe6306" providerId="ADAL" clId="{4AA07F10-9BE0-4DD4-A9B3-6089DD90F688}" dt="2026-08-19T15:22:42.306" v="4508" actId="26606"/>
          <ac:spMkLst>
            <pc:docMk/>
            <pc:sldMk cId="1318654457" sldId="369"/>
            <ac:spMk id="20" creationId="{AE392E42-8A30-4CF8-BF8C-CB1A22B24470}"/>
          </ac:spMkLst>
        </pc:spChg>
        <pc:spChg chg="add del">
          <ac:chgData name="Jane Rennie" userId="9556b1d2-0322-4965-aac5-dd2b6afe6306" providerId="ADAL" clId="{4AA07F10-9BE0-4DD4-A9B3-6089DD90F688}" dt="2026-08-19T15:23:02.387" v="4514" actId="26606"/>
          <ac:spMkLst>
            <pc:docMk/>
            <pc:sldMk cId="1318654457" sldId="369"/>
            <ac:spMk id="27" creationId="{E7BA0EB7-B1AA-43B1-9BA3-B6B011D07A46}"/>
          </ac:spMkLst>
        </pc:spChg>
        <pc:spChg chg="add del">
          <ac:chgData name="Jane Rennie" userId="9556b1d2-0322-4965-aac5-dd2b6afe6306" providerId="ADAL" clId="{4AA07F10-9BE0-4DD4-A9B3-6089DD90F688}" dt="2026-08-19T15:23:02.387" v="4514" actId="26606"/>
          <ac:spMkLst>
            <pc:docMk/>
            <pc:sldMk cId="1318654457" sldId="369"/>
            <ac:spMk id="29" creationId="{D9653EDA-1A30-48B1-BF28-9986FD1D266D}"/>
          </ac:spMkLst>
        </pc:spChg>
        <pc:spChg chg="add del">
          <ac:chgData name="Jane Rennie" userId="9556b1d2-0322-4965-aac5-dd2b6afe6306" providerId="ADAL" clId="{4AA07F10-9BE0-4DD4-A9B3-6089DD90F688}" dt="2026-08-19T15:23:02.387" v="4514" actId="26606"/>
          <ac:spMkLst>
            <pc:docMk/>
            <pc:sldMk cId="1318654457" sldId="369"/>
            <ac:spMk id="31" creationId="{CAF4B266-6894-41F1-94B6-1814A0EFE558}"/>
          </ac:spMkLst>
        </pc:spChg>
        <pc:spChg chg="add del">
          <ac:chgData name="Jane Rennie" userId="9556b1d2-0322-4965-aac5-dd2b6afe6306" providerId="ADAL" clId="{4AA07F10-9BE0-4DD4-A9B3-6089DD90F688}" dt="2026-08-19T15:23:02.382" v="4513" actId="26606"/>
          <ac:spMkLst>
            <pc:docMk/>
            <pc:sldMk cId="1318654457" sldId="369"/>
            <ac:spMk id="36" creationId="{23530FE0-C542-45A1-BCD8-935787009C64}"/>
          </ac:spMkLst>
        </pc:spChg>
        <pc:spChg chg="add del">
          <ac:chgData name="Jane Rennie" userId="9556b1d2-0322-4965-aac5-dd2b6afe6306" providerId="ADAL" clId="{4AA07F10-9BE0-4DD4-A9B3-6089DD90F688}" dt="2026-08-19T15:23:02.382" v="4513" actId="26606"/>
          <ac:spMkLst>
            <pc:docMk/>
            <pc:sldMk cId="1318654457" sldId="369"/>
            <ac:spMk id="38" creationId="{F2A658D9-F185-44F1-BA33-D50320D1D078}"/>
          </ac:spMkLst>
        </pc:spChg>
        <pc:spChg chg="add del">
          <ac:chgData name="Jane Rennie" userId="9556b1d2-0322-4965-aac5-dd2b6afe6306" providerId="ADAL" clId="{4AA07F10-9BE0-4DD4-A9B3-6089DD90F688}" dt="2026-08-19T15:23:02.382" v="4513" actId="26606"/>
          <ac:spMkLst>
            <pc:docMk/>
            <pc:sldMk cId="1318654457" sldId="369"/>
            <ac:spMk id="40" creationId="{BAC87F6E-526A-49B5-995D-42DB656594C9}"/>
          </ac:spMkLst>
        </pc:spChg>
        <pc:spChg chg="add del">
          <ac:chgData name="Jane Rennie" userId="9556b1d2-0322-4965-aac5-dd2b6afe6306" providerId="ADAL" clId="{4AA07F10-9BE0-4DD4-A9B3-6089DD90F688}" dt="2026-08-19T15:23:16.805" v="4516" actId="26606"/>
          <ac:spMkLst>
            <pc:docMk/>
            <pc:sldMk cId="1318654457" sldId="369"/>
            <ac:spMk id="42" creationId="{FB403EBD-907E-4D59-98D4-A72CD1063C62}"/>
          </ac:spMkLst>
        </pc:spChg>
        <pc:spChg chg="add del">
          <ac:chgData name="Jane Rennie" userId="9556b1d2-0322-4965-aac5-dd2b6afe6306" providerId="ADAL" clId="{4AA07F10-9BE0-4DD4-A9B3-6089DD90F688}" dt="2026-08-19T15:29:21.146" v="4590" actId="26606"/>
          <ac:spMkLst>
            <pc:docMk/>
            <pc:sldMk cId="1318654457" sldId="369"/>
            <ac:spMk id="47" creationId="{23530FE0-C542-45A1-BCD8-935787009C64}"/>
          </ac:spMkLst>
        </pc:spChg>
        <pc:spChg chg="add del">
          <ac:chgData name="Jane Rennie" userId="9556b1d2-0322-4965-aac5-dd2b6afe6306" providerId="ADAL" clId="{4AA07F10-9BE0-4DD4-A9B3-6089DD90F688}" dt="2026-08-19T15:29:21.146" v="4590" actId="26606"/>
          <ac:spMkLst>
            <pc:docMk/>
            <pc:sldMk cId="1318654457" sldId="369"/>
            <ac:spMk id="49" creationId="{F2A658D9-F185-44F1-BA33-D50320D1D078}"/>
          </ac:spMkLst>
        </pc:spChg>
        <pc:spChg chg="add del">
          <ac:chgData name="Jane Rennie" userId="9556b1d2-0322-4965-aac5-dd2b6afe6306" providerId="ADAL" clId="{4AA07F10-9BE0-4DD4-A9B3-6089DD90F688}" dt="2026-08-19T15:29:21.146" v="4590" actId="26606"/>
          <ac:spMkLst>
            <pc:docMk/>
            <pc:sldMk cId="1318654457" sldId="369"/>
            <ac:spMk id="51" creationId="{BAC87F6E-526A-49B5-995D-42DB656594C9}"/>
          </ac:spMkLst>
        </pc:spChg>
        <pc:spChg chg="add del">
          <ac:chgData name="Jane Rennie" userId="9556b1d2-0322-4965-aac5-dd2b6afe6306" providerId="ADAL" clId="{4AA07F10-9BE0-4DD4-A9B3-6089DD90F688}" dt="2026-08-19T15:30:23.622" v="4595" actId="26606"/>
          <ac:spMkLst>
            <pc:docMk/>
            <pc:sldMk cId="1318654457" sldId="369"/>
            <ac:spMk id="58" creationId="{BB7B992D-2EE5-431A-908A-7E7D956F2CD8}"/>
          </ac:spMkLst>
        </pc:spChg>
        <pc:picChg chg="del">
          <ac:chgData name="Jane Rennie" userId="9556b1d2-0322-4965-aac5-dd2b6afe6306" providerId="ADAL" clId="{4AA07F10-9BE0-4DD4-A9B3-6089DD90F688}" dt="2026-08-19T15:22:15.617" v="4505" actId="478"/>
          <ac:picMkLst>
            <pc:docMk/>
            <pc:sldMk cId="1318654457" sldId="369"/>
            <ac:picMk id="5" creationId="{60E7E035-F4A9-5090-ABBE-EB9DFBDA8472}"/>
          </ac:picMkLst>
        </pc:picChg>
        <pc:picChg chg="add del">
          <ac:chgData name="Jane Rennie" userId="9556b1d2-0322-4965-aac5-dd2b6afe6306" providerId="ADAL" clId="{4AA07F10-9BE0-4DD4-A9B3-6089DD90F688}" dt="2026-08-19T15:22:57.595" v="4511" actId="478"/>
          <ac:picMkLst>
            <pc:docMk/>
            <pc:sldMk cId="1318654457" sldId="369"/>
            <ac:picMk id="6" creationId="{10A1E7E0-2996-EEB8-867A-49A35CB9A835}"/>
          </ac:picMkLst>
        </pc:picChg>
        <pc:picChg chg="del">
          <ac:chgData name="Jane Rennie" userId="9556b1d2-0322-4965-aac5-dd2b6afe6306" providerId="ADAL" clId="{4AA07F10-9BE0-4DD4-A9B3-6089DD90F688}" dt="2026-08-19T15:22:14.791" v="4504" actId="478"/>
          <ac:picMkLst>
            <pc:docMk/>
            <pc:sldMk cId="1318654457" sldId="369"/>
            <ac:picMk id="7" creationId="{B91EEA56-8FAC-2033-0373-2C907F14AB66}"/>
          </ac:picMkLst>
        </pc:picChg>
        <pc:picChg chg="add mod ord">
          <ac:chgData name="Jane Rennie" userId="9556b1d2-0322-4965-aac5-dd2b6afe6306" providerId="ADAL" clId="{4AA07F10-9BE0-4DD4-A9B3-6089DD90F688}" dt="2026-08-19T15:39:20.443" v="4682" actId="962"/>
          <ac:picMkLst>
            <pc:docMk/>
            <pc:sldMk cId="1318654457" sldId="369"/>
            <ac:picMk id="9" creationId="{71ACEDBF-23A8-67CC-B1A0-8E7AD42F2332}"/>
          </ac:picMkLst>
        </pc:picChg>
        <pc:picChg chg="add mod ord">
          <ac:chgData name="Jane Rennie" userId="9556b1d2-0322-4965-aac5-dd2b6afe6306" providerId="ADAL" clId="{4AA07F10-9BE0-4DD4-A9B3-6089DD90F688}" dt="2026-08-19T15:39:19.428" v="4681" actId="962"/>
          <ac:picMkLst>
            <pc:docMk/>
            <pc:sldMk cId="1318654457" sldId="369"/>
            <ac:picMk id="11" creationId="{850C641A-3185-E072-126F-8E57F1B4863A}"/>
          </ac:picMkLst>
        </pc:picChg>
        <pc:picChg chg="add del">
          <ac:chgData name="Jane Rennie" userId="9556b1d2-0322-4965-aac5-dd2b6afe6306" providerId="ADAL" clId="{4AA07F10-9BE0-4DD4-A9B3-6089DD90F688}" dt="2026-08-19T15:22:42.298" v="4507" actId="26606"/>
          <ac:picMkLst>
            <pc:docMk/>
            <pc:sldMk cId="1318654457" sldId="369"/>
            <ac:picMk id="22" creationId="{F087F791-8693-EBFE-272B-2E853FD34D20}"/>
          </ac:picMkLst>
        </pc:picChg>
        <pc:picChg chg="del">
          <ac:chgData name="Jane Rennie" userId="9556b1d2-0322-4965-aac5-dd2b6afe6306" providerId="ADAL" clId="{4AA07F10-9BE0-4DD4-A9B3-6089DD90F688}" dt="2026-08-19T15:22:51.215" v="4509" actId="21"/>
          <ac:picMkLst>
            <pc:docMk/>
            <pc:sldMk cId="1318654457" sldId="369"/>
            <ac:picMk id="24" creationId="{59ED8DA8-2E54-8424-37D1-CF3BFE678CF8}"/>
          </ac:picMkLst>
        </pc:picChg>
        <pc:picChg chg="add del mod ord">
          <ac:chgData name="Jane Rennie" userId="9556b1d2-0322-4965-aac5-dd2b6afe6306" providerId="ADAL" clId="{4AA07F10-9BE0-4DD4-A9B3-6089DD90F688}" dt="2026-08-19T15:30:47.292" v="4597" actId="478"/>
          <ac:picMkLst>
            <pc:docMk/>
            <pc:sldMk cId="1318654457" sldId="369"/>
            <ac:picMk id="53" creationId="{718E6D7C-0EBE-A704-1FA6-1CE82667676E}"/>
          </ac:picMkLst>
        </pc:picChg>
      </pc:sldChg>
      <pc:sldChg chg="addSp delSp modSp mod setBg">
        <pc:chgData name="Jane Rennie" userId="9556b1d2-0322-4965-aac5-dd2b6afe6306" providerId="ADAL" clId="{4AA07F10-9BE0-4DD4-A9B3-6089DD90F688}" dt="2026-08-19T15:39:13.006" v="4678" actId="962"/>
        <pc:sldMkLst>
          <pc:docMk/>
          <pc:sldMk cId="3944795818" sldId="382"/>
        </pc:sldMkLst>
        <pc:spChg chg="mod">
          <ac:chgData name="Jane Rennie" userId="9556b1d2-0322-4965-aac5-dd2b6afe6306" providerId="ADAL" clId="{4AA07F10-9BE0-4DD4-A9B3-6089DD90F688}" dt="2026-08-19T13:20:14.958" v="2773" actId="14100"/>
          <ac:spMkLst>
            <pc:docMk/>
            <pc:sldMk cId="3944795818" sldId="382"/>
            <ac:spMk id="2" creationId="{81BB1052-7D1D-1E6D-5D47-37EC0EF48609}"/>
          </ac:spMkLst>
        </pc:spChg>
        <pc:spChg chg="mod">
          <ac:chgData name="Jane Rennie" userId="9556b1d2-0322-4965-aac5-dd2b6afe6306" providerId="ADAL" clId="{4AA07F10-9BE0-4DD4-A9B3-6089DD90F688}" dt="2026-08-19T14:58:44.944" v="3930" actId="27636"/>
          <ac:spMkLst>
            <pc:docMk/>
            <pc:sldMk cId="3944795818" sldId="382"/>
            <ac:spMk id="4" creationId="{275F06B2-151A-3762-60FE-D22B630C3D2D}"/>
          </ac:spMkLst>
        </pc:spChg>
        <pc:spChg chg="add mod">
          <ac:chgData name="Jane Rennie" userId="9556b1d2-0322-4965-aac5-dd2b6afe6306" providerId="ADAL" clId="{4AA07F10-9BE0-4DD4-A9B3-6089DD90F688}" dt="2026-08-19T13:20:23.079" v="2774" actId="1076"/>
          <ac:spMkLst>
            <pc:docMk/>
            <pc:sldMk cId="3944795818" sldId="382"/>
            <ac:spMk id="5" creationId="{18E6AB7C-CDC6-717F-7D72-4E723315E3C6}"/>
          </ac:spMkLst>
        </pc:spChg>
        <pc:spChg chg="add del">
          <ac:chgData name="Jane Rennie" userId="9556b1d2-0322-4965-aac5-dd2b6afe6306" providerId="ADAL" clId="{4AA07F10-9BE0-4DD4-A9B3-6089DD90F688}" dt="2026-08-18T17:33:51.397" v="657" actId="26606"/>
          <ac:spMkLst>
            <pc:docMk/>
            <pc:sldMk cId="3944795818" sldId="382"/>
            <ac:spMk id="2063" creationId="{6D30FAEA-9AA7-48D9-92FC-10E00C1320A4}"/>
          </ac:spMkLst>
        </pc:spChg>
        <pc:picChg chg="mod ord">
          <ac:chgData name="Jane Rennie" userId="9556b1d2-0322-4965-aac5-dd2b6afe6306" providerId="ADAL" clId="{4AA07F10-9BE0-4DD4-A9B3-6089DD90F688}" dt="2026-08-19T15:39:13.006" v="4678" actId="962"/>
          <ac:picMkLst>
            <pc:docMk/>
            <pc:sldMk cId="3944795818" sldId="382"/>
            <ac:picMk id="2058" creationId="{DDC3D25D-2196-2BE3-FD81-11B29ED9E155}"/>
          </ac:picMkLst>
        </pc:picChg>
      </pc:sldChg>
      <pc:sldChg chg="modSp mod ord">
        <pc:chgData name="Jane Rennie" userId="9556b1d2-0322-4965-aac5-dd2b6afe6306" providerId="ADAL" clId="{4AA07F10-9BE0-4DD4-A9B3-6089DD90F688}" dt="2026-08-19T14:40:40.022" v="3736" actId="20577"/>
        <pc:sldMkLst>
          <pc:docMk/>
          <pc:sldMk cId="3612607218" sldId="383"/>
        </pc:sldMkLst>
        <pc:spChg chg="mod">
          <ac:chgData name="Jane Rennie" userId="9556b1d2-0322-4965-aac5-dd2b6afe6306" providerId="ADAL" clId="{4AA07F10-9BE0-4DD4-A9B3-6089DD90F688}" dt="2026-08-18T18:33:18.057" v="1449" actId="1076"/>
          <ac:spMkLst>
            <pc:docMk/>
            <pc:sldMk cId="3612607218" sldId="383"/>
            <ac:spMk id="2" creationId="{B60DB823-6A76-1C34-8CC0-EDB33A3EEEB2}"/>
          </ac:spMkLst>
        </pc:spChg>
        <pc:spChg chg="mod">
          <ac:chgData name="Jane Rennie" userId="9556b1d2-0322-4965-aac5-dd2b6afe6306" providerId="ADAL" clId="{4AA07F10-9BE0-4DD4-A9B3-6089DD90F688}" dt="2026-08-19T14:40:40.022" v="3736" actId="20577"/>
          <ac:spMkLst>
            <pc:docMk/>
            <pc:sldMk cId="3612607218" sldId="383"/>
            <ac:spMk id="3" creationId="{3E66E243-4259-21BA-914A-1B0C56B55130}"/>
          </ac:spMkLst>
        </pc:spChg>
      </pc:sldChg>
      <pc:sldChg chg="addSp modSp add mod setBg">
        <pc:chgData name="Jane Rennie" userId="9556b1d2-0322-4965-aac5-dd2b6afe6306" providerId="ADAL" clId="{4AA07F10-9BE0-4DD4-A9B3-6089DD90F688}" dt="2026-08-18T18:25:23.246" v="1355" actId="27636"/>
        <pc:sldMkLst>
          <pc:docMk/>
          <pc:sldMk cId="875252993" sldId="384"/>
        </pc:sldMkLst>
        <pc:spChg chg="mod">
          <ac:chgData name="Jane Rennie" userId="9556b1d2-0322-4965-aac5-dd2b6afe6306" providerId="ADAL" clId="{4AA07F10-9BE0-4DD4-A9B3-6089DD90F688}" dt="2026-08-18T18:24:05.360" v="1345" actId="26606"/>
          <ac:spMkLst>
            <pc:docMk/>
            <pc:sldMk cId="875252993" sldId="384"/>
            <ac:spMk id="2" creationId="{F468D674-2348-4C77-A54E-2716F298D61F}"/>
          </ac:spMkLst>
        </pc:spChg>
        <pc:spChg chg="mod">
          <ac:chgData name="Jane Rennie" userId="9556b1d2-0322-4965-aac5-dd2b6afe6306" providerId="ADAL" clId="{4AA07F10-9BE0-4DD4-A9B3-6089DD90F688}" dt="2026-08-18T18:25:23.246" v="1355" actId="27636"/>
          <ac:spMkLst>
            <pc:docMk/>
            <pc:sldMk cId="875252993" sldId="384"/>
            <ac:spMk id="7" creationId="{A5AF1E54-0136-E6A1-2B7E-B9D1EA31F5A6}"/>
          </ac:spMkLst>
        </pc:spChg>
        <pc:spChg chg="add">
          <ac:chgData name="Jane Rennie" userId="9556b1d2-0322-4965-aac5-dd2b6afe6306" providerId="ADAL" clId="{4AA07F10-9BE0-4DD4-A9B3-6089DD90F688}" dt="2026-08-18T18:24:05.360" v="1345" actId="26606"/>
          <ac:spMkLst>
            <pc:docMk/>
            <pc:sldMk cId="875252993" sldId="384"/>
            <ac:spMk id="12" creationId="{2AEFFFF2-9EB4-4B6C-B9F8-2BA3EF89A21C}"/>
          </ac:spMkLst>
        </pc:spChg>
        <pc:spChg chg="add">
          <ac:chgData name="Jane Rennie" userId="9556b1d2-0322-4965-aac5-dd2b6afe6306" providerId="ADAL" clId="{4AA07F10-9BE0-4DD4-A9B3-6089DD90F688}" dt="2026-08-18T18:24:05.360" v="1345" actId="26606"/>
          <ac:spMkLst>
            <pc:docMk/>
            <pc:sldMk cId="875252993" sldId="384"/>
            <ac:spMk id="14" creationId="{0D65299F-028F-4AFC-B46A-8DB33E20FE4A}"/>
          </ac:spMkLst>
        </pc:spChg>
        <pc:spChg chg="add">
          <ac:chgData name="Jane Rennie" userId="9556b1d2-0322-4965-aac5-dd2b6afe6306" providerId="ADAL" clId="{4AA07F10-9BE0-4DD4-A9B3-6089DD90F688}" dt="2026-08-18T18:24:05.360" v="1345" actId="26606"/>
          <ac:spMkLst>
            <pc:docMk/>
            <pc:sldMk cId="875252993" sldId="384"/>
            <ac:spMk id="16" creationId="{BAC87F6E-526A-49B5-995D-42DB656594C9}"/>
          </ac:spMkLst>
        </pc:spChg>
      </pc:sldChg>
      <pc:sldChg chg="addSp delSp modSp new mod ord">
        <pc:chgData name="Jane Rennie" userId="9556b1d2-0322-4965-aac5-dd2b6afe6306" providerId="ADAL" clId="{4AA07F10-9BE0-4DD4-A9B3-6089DD90F688}" dt="2026-08-19T15:43:28.808" v="4714" actId="13244"/>
        <pc:sldMkLst>
          <pc:docMk/>
          <pc:sldMk cId="3454707537" sldId="385"/>
        </pc:sldMkLst>
        <pc:spChg chg="mod">
          <ac:chgData name="Jane Rennie" userId="9556b1d2-0322-4965-aac5-dd2b6afe6306" providerId="ADAL" clId="{4AA07F10-9BE0-4DD4-A9B3-6089DD90F688}" dt="2026-08-19T11:59:07.257" v="1558" actId="1076"/>
          <ac:spMkLst>
            <pc:docMk/>
            <pc:sldMk cId="3454707537" sldId="385"/>
            <ac:spMk id="2" creationId="{E8162242-7DF7-A611-3A5C-2806C342B2F6}"/>
          </ac:spMkLst>
        </pc:spChg>
        <pc:spChg chg="del">
          <ac:chgData name="Jane Rennie" userId="9556b1d2-0322-4965-aac5-dd2b6afe6306" providerId="ADAL" clId="{4AA07F10-9BE0-4DD4-A9B3-6089DD90F688}" dt="2026-08-19T12:01:45.793" v="1841" actId="931"/>
          <ac:spMkLst>
            <pc:docMk/>
            <pc:sldMk cId="3454707537" sldId="385"/>
            <ac:spMk id="3" creationId="{A19596D7-B3A7-6E18-FF31-64E77D3E2A9B}"/>
          </ac:spMkLst>
        </pc:spChg>
        <pc:spChg chg="del mod">
          <ac:chgData name="Jane Rennie" userId="9556b1d2-0322-4965-aac5-dd2b6afe6306" providerId="ADAL" clId="{4AA07F10-9BE0-4DD4-A9B3-6089DD90F688}" dt="2026-08-19T11:58:58.881" v="1556" actId="478"/>
          <ac:spMkLst>
            <pc:docMk/>
            <pc:sldMk cId="3454707537" sldId="385"/>
            <ac:spMk id="4" creationId="{8F3B4466-5C1E-F6EC-1670-B25072FEA265}"/>
          </ac:spMkLst>
        </pc:spChg>
        <pc:graphicFrameChg chg="add mod ord modGraphic">
          <ac:chgData name="Jane Rennie" userId="9556b1d2-0322-4965-aac5-dd2b6afe6306" providerId="ADAL" clId="{4AA07F10-9BE0-4DD4-A9B3-6089DD90F688}" dt="2026-08-19T15:43:28.808" v="4714" actId="13244"/>
          <ac:graphicFrameMkLst>
            <pc:docMk/>
            <pc:sldMk cId="3454707537" sldId="385"/>
            <ac:graphicFrameMk id="5" creationId="{8E53FAC6-3236-8D6E-B7CB-36B8FD845C39}"/>
          </ac:graphicFrameMkLst>
        </pc:graphicFrameChg>
        <pc:picChg chg="add mod ord">
          <ac:chgData name="Jane Rennie" userId="9556b1d2-0322-4965-aac5-dd2b6afe6306" providerId="ADAL" clId="{4AA07F10-9BE0-4DD4-A9B3-6089DD90F688}" dt="2026-08-19T15:38:50.221" v="4672" actId="962"/>
          <ac:picMkLst>
            <pc:docMk/>
            <pc:sldMk cId="3454707537" sldId="385"/>
            <ac:picMk id="7" creationId="{3DA8FFEC-E309-9B6B-66B1-3F71037C37C7}"/>
          </ac:picMkLst>
        </pc:picChg>
      </pc:sldChg>
      <pc:sldChg chg="new del">
        <pc:chgData name="Jane Rennie" userId="9556b1d2-0322-4965-aac5-dd2b6afe6306" providerId="ADAL" clId="{4AA07F10-9BE0-4DD4-A9B3-6089DD90F688}" dt="2026-08-19T12:02:51.894" v="1846" actId="47"/>
        <pc:sldMkLst>
          <pc:docMk/>
          <pc:sldMk cId="1454046792" sldId="386"/>
        </pc:sldMkLst>
      </pc:sldChg>
      <pc:sldChg chg="addSp delSp modSp add mod ord setBg">
        <pc:chgData name="Jane Rennie" userId="9556b1d2-0322-4965-aac5-dd2b6afe6306" providerId="ADAL" clId="{4AA07F10-9BE0-4DD4-A9B3-6089DD90F688}" dt="2026-08-19T15:45:17.604" v="4717"/>
        <pc:sldMkLst>
          <pc:docMk/>
          <pc:sldMk cId="258308878" sldId="387"/>
        </pc:sldMkLst>
        <pc:spChg chg="mod">
          <ac:chgData name="Jane Rennie" userId="9556b1d2-0322-4965-aac5-dd2b6afe6306" providerId="ADAL" clId="{4AA07F10-9BE0-4DD4-A9B3-6089DD90F688}" dt="2026-08-19T13:19:08.637" v="2725" actId="26606"/>
          <ac:spMkLst>
            <pc:docMk/>
            <pc:sldMk cId="258308878" sldId="387"/>
            <ac:spMk id="2" creationId="{F94E4461-6E0B-26B5-EE73-C6CDE1E971EA}"/>
          </ac:spMkLst>
        </pc:spChg>
        <pc:spChg chg="del mod">
          <ac:chgData name="Jane Rennie" userId="9556b1d2-0322-4965-aac5-dd2b6afe6306" providerId="ADAL" clId="{4AA07F10-9BE0-4DD4-A9B3-6089DD90F688}" dt="2026-08-19T12:04:17.801" v="1882" actId="3680"/>
          <ac:spMkLst>
            <pc:docMk/>
            <pc:sldMk cId="258308878" sldId="387"/>
            <ac:spMk id="3" creationId="{B164FA58-08B2-186E-A97A-492C7C42031B}"/>
          </ac:spMkLst>
        </pc:spChg>
        <pc:spChg chg="add del mod">
          <ac:chgData name="Jane Rennie" userId="9556b1d2-0322-4965-aac5-dd2b6afe6306" providerId="ADAL" clId="{4AA07F10-9BE0-4DD4-A9B3-6089DD90F688}" dt="2026-08-19T12:04:38.895" v="1884" actId="3680"/>
          <ac:spMkLst>
            <pc:docMk/>
            <pc:sldMk cId="258308878" sldId="387"/>
            <ac:spMk id="6" creationId="{5AD8853B-5EAA-18ED-F561-4D020F674E4E}"/>
          </ac:spMkLst>
        </pc:spChg>
        <pc:spChg chg="add del mod">
          <ac:chgData name="Jane Rennie" userId="9556b1d2-0322-4965-aac5-dd2b6afe6306" providerId="ADAL" clId="{4AA07F10-9BE0-4DD4-A9B3-6089DD90F688}" dt="2026-08-19T12:05:15.764" v="1886" actId="3680"/>
          <ac:spMkLst>
            <pc:docMk/>
            <pc:sldMk cId="258308878" sldId="387"/>
            <ac:spMk id="10" creationId="{DB900A0B-B3C5-6C6F-9161-69B8D0E80125}"/>
          </ac:spMkLst>
        </pc:spChg>
        <pc:spChg chg="add del mod">
          <ac:chgData name="Jane Rennie" userId="9556b1d2-0322-4965-aac5-dd2b6afe6306" providerId="ADAL" clId="{4AA07F10-9BE0-4DD4-A9B3-6089DD90F688}" dt="2026-08-19T13:04:31.314" v="2118" actId="21"/>
          <ac:spMkLst>
            <pc:docMk/>
            <pc:sldMk cId="258308878" sldId="387"/>
            <ac:spMk id="14" creationId="{8BCD3864-0A8B-C88D-66E8-DE3EB02B3080}"/>
          </ac:spMkLst>
        </pc:spChg>
        <pc:spChg chg="add">
          <ac:chgData name="Jane Rennie" userId="9556b1d2-0322-4965-aac5-dd2b6afe6306" providerId="ADAL" clId="{4AA07F10-9BE0-4DD4-A9B3-6089DD90F688}" dt="2026-08-19T13:19:08.637" v="2725" actId="26606"/>
          <ac:spMkLst>
            <pc:docMk/>
            <pc:sldMk cId="258308878" sldId="387"/>
            <ac:spMk id="17" creationId="{C3A694C2-50DA-401D-9E8A-3621EBF0C75C}"/>
          </ac:spMkLst>
        </pc:spChg>
        <pc:graphicFrameChg chg="add del mod ord modGraphic">
          <ac:chgData name="Jane Rennie" userId="9556b1d2-0322-4965-aac5-dd2b6afe6306" providerId="ADAL" clId="{4AA07F10-9BE0-4DD4-A9B3-6089DD90F688}" dt="2026-08-19T12:04:31.746" v="1883" actId="21"/>
          <ac:graphicFrameMkLst>
            <pc:docMk/>
            <pc:sldMk cId="258308878" sldId="387"/>
            <ac:graphicFrameMk id="4" creationId="{80DC0CB0-1BEC-F469-D181-13FD27A4350B}"/>
          </ac:graphicFrameMkLst>
        </pc:graphicFrameChg>
        <pc:graphicFrameChg chg="add del mod ord modGraphic">
          <ac:chgData name="Jane Rennie" userId="9556b1d2-0322-4965-aac5-dd2b6afe6306" providerId="ADAL" clId="{4AA07F10-9BE0-4DD4-A9B3-6089DD90F688}" dt="2026-08-19T12:04:46.834" v="1885" actId="21"/>
          <ac:graphicFrameMkLst>
            <pc:docMk/>
            <pc:sldMk cId="258308878" sldId="387"/>
            <ac:graphicFrameMk id="8" creationId="{DC47458E-DA58-A16D-94F8-9BD7FCB1F09C}"/>
          </ac:graphicFrameMkLst>
        </pc:graphicFrameChg>
        <pc:graphicFrameChg chg="add del mod ord modGraphic">
          <ac:chgData name="Jane Rennie" userId="9556b1d2-0322-4965-aac5-dd2b6afe6306" providerId="ADAL" clId="{4AA07F10-9BE0-4DD4-A9B3-6089DD90F688}" dt="2026-08-19T13:04:26.673" v="2117" actId="21"/>
          <ac:graphicFrameMkLst>
            <pc:docMk/>
            <pc:sldMk cId="258308878" sldId="387"/>
            <ac:graphicFrameMk id="11" creationId="{E34A340C-D791-EF48-E8BE-CDA986AB895D}"/>
          </ac:graphicFrameMkLst>
        </pc:graphicFrameChg>
        <pc:graphicFrameChg chg="add mod modGraphic">
          <ac:chgData name="Jane Rennie" userId="9556b1d2-0322-4965-aac5-dd2b6afe6306" providerId="ADAL" clId="{4AA07F10-9BE0-4DD4-A9B3-6089DD90F688}" dt="2026-08-19T13:19:08.637" v="2725" actId="26606"/>
          <ac:graphicFrameMkLst>
            <pc:docMk/>
            <pc:sldMk cId="258308878" sldId="387"/>
            <ac:graphicFrameMk id="12" creationId="{235F85FB-AB39-46E3-8BB9-E66A3F75422A}"/>
          </ac:graphicFrameMkLst>
        </pc:graphicFrameChg>
        <pc:picChg chg="del mod">
          <ac:chgData name="Jane Rennie" userId="9556b1d2-0322-4965-aac5-dd2b6afe6306" providerId="ADAL" clId="{4AA07F10-9BE0-4DD4-A9B3-6089DD90F688}" dt="2026-08-19T13:13:04.515" v="2122" actId="21"/>
          <ac:picMkLst>
            <pc:docMk/>
            <pc:sldMk cId="258308878" sldId="387"/>
            <ac:picMk id="7" creationId="{BD1AB596-0475-4DCF-0A6F-60F7ABBF24E0}"/>
          </ac:picMkLst>
        </pc:picChg>
      </pc:sldChg>
      <pc:sldChg chg="new del">
        <pc:chgData name="Jane Rennie" userId="9556b1d2-0322-4965-aac5-dd2b6afe6306" providerId="ADAL" clId="{4AA07F10-9BE0-4DD4-A9B3-6089DD90F688}" dt="2026-08-19T13:53:15.571" v="3103" actId="47"/>
        <pc:sldMkLst>
          <pc:docMk/>
          <pc:sldMk cId="3539392116" sldId="388"/>
        </pc:sldMkLst>
      </pc:sldChg>
      <pc:sldChg chg="modSp add mod ord">
        <pc:chgData name="Jane Rennie" userId="9556b1d2-0322-4965-aac5-dd2b6afe6306" providerId="ADAL" clId="{4AA07F10-9BE0-4DD4-A9B3-6089DD90F688}" dt="2026-08-19T13:54:32.705" v="3143" actId="14826"/>
        <pc:sldMkLst>
          <pc:docMk/>
          <pc:sldMk cId="97173960" sldId="389"/>
        </pc:sldMkLst>
        <pc:spChg chg="mod">
          <ac:chgData name="Jane Rennie" userId="9556b1d2-0322-4965-aac5-dd2b6afe6306" providerId="ADAL" clId="{4AA07F10-9BE0-4DD4-A9B3-6089DD90F688}" dt="2026-08-19T13:53:33.376" v="3141" actId="20577"/>
          <ac:spMkLst>
            <pc:docMk/>
            <pc:sldMk cId="97173960" sldId="389"/>
            <ac:spMk id="2" creationId="{6F70A33E-5026-209B-337E-C48EB010C18F}"/>
          </ac:spMkLst>
        </pc:spChg>
        <pc:picChg chg="mod">
          <ac:chgData name="Jane Rennie" userId="9556b1d2-0322-4965-aac5-dd2b6afe6306" providerId="ADAL" clId="{4AA07F10-9BE0-4DD4-A9B3-6089DD90F688}" dt="2026-08-19T13:54:32.705" v="3143" actId="14826"/>
          <ac:picMkLst>
            <pc:docMk/>
            <pc:sldMk cId="97173960" sldId="389"/>
            <ac:picMk id="8" creationId="{0394B275-63D4-ABCF-9B99-7C357346ED6E}"/>
          </ac:picMkLst>
        </pc:picChg>
      </pc:sldChg>
      <pc:sldChg chg="addSp modSp add mod ord">
        <pc:chgData name="Jane Rennie" userId="9556b1d2-0322-4965-aac5-dd2b6afe6306" providerId="ADAL" clId="{4AA07F10-9BE0-4DD4-A9B3-6089DD90F688}" dt="2026-08-19T15:31:22.711" v="4604" actId="14100"/>
        <pc:sldMkLst>
          <pc:docMk/>
          <pc:sldMk cId="2467498511" sldId="390"/>
        </pc:sldMkLst>
        <pc:spChg chg="mod">
          <ac:chgData name="Jane Rennie" userId="9556b1d2-0322-4965-aac5-dd2b6afe6306" providerId="ADAL" clId="{4AA07F10-9BE0-4DD4-A9B3-6089DD90F688}" dt="2026-08-19T15:31:22.711" v="4604" actId="14100"/>
          <ac:spMkLst>
            <pc:docMk/>
            <pc:sldMk cId="2467498511" sldId="390"/>
            <ac:spMk id="2" creationId="{BC711D28-75EA-699F-3CC7-3804FBDE8B02}"/>
          </ac:spMkLst>
        </pc:spChg>
        <pc:spChg chg="add mod">
          <ac:chgData name="Jane Rennie" userId="9556b1d2-0322-4965-aac5-dd2b6afe6306" providerId="ADAL" clId="{4AA07F10-9BE0-4DD4-A9B3-6089DD90F688}" dt="2026-08-19T15:31:17.881" v="4602" actId="255"/>
          <ac:spMkLst>
            <pc:docMk/>
            <pc:sldMk cId="2467498511" sldId="390"/>
            <ac:spMk id="4" creationId="{86CD5823-83E5-E915-8398-03C4ECB36F99}"/>
          </ac:spMkLst>
        </pc:spChg>
      </pc:sldChg>
      <pc:sldChg chg="modSp add mod">
        <pc:chgData name="Jane Rennie" userId="9556b1d2-0322-4965-aac5-dd2b6afe6306" providerId="ADAL" clId="{4AA07F10-9BE0-4DD4-A9B3-6089DD90F688}" dt="2026-08-19T13:57:41.431" v="3202" actId="20577"/>
        <pc:sldMkLst>
          <pc:docMk/>
          <pc:sldMk cId="1700737970" sldId="413"/>
        </pc:sldMkLst>
        <pc:spChg chg="mod">
          <ac:chgData name="Jane Rennie" userId="9556b1d2-0322-4965-aac5-dd2b6afe6306" providerId="ADAL" clId="{4AA07F10-9BE0-4DD4-A9B3-6089DD90F688}" dt="2026-08-19T13:57:41.431" v="3202" actId="20577"/>
          <ac:spMkLst>
            <pc:docMk/>
            <pc:sldMk cId="1700737970" sldId="413"/>
            <ac:spMk id="2" creationId="{49E827F1-9B86-C452-7BA9-06CC47320A9B}"/>
          </ac:spMkLst>
        </pc:spChg>
      </pc:sldChg>
      <pc:sldChg chg="addSp delSp modSp add mod">
        <pc:chgData name="Jane Rennie" userId="9556b1d2-0322-4965-aac5-dd2b6afe6306" providerId="ADAL" clId="{4AA07F10-9BE0-4DD4-A9B3-6089DD90F688}" dt="2026-08-19T15:46:12.583" v="4719" actId="113"/>
        <pc:sldMkLst>
          <pc:docMk/>
          <pc:sldMk cId="2333334533" sldId="414"/>
        </pc:sldMkLst>
        <pc:spChg chg="mod">
          <ac:chgData name="Jane Rennie" userId="9556b1d2-0322-4965-aac5-dd2b6afe6306" providerId="ADAL" clId="{4AA07F10-9BE0-4DD4-A9B3-6089DD90F688}" dt="2026-08-19T15:43:09.085" v="4711" actId="1076"/>
          <ac:spMkLst>
            <pc:docMk/>
            <pc:sldMk cId="2333334533" sldId="414"/>
            <ac:spMk id="2" creationId="{50DA9E40-63E9-BB88-4061-DC8EE0047508}"/>
          </ac:spMkLst>
        </pc:spChg>
        <pc:spChg chg="add del mod">
          <ac:chgData name="Jane Rennie" userId="9556b1d2-0322-4965-aac5-dd2b6afe6306" providerId="ADAL" clId="{4AA07F10-9BE0-4DD4-A9B3-6089DD90F688}" dt="2026-08-19T15:42:46.798" v="4701" actId="21"/>
          <ac:spMkLst>
            <pc:docMk/>
            <pc:sldMk cId="2333334533" sldId="414"/>
            <ac:spMk id="3" creationId="{27BDAB38-70B3-99C8-9052-7F0E679FEA3D}"/>
          </ac:spMkLst>
        </pc:spChg>
        <pc:spChg chg="mod">
          <ac:chgData name="Jane Rennie" userId="9556b1d2-0322-4965-aac5-dd2b6afe6306" providerId="ADAL" clId="{4AA07F10-9BE0-4DD4-A9B3-6089DD90F688}" dt="2026-08-19T15:46:12.583" v="4719" actId="113"/>
          <ac:spMkLst>
            <pc:docMk/>
            <pc:sldMk cId="2333334533" sldId="414"/>
            <ac:spMk id="4" creationId="{4B2C6F83-66B6-1FCD-37B4-DFF25516A87D}"/>
          </ac:spMkLst>
        </pc:spChg>
        <pc:spChg chg="add del mod">
          <ac:chgData name="Jane Rennie" userId="9556b1d2-0322-4965-aac5-dd2b6afe6306" providerId="ADAL" clId="{4AA07F10-9BE0-4DD4-A9B3-6089DD90F688}" dt="2026-08-19T15:42:46.819" v="4705"/>
          <ac:spMkLst>
            <pc:docMk/>
            <pc:sldMk cId="2333334533" sldId="414"/>
            <ac:spMk id="5" creationId="{A887C258-D7A4-8B85-813E-7ECDC58FB3BD}"/>
          </ac:spMkLst>
        </pc:spChg>
        <pc:spChg chg="add del mod">
          <ac:chgData name="Jane Rennie" userId="9556b1d2-0322-4965-aac5-dd2b6afe6306" providerId="ADAL" clId="{4AA07F10-9BE0-4DD4-A9B3-6089DD90F688}" dt="2026-08-19T15:42:46.819" v="4703"/>
          <ac:spMkLst>
            <pc:docMk/>
            <pc:sldMk cId="2333334533" sldId="414"/>
            <ac:spMk id="6" creationId="{3BC0E0C4-57D1-733A-BFCD-B1E3D5164D51}"/>
          </ac:spMkLst>
        </pc:spChg>
        <pc:picChg chg="mod">
          <ac:chgData name="Jane Rennie" userId="9556b1d2-0322-4965-aac5-dd2b6afe6306" providerId="ADAL" clId="{4AA07F10-9BE0-4DD4-A9B3-6089DD90F688}" dt="2026-08-19T15:42:10.245" v="4693" actId="1076"/>
          <ac:picMkLst>
            <pc:docMk/>
            <pc:sldMk cId="2333334533" sldId="414"/>
            <ac:picMk id="18" creationId="{C61CA182-21CA-CDDB-B1ED-83B23D97929B}"/>
          </ac:picMkLst>
        </pc:picChg>
      </pc:sldChg>
      <pc:sldChg chg="modSp add del mod setBg">
        <pc:chgData name="Jane Rennie" userId="9556b1d2-0322-4965-aac5-dd2b6afe6306" providerId="ADAL" clId="{4AA07F10-9BE0-4DD4-A9B3-6089DD90F688}" dt="2026-08-19T15:18:24.067" v="4294" actId="2696"/>
        <pc:sldMkLst>
          <pc:docMk/>
          <pc:sldMk cId="3359715030" sldId="448"/>
        </pc:sldMkLst>
        <pc:spChg chg="mod">
          <ac:chgData name="Jane Rennie" userId="9556b1d2-0322-4965-aac5-dd2b6afe6306" providerId="ADAL" clId="{4AA07F10-9BE0-4DD4-A9B3-6089DD90F688}" dt="2026-08-19T13:59:32.822" v="3247" actId="6549"/>
          <ac:spMkLst>
            <pc:docMk/>
            <pc:sldMk cId="3359715030" sldId="448"/>
            <ac:spMk id="9" creationId="{E9D7ACD4-687C-765E-09F6-ADEC59CC2B47}"/>
          </ac:spMkLst>
        </pc:spChg>
      </pc:sldChg>
      <pc:sldChg chg="modSp add mod setBg">
        <pc:chgData name="Jane Rennie" userId="9556b1d2-0322-4965-aac5-dd2b6afe6306" providerId="ADAL" clId="{4AA07F10-9BE0-4DD4-A9B3-6089DD90F688}" dt="2026-08-19T14:01:58.487" v="3297" actId="20577"/>
        <pc:sldMkLst>
          <pc:docMk/>
          <pc:sldMk cId="277540119" sldId="449"/>
        </pc:sldMkLst>
        <pc:spChg chg="mod">
          <ac:chgData name="Jane Rennie" userId="9556b1d2-0322-4965-aac5-dd2b6afe6306" providerId="ADAL" clId="{4AA07F10-9BE0-4DD4-A9B3-6089DD90F688}" dt="2026-08-19T14:01:58.487" v="3297" actId="20577"/>
          <ac:spMkLst>
            <pc:docMk/>
            <pc:sldMk cId="277540119" sldId="449"/>
            <ac:spMk id="2" creationId="{6C293634-8C93-B95B-5989-8B5678411DEA}"/>
          </ac:spMkLst>
        </pc:spChg>
      </pc:sldChg>
      <pc:sldChg chg="modSp add mod ord">
        <pc:chgData name="Jane Rennie" userId="9556b1d2-0322-4965-aac5-dd2b6afe6306" providerId="ADAL" clId="{4AA07F10-9BE0-4DD4-A9B3-6089DD90F688}" dt="2026-08-19T14:04:33.257" v="3407" actId="14826"/>
        <pc:sldMkLst>
          <pc:docMk/>
          <pc:sldMk cId="4113075262" sldId="450"/>
        </pc:sldMkLst>
        <pc:spChg chg="mod">
          <ac:chgData name="Jane Rennie" userId="9556b1d2-0322-4965-aac5-dd2b6afe6306" providerId="ADAL" clId="{4AA07F10-9BE0-4DD4-A9B3-6089DD90F688}" dt="2026-08-19T14:04:06.863" v="3406" actId="20577"/>
          <ac:spMkLst>
            <pc:docMk/>
            <pc:sldMk cId="4113075262" sldId="450"/>
            <ac:spMk id="2" creationId="{971AAF8A-9108-912C-9FAA-F7DE35B6F12C}"/>
          </ac:spMkLst>
        </pc:spChg>
        <pc:picChg chg="mod">
          <ac:chgData name="Jane Rennie" userId="9556b1d2-0322-4965-aac5-dd2b6afe6306" providerId="ADAL" clId="{4AA07F10-9BE0-4DD4-A9B3-6089DD90F688}" dt="2026-08-19T14:04:33.257" v="3407" actId="14826"/>
          <ac:picMkLst>
            <pc:docMk/>
            <pc:sldMk cId="4113075262" sldId="450"/>
            <ac:picMk id="8" creationId="{BBABC3C2-76E4-B4A1-A420-74046D82CEF1}"/>
          </ac:picMkLst>
        </pc:picChg>
      </pc:sldChg>
      <pc:sldChg chg="modSp add mod">
        <pc:chgData name="Jane Rennie" userId="9556b1d2-0322-4965-aac5-dd2b6afe6306" providerId="ADAL" clId="{4AA07F10-9BE0-4DD4-A9B3-6089DD90F688}" dt="2026-08-19T14:54:23.523" v="3799" actId="6549"/>
        <pc:sldMkLst>
          <pc:docMk/>
          <pc:sldMk cId="2705656292" sldId="451"/>
        </pc:sldMkLst>
        <pc:spChg chg="mod">
          <ac:chgData name="Jane Rennie" userId="9556b1d2-0322-4965-aac5-dd2b6afe6306" providerId="ADAL" clId="{4AA07F10-9BE0-4DD4-A9B3-6089DD90F688}" dt="2026-08-19T14:54:23.523" v="3799" actId="6549"/>
          <ac:spMkLst>
            <pc:docMk/>
            <pc:sldMk cId="2705656292" sldId="451"/>
            <ac:spMk id="7" creationId="{874399E9-A030-A049-C20F-52871336043C}"/>
          </ac:spMkLst>
        </pc:spChg>
      </pc:sldChg>
      <pc:sldChg chg="add del setBg">
        <pc:chgData name="Jane Rennie" userId="9556b1d2-0322-4965-aac5-dd2b6afe6306" providerId="ADAL" clId="{4AA07F10-9BE0-4DD4-A9B3-6089DD90F688}" dt="2026-08-19T15:47:07.118" v="4720" actId="2696"/>
        <pc:sldMkLst>
          <pc:docMk/>
          <pc:sldMk cId="3809622369" sldId="452"/>
        </pc:sldMkLst>
      </pc:sldChg>
      <pc:sldChg chg="addSp delSp modSp add mod setBg delDesignElem">
        <pc:chgData name="Jane Rennie" userId="9556b1d2-0322-4965-aac5-dd2b6afe6306" providerId="ADAL" clId="{4AA07F10-9BE0-4DD4-A9B3-6089DD90F688}" dt="2026-08-19T15:38:24.823" v="4668" actId="207"/>
        <pc:sldMkLst>
          <pc:docMk/>
          <pc:sldMk cId="2807033123" sldId="453"/>
        </pc:sldMkLst>
        <pc:spChg chg="mod">
          <ac:chgData name="Jane Rennie" userId="9556b1d2-0322-4965-aac5-dd2b6afe6306" providerId="ADAL" clId="{4AA07F10-9BE0-4DD4-A9B3-6089DD90F688}" dt="2026-08-19T15:38:24.823" v="4668" actId="207"/>
          <ac:spMkLst>
            <pc:docMk/>
            <pc:sldMk cId="2807033123" sldId="453"/>
            <ac:spMk id="14" creationId="{EEE026BC-C7A3-DDAA-8B17-132C0246B92B}"/>
          </ac:spMkLst>
        </pc:spChg>
        <pc:spChg chg="mod">
          <ac:chgData name="Jane Rennie" userId="9556b1d2-0322-4965-aac5-dd2b6afe6306" providerId="ADAL" clId="{4AA07F10-9BE0-4DD4-A9B3-6089DD90F688}" dt="2026-08-19T15:33:55.789" v="4618" actId="14100"/>
          <ac:spMkLst>
            <pc:docMk/>
            <pc:sldMk cId="2807033123" sldId="453"/>
            <ac:spMk id="16" creationId="{01BC36FB-2040-4ADA-B887-1B275F78E917}"/>
          </ac:spMkLst>
        </pc:spChg>
        <pc:spChg chg="add">
          <ac:chgData name="Jane Rennie" userId="9556b1d2-0322-4965-aac5-dd2b6afe6306" providerId="ADAL" clId="{4AA07F10-9BE0-4DD4-A9B3-6089DD90F688}" dt="2026-08-19T14:11:25.178" v="3446" actId="26606"/>
          <ac:spMkLst>
            <pc:docMk/>
            <pc:sldMk cId="2807033123" sldId="453"/>
            <ac:spMk id="18" creationId="{23530FE0-C542-45A1-BCD8-935787009C64}"/>
          </ac:spMkLst>
        </pc:spChg>
        <pc:spChg chg="add">
          <ac:chgData name="Jane Rennie" userId="9556b1d2-0322-4965-aac5-dd2b6afe6306" providerId="ADAL" clId="{4AA07F10-9BE0-4DD4-A9B3-6089DD90F688}" dt="2026-08-19T14:11:25.178" v="3446" actId="26606"/>
          <ac:spMkLst>
            <pc:docMk/>
            <pc:sldMk cId="2807033123" sldId="453"/>
            <ac:spMk id="19" creationId="{F2A658D9-F185-44F1-BA33-D50320D1D078}"/>
          </ac:spMkLst>
        </pc:spChg>
        <pc:spChg chg="add">
          <ac:chgData name="Jane Rennie" userId="9556b1d2-0322-4965-aac5-dd2b6afe6306" providerId="ADAL" clId="{4AA07F10-9BE0-4DD4-A9B3-6089DD90F688}" dt="2026-08-19T14:11:25.178" v="3446" actId="26606"/>
          <ac:spMkLst>
            <pc:docMk/>
            <pc:sldMk cId="2807033123" sldId="453"/>
            <ac:spMk id="20" creationId="{BAC87F6E-526A-49B5-995D-42DB656594C9}"/>
          </ac:spMkLst>
        </pc:spChg>
        <pc:spChg chg="del">
          <ac:chgData name="Jane Rennie" userId="9556b1d2-0322-4965-aac5-dd2b6afe6306" providerId="ADAL" clId="{4AA07F10-9BE0-4DD4-A9B3-6089DD90F688}" dt="2026-08-19T14:10:26.743" v="3445"/>
          <ac:spMkLst>
            <pc:docMk/>
            <pc:sldMk cId="2807033123" sldId="453"/>
            <ac:spMk id="21" creationId="{EEFB54F8-806F-131D-36E7-B302D9C41A09}"/>
          </ac:spMkLst>
        </pc:spChg>
        <pc:spChg chg="del">
          <ac:chgData name="Jane Rennie" userId="9556b1d2-0322-4965-aac5-dd2b6afe6306" providerId="ADAL" clId="{4AA07F10-9BE0-4DD4-A9B3-6089DD90F688}" dt="2026-08-19T14:10:26.743" v="3445"/>
          <ac:spMkLst>
            <pc:docMk/>
            <pc:sldMk cId="2807033123" sldId="453"/>
            <ac:spMk id="23" creationId="{58E70C42-770B-53B1-8348-ED389BB08666}"/>
          </ac:spMkLst>
        </pc:spChg>
        <pc:spChg chg="del">
          <ac:chgData name="Jane Rennie" userId="9556b1d2-0322-4965-aac5-dd2b6afe6306" providerId="ADAL" clId="{4AA07F10-9BE0-4DD4-A9B3-6089DD90F688}" dt="2026-08-19T14:10:26.743" v="3445"/>
          <ac:spMkLst>
            <pc:docMk/>
            <pc:sldMk cId="2807033123" sldId="453"/>
            <ac:spMk id="25" creationId="{D22AAA6F-ED88-9151-6D34-B4885498FF8F}"/>
          </ac:spMkLst>
        </pc:spChg>
      </pc:sldChg>
      <pc:sldChg chg="modSp add mod setBg">
        <pc:chgData name="Jane Rennie" userId="9556b1d2-0322-4965-aac5-dd2b6afe6306" providerId="ADAL" clId="{4AA07F10-9BE0-4DD4-A9B3-6089DD90F688}" dt="2026-08-19T14:54:53.948" v="3827" actId="6549"/>
        <pc:sldMkLst>
          <pc:docMk/>
          <pc:sldMk cId="485122518" sldId="454"/>
        </pc:sldMkLst>
        <pc:spChg chg="mod">
          <ac:chgData name="Jane Rennie" userId="9556b1d2-0322-4965-aac5-dd2b6afe6306" providerId="ADAL" clId="{4AA07F10-9BE0-4DD4-A9B3-6089DD90F688}" dt="2026-08-19T14:12:54.908" v="3458" actId="27636"/>
          <ac:spMkLst>
            <pc:docMk/>
            <pc:sldMk cId="485122518" sldId="454"/>
            <ac:spMk id="7" creationId="{DF743A41-22AD-A88B-B8F0-15BF50D9207C}"/>
          </ac:spMkLst>
        </pc:spChg>
        <pc:spChg chg="mod">
          <ac:chgData name="Jane Rennie" userId="9556b1d2-0322-4965-aac5-dd2b6afe6306" providerId="ADAL" clId="{4AA07F10-9BE0-4DD4-A9B3-6089DD90F688}" dt="2026-08-19T14:54:53.948" v="3827" actId="6549"/>
          <ac:spMkLst>
            <pc:docMk/>
            <pc:sldMk cId="485122518" sldId="454"/>
            <ac:spMk id="9" creationId="{2712685E-95EC-FD92-75E7-CEEE3EF87EED}"/>
          </ac:spMkLst>
        </pc:spChg>
        <pc:picChg chg="mod">
          <ac:chgData name="Jane Rennie" userId="9556b1d2-0322-4965-aac5-dd2b6afe6306" providerId="ADAL" clId="{4AA07F10-9BE0-4DD4-A9B3-6089DD90F688}" dt="2026-08-19T14:12:39.891" v="3454" actId="26606"/>
          <ac:picMkLst>
            <pc:docMk/>
            <pc:sldMk cId="485122518" sldId="454"/>
            <ac:picMk id="25" creationId="{90578404-FA35-0A6C-B60F-2AF84E3231AA}"/>
          </ac:picMkLst>
        </pc:picChg>
      </pc:sldChg>
      <pc:sldChg chg="addSp delSp modSp add mod ord setBg delDesignElem">
        <pc:chgData name="Jane Rennie" userId="9556b1d2-0322-4965-aac5-dd2b6afe6306" providerId="ADAL" clId="{4AA07F10-9BE0-4DD4-A9B3-6089DD90F688}" dt="2026-08-19T14:13:33.517" v="3463" actId="26606"/>
        <pc:sldMkLst>
          <pc:docMk/>
          <pc:sldMk cId="3041740806" sldId="455"/>
        </pc:sldMkLst>
        <pc:spChg chg="mod">
          <ac:chgData name="Jane Rennie" userId="9556b1d2-0322-4965-aac5-dd2b6afe6306" providerId="ADAL" clId="{4AA07F10-9BE0-4DD4-A9B3-6089DD90F688}" dt="2026-08-19T14:13:33.517" v="3463" actId="26606"/>
          <ac:spMkLst>
            <pc:docMk/>
            <pc:sldMk cId="3041740806" sldId="455"/>
            <ac:spMk id="2" creationId="{416EC4B0-D008-68DD-33EE-0F72483D77D6}"/>
          </ac:spMkLst>
        </pc:spChg>
        <pc:spChg chg="mod">
          <ac:chgData name="Jane Rennie" userId="9556b1d2-0322-4965-aac5-dd2b6afe6306" providerId="ADAL" clId="{4AA07F10-9BE0-4DD4-A9B3-6089DD90F688}" dt="2026-08-19T14:13:33.517" v="3463" actId="26606"/>
          <ac:spMkLst>
            <pc:docMk/>
            <pc:sldMk cId="3041740806" sldId="455"/>
            <ac:spMk id="4" creationId="{C5A6E0C9-D5DF-155C-FA5F-4205FF4DB970}"/>
          </ac:spMkLst>
        </pc:spChg>
        <pc:spChg chg="add">
          <ac:chgData name="Jane Rennie" userId="9556b1d2-0322-4965-aac5-dd2b6afe6306" providerId="ADAL" clId="{4AA07F10-9BE0-4DD4-A9B3-6089DD90F688}" dt="2026-08-19T14:13:33.517" v="3463" actId="26606"/>
          <ac:spMkLst>
            <pc:docMk/>
            <pc:sldMk cId="3041740806" sldId="455"/>
            <ac:spMk id="6" creationId="{C33976D1-3430-450C-A978-87A9A6E8E71F}"/>
          </ac:spMkLst>
        </pc:spChg>
        <pc:spChg chg="add">
          <ac:chgData name="Jane Rennie" userId="9556b1d2-0322-4965-aac5-dd2b6afe6306" providerId="ADAL" clId="{4AA07F10-9BE0-4DD4-A9B3-6089DD90F688}" dt="2026-08-19T14:13:33.517" v="3463" actId="26606"/>
          <ac:spMkLst>
            <pc:docMk/>
            <pc:sldMk cId="3041740806" sldId="455"/>
            <ac:spMk id="7" creationId="{7D6AAC78-7D86-415A-ADC1-2B474807960C}"/>
          </ac:spMkLst>
        </pc:spChg>
        <pc:spChg chg="add">
          <ac:chgData name="Jane Rennie" userId="9556b1d2-0322-4965-aac5-dd2b6afe6306" providerId="ADAL" clId="{4AA07F10-9BE0-4DD4-A9B3-6089DD90F688}" dt="2026-08-19T14:13:33.517" v="3463" actId="26606"/>
          <ac:spMkLst>
            <pc:docMk/>
            <pc:sldMk cId="3041740806" sldId="455"/>
            <ac:spMk id="8" creationId="{F2A658D9-F185-44F1-BA33-D50320D1D078}"/>
          </ac:spMkLst>
        </pc:spChg>
        <pc:spChg chg="del">
          <ac:chgData name="Jane Rennie" userId="9556b1d2-0322-4965-aac5-dd2b6afe6306" providerId="ADAL" clId="{4AA07F10-9BE0-4DD4-A9B3-6089DD90F688}" dt="2026-08-19T14:12:19.622" v="3451"/>
          <ac:spMkLst>
            <pc:docMk/>
            <pc:sldMk cId="3041740806" sldId="455"/>
            <ac:spMk id="9" creationId="{B93E7567-E7F0-0969-3C26-CF13363285EF}"/>
          </ac:spMkLst>
        </pc:spChg>
        <pc:spChg chg="del">
          <ac:chgData name="Jane Rennie" userId="9556b1d2-0322-4965-aac5-dd2b6afe6306" providerId="ADAL" clId="{4AA07F10-9BE0-4DD4-A9B3-6089DD90F688}" dt="2026-08-19T14:12:19.622" v="3451"/>
          <ac:spMkLst>
            <pc:docMk/>
            <pc:sldMk cId="3041740806" sldId="455"/>
            <ac:spMk id="11" creationId="{2939D0FA-61E9-8EF7-EF31-783262B91530}"/>
          </ac:spMkLst>
        </pc:spChg>
        <pc:spChg chg="del">
          <ac:chgData name="Jane Rennie" userId="9556b1d2-0322-4965-aac5-dd2b6afe6306" providerId="ADAL" clId="{4AA07F10-9BE0-4DD4-A9B3-6089DD90F688}" dt="2026-08-19T14:12:19.622" v="3451"/>
          <ac:spMkLst>
            <pc:docMk/>
            <pc:sldMk cId="3041740806" sldId="455"/>
            <ac:spMk id="13" creationId="{C824D301-5219-68FB-CFC6-45F4E075F859}"/>
          </ac:spMkLst>
        </pc:spChg>
      </pc:sldChg>
      <pc:sldChg chg="addSp modSp new mod setBg">
        <pc:chgData name="Jane Rennie" userId="9556b1d2-0322-4965-aac5-dd2b6afe6306" providerId="ADAL" clId="{4AA07F10-9BE0-4DD4-A9B3-6089DD90F688}" dt="2026-08-19T15:39:23.285" v="4683" actId="962"/>
        <pc:sldMkLst>
          <pc:docMk/>
          <pc:sldMk cId="2899082274" sldId="456"/>
        </pc:sldMkLst>
        <pc:spChg chg="mod">
          <ac:chgData name="Jane Rennie" userId="9556b1d2-0322-4965-aac5-dd2b6afe6306" providerId="ADAL" clId="{4AA07F10-9BE0-4DD4-A9B3-6089DD90F688}" dt="2026-08-19T15:31:57.114" v="4606" actId="20577"/>
          <ac:spMkLst>
            <pc:docMk/>
            <pc:sldMk cId="2899082274" sldId="456"/>
            <ac:spMk id="2" creationId="{30C30882-D35B-C29C-DF22-8BF9E0D8E622}"/>
          </ac:spMkLst>
        </pc:spChg>
        <pc:spChg chg="mod ord">
          <ac:chgData name="Jane Rennie" userId="9556b1d2-0322-4965-aac5-dd2b6afe6306" providerId="ADAL" clId="{4AA07F10-9BE0-4DD4-A9B3-6089DD90F688}" dt="2026-08-19T14:24:01.182" v="3586" actId="14100"/>
          <ac:spMkLst>
            <pc:docMk/>
            <pc:sldMk cId="2899082274" sldId="456"/>
            <ac:spMk id="3" creationId="{44BFE895-D749-0A5D-70C3-060EE921D3CD}"/>
          </ac:spMkLst>
        </pc:spChg>
        <pc:picChg chg="add mod">
          <ac:chgData name="Jane Rennie" userId="9556b1d2-0322-4965-aac5-dd2b6afe6306" providerId="ADAL" clId="{4AA07F10-9BE0-4DD4-A9B3-6089DD90F688}" dt="2026-08-19T15:39:23.285" v="4683" actId="962"/>
          <ac:picMkLst>
            <pc:docMk/>
            <pc:sldMk cId="2899082274" sldId="456"/>
            <ac:picMk id="5" creationId="{3223826A-F307-81C8-AC55-A5297650EABA}"/>
          </ac:picMkLst>
        </pc:picChg>
      </pc:sldChg>
      <pc:sldChg chg="addSp modSp new mod">
        <pc:chgData name="Jane Rennie" userId="9556b1d2-0322-4965-aac5-dd2b6afe6306" providerId="ADAL" clId="{4AA07F10-9BE0-4DD4-A9B3-6089DD90F688}" dt="2026-08-19T14:33:18.541" v="3682" actId="20577"/>
        <pc:sldMkLst>
          <pc:docMk/>
          <pc:sldMk cId="2641047005" sldId="457"/>
        </pc:sldMkLst>
        <pc:spChg chg="mod">
          <ac:chgData name="Jane Rennie" userId="9556b1d2-0322-4965-aac5-dd2b6afe6306" providerId="ADAL" clId="{4AA07F10-9BE0-4DD4-A9B3-6089DD90F688}" dt="2026-08-19T14:33:18.541" v="3682" actId="20577"/>
          <ac:spMkLst>
            <pc:docMk/>
            <pc:sldMk cId="2641047005" sldId="457"/>
            <ac:spMk id="2" creationId="{29B92AAE-7303-E699-1312-B65E02399BB8}"/>
          </ac:spMkLst>
        </pc:spChg>
        <pc:spChg chg="add mod">
          <ac:chgData name="Jane Rennie" userId="9556b1d2-0322-4965-aac5-dd2b6afe6306" providerId="ADAL" clId="{4AA07F10-9BE0-4DD4-A9B3-6089DD90F688}" dt="2026-08-19T14:33:08.030" v="3657" actId="1076"/>
          <ac:spMkLst>
            <pc:docMk/>
            <pc:sldMk cId="2641047005" sldId="457"/>
            <ac:spMk id="4" creationId="{75ACE83D-AF1E-4056-423F-C48EDC71BA29}"/>
          </ac:spMkLst>
        </pc:spChg>
      </pc:sldChg>
      <pc:sldChg chg="addSp delSp modSp new mod setBg">
        <pc:chgData name="Jane Rennie" userId="9556b1d2-0322-4965-aac5-dd2b6afe6306" providerId="ADAL" clId="{4AA07F10-9BE0-4DD4-A9B3-6089DD90F688}" dt="2026-08-19T15:48:02.240" v="4729" actId="255"/>
        <pc:sldMkLst>
          <pc:docMk/>
          <pc:sldMk cId="1581042236" sldId="458"/>
        </pc:sldMkLst>
        <pc:spChg chg="mod">
          <ac:chgData name="Jane Rennie" userId="9556b1d2-0322-4965-aac5-dd2b6afe6306" providerId="ADAL" clId="{4AA07F10-9BE0-4DD4-A9B3-6089DD90F688}" dt="2026-08-19T15:47:55.703" v="4728" actId="14100"/>
          <ac:spMkLst>
            <pc:docMk/>
            <pc:sldMk cId="1581042236" sldId="458"/>
            <ac:spMk id="2" creationId="{2C3BAA2D-5037-B967-05E0-E1C7C2B9F00B}"/>
          </ac:spMkLst>
        </pc:spChg>
        <pc:spChg chg="mod ord">
          <ac:chgData name="Jane Rennie" userId="9556b1d2-0322-4965-aac5-dd2b6afe6306" providerId="ADAL" clId="{4AA07F10-9BE0-4DD4-A9B3-6089DD90F688}" dt="2026-08-19T15:48:02.240" v="4729" actId="255"/>
          <ac:spMkLst>
            <pc:docMk/>
            <pc:sldMk cId="1581042236" sldId="458"/>
            <ac:spMk id="3" creationId="{3D4C7E94-23F2-62A3-44AE-76F5F677D29C}"/>
          </ac:spMkLst>
        </pc:spChg>
        <pc:spChg chg="del mod">
          <ac:chgData name="Jane Rennie" userId="9556b1d2-0322-4965-aac5-dd2b6afe6306" providerId="ADAL" clId="{4AA07F10-9BE0-4DD4-A9B3-6089DD90F688}" dt="2026-08-19T15:05:46.958" v="4210" actId="22"/>
          <ac:spMkLst>
            <pc:docMk/>
            <pc:sldMk cId="1581042236" sldId="458"/>
            <ac:spMk id="4" creationId="{66A78E97-D233-3E97-B8F7-D27F2F2665E3}"/>
          </ac:spMkLst>
        </pc:spChg>
        <pc:spChg chg="add del">
          <ac:chgData name="Jane Rennie" userId="9556b1d2-0322-4965-aac5-dd2b6afe6306" providerId="ADAL" clId="{4AA07F10-9BE0-4DD4-A9B3-6089DD90F688}" dt="2026-08-19T15:47:42.642" v="4723" actId="26606"/>
          <ac:spMkLst>
            <pc:docMk/>
            <pc:sldMk cId="1581042236" sldId="458"/>
            <ac:spMk id="13" creationId="{BB7B992D-2EE5-431A-908A-7E7D956F2CD8}"/>
          </ac:spMkLst>
        </pc:spChg>
        <pc:spChg chg="add">
          <ac:chgData name="Jane Rennie" userId="9556b1d2-0322-4965-aac5-dd2b6afe6306" providerId="ADAL" clId="{4AA07F10-9BE0-4DD4-A9B3-6089DD90F688}" dt="2026-08-19T15:47:42.642" v="4723" actId="26606"/>
          <ac:spMkLst>
            <pc:docMk/>
            <pc:sldMk cId="1581042236" sldId="458"/>
            <ac:spMk id="18" creationId="{190C969A-0DF4-4AA9-93B9-0E1DEE8B6588}"/>
          </ac:spMkLst>
        </pc:spChg>
        <pc:spChg chg="add">
          <ac:chgData name="Jane Rennie" userId="9556b1d2-0322-4965-aac5-dd2b6afe6306" providerId="ADAL" clId="{4AA07F10-9BE0-4DD4-A9B3-6089DD90F688}" dt="2026-08-19T15:47:42.642" v="4723" actId="26606"/>
          <ac:spMkLst>
            <pc:docMk/>
            <pc:sldMk cId="1581042236" sldId="458"/>
            <ac:spMk id="20" creationId="{3718A2F7-0650-4C53-B94E-7F8BB42D0FCE}"/>
          </ac:spMkLst>
        </pc:spChg>
        <pc:spChg chg="add">
          <ac:chgData name="Jane Rennie" userId="9556b1d2-0322-4965-aac5-dd2b6afe6306" providerId="ADAL" clId="{4AA07F10-9BE0-4DD4-A9B3-6089DD90F688}" dt="2026-08-19T15:47:42.642" v="4723" actId="26606"/>
          <ac:spMkLst>
            <pc:docMk/>
            <pc:sldMk cId="1581042236" sldId="458"/>
            <ac:spMk id="22" creationId="{F8536D67-12C2-4065-B541-428BEBB26A0E}"/>
          </ac:spMkLst>
        </pc:spChg>
        <pc:picChg chg="add mod ord">
          <ac:chgData name="Jane Rennie" userId="9556b1d2-0322-4965-aac5-dd2b6afe6306" providerId="ADAL" clId="{4AA07F10-9BE0-4DD4-A9B3-6089DD90F688}" dt="2026-08-19T15:47:42.642" v="4723" actId="26606"/>
          <ac:picMkLst>
            <pc:docMk/>
            <pc:sldMk cId="1581042236" sldId="458"/>
            <ac:picMk id="6" creationId="{CE114EA5-7814-9CF3-B257-8054FA16DF09}"/>
          </ac:picMkLst>
        </pc:picChg>
        <pc:picChg chg="add mod ord">
          <ac:chgData name="Jane Rennie" userId="9556b1d2-0322-4965-aac5-dd2b6afe6306" providerId="ADAL" clId="{4AA07F10-9BE0-4DD4-A9B3-6089DD90F688}" dt="2026-08-19T15:47:42.642" v="4723" actId="26606"/>
          <ac:picMkLst>
            <pc:docMk/>
            <pc:sldMk cId="1581042236" sldId="458"/>
            <ac:picMk id="8" creationId="{9774A532-673C-2D7E-6959-3AEB4FECC94C}"/>
          </ac:picMkLst>
        </pc:picChg>
      </pc:sldChg>
      <pc:sldChg chg="addSp delSp modSp add mod setBg">
        <pc:chgData name="Jane Rennie" userId="9556b1d2-0322-4965-aac5-dd2b6afe6306" providerId="ADAL" clId="{4AA07F10-9BE0-4DD4-A9B3-6089DD90F688}" dt="2026-08-19T15:39:00.690" v="4676" actId="962"/>
        <pc:sldMkLst>
          <pc:docMk/>
          <pc:sldMk cId="2786287997" sldId="459"/>
        </pc:sldMkLst>
        <pc:spChg chg="mod">
          <ac:chgData name="Jane Rennie" userId="9556b1d2-0322-4965-aac5-dd2b6afe6306" providerId="ADAL" clId="{4AA07F10-9BE0-4DD4-A9B3-6089DD90F688}" dt="2026-08-19T15:17:44.025" v="4292" actId="26606"/>
          <ac:spMkLst>
            <pc:docMk/>
            <pc:sldMk cId="2786287997" sldId="459"/>
            <ac:spMk id="2" creationId="{E4ABC913-AAAA-8119-546B-65554EA61B51}"/>
          </ac:spMkLst>
        </pc:spChg>
        <pc:spChg chg="add mod">
          <ac:chgData name="Jane Rennie" userId="9556b1d2-0322-4965-aac5-dd2b6afe6306" providerId="ADAL" clId="{4AA07F10-9BE0-4DD4-A9B3-6089DD90F688}" dt="2026-08-19T15:17:51.024" v="4293" actId="207"/>
          <ac:spMkLst>
            <pc:docMk/>
            <pc:sldMk cId="2786287997" sldId="459"/>
            <ac:spMk id="4" creationId="{152CA345-D308-0AD8-3204-BD205729F418}"/>
          </ac:spMkLst>
        </pc:spChg>
        <pc:spChg chg="add">
          <ac:chgData name="Jane Rennie" userId="9556b1d2-0322-4965-aac5-dd2b6afe6306" providerId="ADAL" clId="{4AA07F10-9BE0-4DD4-A9B3-6089DD90F688}" dt="2026-08-19T15:17:44.025" v="4292" actId="26606"/>
          <ac:spMkLst>
            <pc:docMk/>
            <pc:sldMk cId="2786287997" sldId="459"/>
            <ac:spMk id="12" creationId="{9AF5711D-F885-4D9C-A736-0CDADBD021A3}"/>
          </ac:spMkLst>
        </pc:spChg>
        <pc:spChg chg="add">
          <ac:chgData name="Jane Rennie" userId="9556b1d2-0322-4965-aac5-dd2b6afe6306" providerId="ADAL" clId="{4AA07F10-9BE0-4DD4-A9B3-6089DD90F688}" dt="2026-08-19T15:17:44.025" v="4292" actId="26606"/>
          <ac:spMkLst>
            <pc:docMk/>
            <pc:sldMk cId="2786287997" sldId="459"/>
            <ac:spMk id="14" creationId="{7D1E115A-87CB-4627-9D20-1D9C4234F4B3}"/>
          </ac:spMkLst>
        </pc:spChg>
        <pc:spChg chg="add">
          <ac:chgData name="Jane Rennie" userId="9556b1d2-0322-4965-aac5-dd2b6afe6306" providerId="ADAL" clId="{4AA07F10-9BE0-4DD4-A9B3-6089DD90F688}" dt="2026-08-19T15:17:44.025" v="4292" actId="26606"/>
          <ac:spMkLst>
            <pc:docMk/>
            <pc:sldMk cId="2786287997" sldId="459"/>
            <ac:spMk id="16" creationId="{14E457A0-E55E-4B4F-A727-BD61C631B732}"/>
          </ac:spMkLst>
        </pc:spChg>
        <pc:graphicFrameChg chg="del">
          <ac:chgData name="Jane Rennie" userId="9556b1d2-0322-4965-aac5-dd2b6afe6306" providerId="ADAL" clId="{4AA07F10-9BE0-4DD4-A9B3-6089DD90F688}" dt="2026-08-19T15:13:35.708" v="4274" actId="478"/>
          <ac:graphicFrameMkLst>
            <pc:docMk/>
            <pc:sldMk cId="2786287997" sldId="459"/>
            <ac:graphicFrameMk id="5" creationId="{6BAC2D96-1059-5D15-460D-DB320E22D085}"/>
          </ac:graphicFrameMkLst>
        </pc:graphicFrameChg>
        <pc:picChg chg="mod ord">
          <ac:chgData name="Jane Rennie" userId="9556b1d2-0322-4965-aac5-dd2b6afe6306" providerId="ADAL" clId="{4AA07F10-9BE0-4DD4-A9B3-6089DD90F688}" dt="2026-08-19T15:39:00.690" v="4676" actId="962"/>
          <ac:picMkLst>
            <pc:docMk/>
            <pc:sldMk cId="2786287997" sldId="459"/>
            <ac:picMk id="7" creationId="{767FD393-4250-1B05-E1F4-4B0A50BF071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896892-816D-4FD1-9E72-32ADF529C6F5}" type="doc">
      <dgm:prSet loTypeId="urn:microsoft.com/office/officeart/2005/8/layout/vProcess5" loCatId="process" qsTypeId="urn:microsoft.com/office/officeart/2005/8/quickstyle/simple4" qsCatId="simple" csTypeId="urn:microsoft.com/office/officeart/2005/8/colors/colorful5" csCatId="colorful" phldr="1"/>
      <dgm:spPr/>
      <dgm:t>
        <a:bodyPr/>
        <a:lstStyle/>
        <a:p>
          <a:endParaRPr lang="en-US"/>
        </a:p>
      </dgm:t>
    </dgm:pt>
    <dgm:pt modelId="{DCFE364A-2FCA-4837-9748-5129E3360AB6}">
      <dgm:prSet/>
      <dgm:spPr>
        <a:solidFill>
          <a:schemeClr val="accent2">
            <a:lumMod val="50000"/>
          </a:schemeClr>
        </a:solidFill>
      </dgm:spPr>
      <dgm:t>
        <a:bodyPr/>
        <a:lstStyle/>
        <a:p>
          <a:r>
            <a:rPr lang="en-US"/>
            <a:t>Criterion - defines the selection criteria</a:t>
          </a:r>
        </a:p>
      </dgm:t>
    </dgm:pt>
    <dgm:pt modelId="{7B36743E-14E0-469C-9F1B-B9F2FBA90E90}" type="parTrans" cxnId="{D612296D-426C-482E-86E9-75D9AE726205}">
      <dgm:prSet/>
      <dgm:spPr/>
      <dgm:t>
        <a:bodyPr/>
        <a:lstStyle/>
        <a:p>
          <a:endParaRPr lang="en-US"/>
        </a:p>
      </dgm:t>
    </dgm:pt>
    <dgm:pt modelId="{F5A21D01-3202-4024-9814-A61BE99DF105}" type="sibTrans" cxnId="{D612296D-426C-482E-86E9-75D9AE726205}">
      <dgm:prSet/>
      <dgm:spPr>
        <a:solidFill>
          <a:schemeClr val="bg1">
            <a:alpha val="90000"/>
          </a:schemeClr>
        </a:solidFill>
      </dgm:spPr>
      <dgm:t>
        <a:bodyPr/>
        <a:lstStyle/>
        <a:p>
          <a:endParaRPr lang="en-US"/>
        </a:p>
      </dgm:t>
    </dgm:pt>
    <dgm:pt modelId="{D8DAD7D2-87B1-4788-876C-188B8A9F69AB}">
      <dgm:prSet/>
      <dgm:spPr>
        <a:solidFill>
          <a:schemeClr val="accent2">
            <a:lumMod val="50000"/>
          </a:schemeClr>
        </a:solidFill>
      </dgm:spPr>
      <dgm:t>
        <a:bodyPr/>
        <a:lstStyle/>
        <a:p>
          <a:r>
            <a:rPr lang="en-US"/>
            <a:t>Indicators - explanations of the concepts that demonstrate how the applicant meets the selection criteria</a:t>
          </a:r>
        </a:p>
      </dgm:t>
    </dgm:pt>
    <dgm:pt modelId="{2FA0BA35-4CE9-4330-91AA-D8495109599B}" type="parTrans" cxnId="{C73ACD0F-B7DF-4AFA-9137-8553896CF89A}">
      <dgm:prSet/>
      <dgm:spPr/>
      <dgm:t>
        <a:bodyPr/>
        <a:lstStyle/>
        <a:p>
          <a:endParaRPr lang="en-US"/>
        </a:p>
      </dgm:t>
    </dgm:pt>
    <dgm:pt modelId="{A437B064-9AF6-45D0-9645-D75933F6E69C}" type="sibTrans" cxnId="{C73ACD0F-B7DF-4AFA-9137-8553896CF89A}">
      <dgm:prSet/>
      <dgm:spPr>
        <a:solidFill>
          <a:schemeClr val="bg1">
            <a:alpha val="90000"/>
          </a:schemeClr>
        </a:solidFill>
      </dgm:spPr>
      <dgm:t>
        <a:bodyPr/>
        <a:lstStyle/>
        <a:p>
          <a:endParaRPr lang="en-US"/>
        </a:p>
      </dgm:t>
    </dgm:pt>
    <dgm:pt modelId="{665F6798-0413-47E5-97B3-1B3DC1479CE3}">
      <dgm:prSet/>
      <dgm:spPr>
        <a:solidFill>
          <a:schemeClr val="accent2">
            <a:lumMod val="50000"/>
          </a:schemeClr>
        </a:solidFill>
      </dgm:spPr>
      <dgm:t>
        <a:bodyPr/>
        <a:lstStyle/>
        <a:p>
          <a:r>
            <a:rPr lang="en-US"/>
            <a:t>Sources - what component of the application provides an opportunity to demonstrates the applicant meets the selection criteria</a:t>
          </a:r>
        </a:p>
        <a:p>
          <a:endParaRPr lang="en-US"/>
        </a:p>
      </dgm:t>
    </dgm:pt>
    <dgm:pt modelId="{B1D96C60-536B-4334-AE69-A964A93B8EF3}" type="parTrans" cxnId="{71BE6F84-DF62-4D52-84E7-E305EED27DA2}">
      <dgm:prSet/>
      <dgm:spPr/>
      <dgm:t>
        <a:bodyPr/>
        <a:lstStyle/>
        <a:p>
          <a:endParaRPr lang="en-US"/>
        </a:p>
      </dgm:t>
    </dgm:pt>
    <dgm:pt modelId="{323B368C-4158-482F-81B3-9DC06A42FCD4}" type="sibTrans" cxnId="{71BE6F84-DF62-4D52-84E7-E305EED27DA2}">
      <dgm:prSet/>
      <dgm:spPr/>
      <dgm:t>
        <a:bodyPr/>
        <a:lstStyle/>
        <a:p>
          <a:endParaRPr lang="en-US"/>
        </a:p>
      </dgm:t>
    </dgm:pt>
    <dgm:pt modelId="{E5662D19-866E-4025-B1A2-2958EB2784BE}" type="pres">
      <dgm:prSet presAssocID="{75896892-816D-4FD1-9E72-32ADF529C6F5}" presName="outerComposite" presStyleCnt="0">
        <dgm:presLayoutVars>
          <dgm:chMax val="5"/>
          <dgm:dir/>
          <dgm:resizeHandles val="exact"/>
        </dgm:presLayoutVars>
      </dgm:prSet>
      <dgm:spPr/>
    </dgm:pt>
    <dgm:pt modelId="{016894A7-E9E5-4635-BCAA-43E0B4E0C4F0}" type="pres">
      <dgm:prSet presAssocID="{75896892-816D-4FD1-9E72-32ADF529C6F5}" presName="dummyMaxCanvas" presStyleCnt="0">
        <dgm:presLayoutVars/>
      </dgm:prSet>
      <dgm:spPr/>
    </dgm:pt>
    <dgm:pt modelId="{DCB5D78B-8CCF-4164-9F50-06BF7C0CBB74}" type="pres">
      <dgm:prSet presAssocID="{75896892-816D-4FD1-9E72-32ADF529C6F5}" presName="ThreeNodes_1" presStyleLbl="node1" presStyleIdx="0" presStyleCnt="3">
        <dgm:presLayoutVars>
          <dgm:bulletEnabled val="1"/>
        </dgm:presLayoutVars>
      </dgm:prSet>
      <dgm:spPr/>
    </dgm:pt>
    <dgm:pt modelId="{B5A2689F-19E8-4C2C-8722-F21B4BDB8411}" type="pres">
      <dgm:prSet presAssocID="{75896892-816D-4FD1-9E72-32ADF529C6F5}" presName="ThreeNodes_2" presStyleLbl="node1" presStyleIdx="1" presStyleCnt="3">
        <dgm:presLayoutVars>
          <dgm:bulletEnabled val="1"/>
        </dgm:presLayoutVars>
      </dgm:prSet>
      <dgm:spPr/>
    </dgm:pt>
    <dgm:pt modelId="{582FEC4E-140A-46AC-A6F0-D21957D638BD}" type="pres">
      <dgm:prSet presAssocID="{75896892-816D-4FD1-9E72-32ADF529C6F5}" presName="ThreeNodes_3" presStyleLbl="node1" presStyleIdx="2" presStyleCnt="3">
        <dgm:presLayoutVars>
          <dgm:bulletEnabled val="1"/>
        </dgm:presLayoutVars>
      </dgm:prSet>
      <dgm:spPr/>
    </dgm:pt>
    <dgm:pt modelId="{694C2337-A621-4347-B083-FBBB228B0CF8}" type="pres">
      <dgm:prSet presAssocID="{75896892-816D-4FD1-9E72-32ADF529C6F5}" presName="ThreeConn_1-2" presStyleLbl="fgAccFollowNode1" presStyleIdx="0" presStyleCnt="2">
        <dgm:presLayoutVars>
          <dgm:bulletEnabled val="1"/>
        </dgm:presLayoutVars>
      </dgm:prSet>
      <dgm:spPr/>
    </dgm:pt>
    <dgm:pt modelId="{B2D1BB96-C619-42D9-804A-5CBDD0916B79}" type="pres">
      <dgm:prSet presAssocID="{75896892-816D-4FD1-9E72-32ADF529C6F5}" presName="ThreeConn_2-3" presStyleLbl="fgAccFollowNode1" presStyleIdx="1" presStyleCnt="2">
        <dgm:presLayoutVars>
          <dgm:bulletEnabled val="1"/>
        </dgm:presLayoutVars>
      </dgm:prSet>
      <dgm:spPr/>
    </dgm:pt>
    <dgm:pt modelId="{F41DE80C-8BCF-4048-B320-C46454ECE489}" type="pres">
      <dgm:prSet presAssocID="{75896892-816D-4FD1-9E72-32ADF529C6F5}" presName="ThreeNodes_1_text" presStyleLbl="node1" presStyleIdx="2" presStyleCnt="3">
        <dgm:presLayoutVars>
          <dgm:bulletEnabled val="1"/>
        </dgm:presLayoutVars>
      </dgm:prSet>
      <dgm:spPr/>
    </dgm:pt>
    <dgm:pt modelId="{A6C50F50-E7CA-4764-B4A2-F1FAC0E83EEC}" type="pres">
      <dgm:prSet presAssocID="{75896892-816D-4FD1-9E72-32ADF529C6F5}" presName="ThreeNodes_2_text" presStyleLbl="node1" presStyleIdx="2" presStyleCnt="3">
        <dgm:presLayoutVars>
          <dgm:bulletEnabled val="1"/>
        </dgm:presLayoutVars>
      </dgm:prSet>
      <dgm:spPr/>
    </dgm:pt>
    <dgm:pt modelId="{F45C123F-DA6E-4D55-92AB-9EA3BBD100A3}" type="pres">
      <dgm:prSet presAssocID="{75896892-816D-4FD1-9E72-32ADF529C6F5}" presName="ThreeNodes_3_text" presStyleLbl="node1" presStyleIdx="2" presStyleCnt="3">
        <dgm:presLayoutVars>
          <dgm:bulletEnabled val="1"/>
        </dgm:presLayoutVars>
      </dgm:prSet>
      <dgm:spPr/>
    </dgm:pt>
  </dgm:ptLst>
  <dgm:cxnLst>
    <dgm:cxn modelId="{418C830C-8876-4144-8656-DBFEDBFE88C3}" type="presOf" srcId="{75896892-816D-4FD1-9E72-32ADF529C6F5}" destId="{E5662D19-866E-4025-B1A2-2958EB2784BE}" srcOrd="0" destOrd="0" presId="urn:microsoft.com/office/officeart/2005/8/layout/vProcess5"/>
    <dgm:cxn modelId="{C73ACD0F-B7DF-4AFA-9137-8553896CF89A}" srcId="{75896892-816D-4FD1-9E72-32ADF529C6F5}" destId="{D8DAD7D2-87B1-4788-876C-188B8A9F69AB}" srcOrd="1" destOrd="0" parTransId="{2FA0BA35-4CE9-4330-91AA-D8495109599B}" sibTransId="{A437B064-9AF6-45D0-9645-D75933F6E69C}"/>
    <dgm:cxn modelId="{87A4B214-40C8-4C87-A629-3F5BA664BAE3}" type="presOf" srcId="{665F6798-0413-47E5-97B3-1B3DC1479CE3}" destId="{F45C123F-DA6E-4D55-92AB-9EA3BBD100A3}" srcOrd="1" destOrd="0" presId="urn:microsoft.com/office/officeart/2005/8/layout/vProcess5"/>
    <dgm:cxn modelId="{28DDD126-FDD8-4740-8CF0-E5E0ABCA8223}" type="presOf" srcId="{A437B064-9AF6-45D0-9645-D75933F6E69C}" destId="{B2D1BB96-C619-42D9-804A-5CBDD0916B79}" srcOrd="0" destOrd="0" presId="urn:microsoft.com/office/officeart/2005/8/layout/vProcess5"/>
    <dgm:cxn modelId="{D612296D-426C-482E-86E9-75D9AE726205}" srcId="{75896892-816D-4FD1-9E72-32ADF529C6F5}" destId="{DCFE364A-2FCA-4837-9748-5129E3360AB6}" srcOrd="0" destOrd="0" parTransId="{7B36743E-14E0-469C-9F1B-B9F2FBA90E90}" sibTransId="{F5A21D01-3202-4024-9814-A61BE99DF105}"/>
    <dgm:cxn modelId="{71BE6F84-DF62-4D52-84E7-E305EED27DA2}" srcId="{75896892-816D-4FD1-9E72-32ADF529C6F5}" destId="{665F6798-0413-47E5-97B3-1B3DC1479CE3}" srcOrd="2" destOrd="0" parTransId="{B1D96C60-536B-4334-AE69-A964A93B8EF3}" sibTransId="{323B368C-4158-482F-81B3-9DC06A42FCD4}"/>
    <dgm:cxn modelId="{0174EB84-6697-4C0E-9E95-094730AC2AF7}" type="presOf" srcId="{DCFE364A-2FCA-4837-9748-5129E3360AB6}" destId="{F41DE80C-8BCF-4048-B320-C46454ECE489}" srcOrd="1" destOrd="0" presId="urn:microsoft.com/office/officeart/2005/8/layout/vProcess5"/>
    <dgm:cxn modelId="{2BE0F491-9C2C-4F01-BFE5-08021175BCA5}" type="presOf" srcId="{DCFE364A-2FCA-4837-9748-5129E3360AB6}" destId="{DCB5D78B-8CCF-4164-9F50-06BF7C0CBB74}" srcOrd="0" destOrd="0" presId="urn:microsoft.com/office/officeart/2005/8/layout/vProcess5"/>
    <dgm:cxn modelId="{EDECAEAC-0CCF-4B36-BE9C-79BAB4FEE0B0}" type="presOf" srcId="{665F6798-0413-47E5-97B3-1B3DC1479CE3}" destId="{582FEC4E-140A-46AC-A6F0-D21957D638BD}" srcOrd="0" destOrd="0" presId="urn:microsoft.com/office/officeart/2005/8/layout/vProcess5"/>
    <dgm:cxn modelId="{E08C22AD-8A1D-4975-B4F9-90D7BC097C09}" type="presOf" srcId="{F5A21D01-3202-4024-9814-A61BE99DF105}" destId="{694C2337-A621-4347-B083-FBBB228B0CF8}" srcOrd="0" destOrd="0" presId="urn:microsoft.com/office/officeart/2005/8/layout/vProcess5"/>
    <dgm:cxn modelId="{F52ECAE6-1BFF-4333-9179-113D8C7FAB2A}" type="presOf" srcId="{D8DAD7D2-87B1-4788-876C-188B8A9F69AB}" destId="{B5A2689F-19E8-4C2C-8722-F21B4BDB8411}" srcOrd="0" destOrd="0" presId="urn:microsoft.com/office/officeart/2005/8/layout/vProcess5"/>
    <dgm:cxn modelId="{6EC166E7-80E0-4A76-8C60-9EA4B3263F9E}" type="presOf" srcId="{D8DAD7D2-87B1-4788-876C-188B8A9F69AB}" destId="{A6C50F50-E7CA-4764-B4A2-F1FAC0E83EEC}" srcOrd="1" destOrd="0" presId="urn:microsoft.com/office/officeart/2005/8/layout/vProcess5"/>
    <dgm:cxn modelId="{E7D0609F-A9C0-445E-89EB-72DE81E00101}" type="presParOf" srcId="{E5662D19-866E-4025-B1A2-2958EB2784BE}" destId="{016894A7-E9E5-4635-BCAA-43E0B4E0C4F0}" srcOrd="0" destOrd="0" presId="urn:microsoft.com/office/officeart/2005/8/layout/vProcess5"/>
    <dgm:cxn modelId="{74FFBE03-289A-4B28-8B49-1C66EE16341C}" type="presParOf" srcId="{E5662D19-866E-4025-B1A2-2958EB2784BE}" destId="{DCB5D78B-8CCF-4164-9F50-06BF7C0CBB74}" srcOrd="1" destOrd="0" presId="urn:microsoft.com/office/officeart/2005/8/layout/vProcess5"/>
    <dgm:cxn modelId="{4FCFBE82-578F-4819-A85C-9F9BEB2DCF68}" type="presParOf" srcId="{E5662D19-866E-4025-B1A2-2958EB2784BE}" destId="{B5A2689F-19E8-4C2C-8722-F21B4BDB8411}" srcOrd="2" destOrd="0" presId="urn:microsoft.com/office/officeart/2005/8/layout/vProcess5"/>
    <dgm:cxn modelId="{3BE461D2-74C5-4431-A825-8E264486FE24}" type="presParOf" srcId="{E5662D19-866E-4025-B1A2-2958EB2784BE}" destId="{582FEC4E-140A-46AC-A6F0-D21957D638BD}" srcOrd="3" destOrd="0" presId="urn:microsoft.com/office/officeart/2005/8/layout/vProcess5"/>
    <dgm:cxn modelId="{5679BB22-4F1E-48E4-A1E6-602476DE5E3A}" type="presParOf" srcId="{E5662D19-866E-4025-B1A2-2958EB2784BE}" destId="{694C2337-A621-4347-B083-FBBB228B0CF8}" srcOrd="4" destOrd="0" presId="urn:microsoft.com/office/officeart/2005/8/layout/vProcess5"/>
    <dgm:cxn modelId="{11D48711-A5E4-47C8-BA91-9A802BA82ADC}" type="presParOf" srcId="{E5662D19-866E-4025-B1A2-2958EB2784BE}" destId="{B2D1BB96-C619-42D9-804A-5CBDD0916B79}" srcOrd="5" destOrd="0" presId="urn:microsoft.com/office/officeart/2005/8/layout/vProcess5"/>
    <dgm:cxn modelId="{C8FB8F6A-10C5-47BA-95DE-D36928325720}" type="presParOf" srcId="{E5662D19-866E-4025-B1A2-2958EB2784BE}" destId="{F41DE80C-8BCF-4048-B320-C46454ECE489}" srcOrd="6" destOrd="0" presId="urn:microsoft.com/office/officeart/2005/8/layout/vProcess5"/>
    <dgm:cxn modelId="{15547359-9708-4E36-AB98-F2307F63A64B}" type="presParOf" srcId="{E5662D19-866E-4025-B1A2-2958EB2784BE}" destId="{A6C50F50-E7CA-4764-B4A2-F1FAC0E83EEC}" srcOrd="7" destOrd="0" presId="urn:microsoft.com/office/officeart/2005/8/layout/vProcess5"/>
    <dgm:cxn modelId="{09CE505A-B24F-4A55-9EE0-8112E1D535DE}" type="presParOf" srcId="{E5662D19-866E-4025-B1A2-2958EB2784BE}" destId="{F45C123F-DA6E-4D55-92AB-9EA3BBD100A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5D78B-8CCF-4164-9F50-06BF7C0CBB74}">
      <dsp:nvSpPr>
        <dsp:cNvPr id="0" name=""/>
        <dsp:cNvSpPr/>
      </dsp:nvSpPr>
      <dsp:spPr>
        <a:xfrm>
          <a:off x="0" y="0"/>
          <a:ext cx="5395311" cy="1217295"/>
        </a:xfrm>
        <a:prstGeom prst="roundRect">
          <a:avLst>
            <a:gd name="adj" fmla="val 10000"/>
          </a:avLst>
        </a:prstGeom>
        <a:solidFill>
          <a:schemeClr val="accent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Criterion - defines the selection criteria</a:t>
          </a:r>
        </a:p>
      </dsp:txBody>
      <dsp:txXfrm>
        <a:off x="35653" y="35653"/>
        <a:ext cx="4081755" cy="1145989"/>
      </dsp:txXfrm>
    </dsp:sp>
    <dsp:sp modelId="{B5A2689F-19E8-4C2C-8722-F21B4BDB8411}">
      <dsp:nvSpPr>
        <dsp:cNvPr id="0" name=""/>
        <dsp:cNvSpPr/>
      </dsp:nvSpPr>
      <dsp:spPr>
        <a:xfrm>
          <a:off x="476056" y="1420177"/>
          <a:ext cx="5395311" cy="1217295"/>
        </a:xfrm>
        <a:prstGeom prst="roundRect">
          <a:avLst>
            <a:gd name="adj" fmla="val 10000"/>
          </a:avLst>
        </a:prstGeom>
        <a:solidFill>
          <a:schemeClr val="accent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Indicators - explanations of the concepts that demonstrate how the applicant meets the selection criteria</a:t>
          </a:r>
        </a:p>
      </dsp:txBody>
      <dsp:txXfrm>
        <a:off x="511709" y="1455830"/>
        <a:ext cx="4056706" cy="1145989"/>
      </dsp:txXfrm>
    </dsp:sp>
    <dsp:sp modelId="{582FEC4E-140A-46AC-A6F0-D21957D638BD}">
      <dsp:nvSpPr>
        <dsp:cNvPr id="0" name=""/>
        <dsp:cNvSpPr/>
      </dsp:nvSpPr>
      <dsp:spPr>
        <a:xfrm>
          <a:off x="952113" y="2840355"/>
          <a:ext cx="5395311" cy="1217295"/>
        </a:xfrm>
        <a:prstGeom prst="roundRect">
          <a:avLst>
            <a:gd name="adj" fmla="val 10000"/>
          </a:avLst>
        </a:prstGeom>
        <a:solidFill>
          <a:schemeClr val="accent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Sources - what component of the application provides an opportunity to demonstrates the applicant meets the selection criteria</a:t>
          </a:r>
        </a:p>
        <a:p>
          <a:pPr marL="0" lvl="0" indent="0" algn="l" defTabSz="711200">
            <a:lnSpc>
              <a:spcPct val="90000"/>
            </a:lnSpc>
            <a:spcBef>
              <a:spcPct val="0"/>
            </a:spcBef>
            <a:spcAft>
              <a:spcPct val="35000"/>
            </a:spcAft>
            <a:buNone/>
          </a:pPr>
          <a:endParaRPr lang="en-US" sz="1600" kern="1200"/>
        </a:p>
      </dsp:txBody>
      <dsp:txXfrm>
        <a:off x="987766" y="2876008"/>
        <a:ext cx="4056706" cy="1145989"/>
      </dsp:txXfrm>
    </dsp:sp>
    <dsp:sp modelId="{694C2337-A621-4347-B083-FBBB228B0CF8}">
      <dsp:nvSpPr>
        <dsp:cNvPr id="0" name=""/>
        <dsp:cNvSpPr/>
      </dsp:nvSpPr>
      <dsp:spPr>
        <a:xfrm>
          <a:off x="4604069" y="923115"/>
          <a:ext cx="791241" cy="791241"/>
        </a:xfrm>
        <a:prstGeom prst="downArrow">
          <a:avLst>
            <a:gd name="adj1" fmla="val 55000"/>
            <a:gd name="adj2" fmla="val 45000"/>
          </a:avLst>
        </a:prstGeom>
        <a:solidFill>
          <a:schemeClr val="bg1">
            <a:alpha val="90000"/>
          </a:schemeClr>
        </a:solidFill>
        <a:ln w="6350"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782098" y="923115"/>
        <a:ext cx="435183" cy="595409"/>
      </dsp:txXfrm>
    </dsp:sp>
    <dsp:sp modelId="{B2D1BB96-C619-42D9-804A-5CBDD0916B79}">
      <dsp:nvSpPr>
        <dsp:cNvPr id="0" name=""/>
        <dsp:cNvSpPr/>
      </dsp:nvSpPr>
      <dsp:spPr>
        <a:xfrm>
          <a:off x="5080126" y="2335177"/>
          <a:ext cx="791241" cy="791241"/>
        </a:xfrm>
        <a:prstGeom prst="downArrow">
          <a:avLst>
            <a:gd name="adj1" fmla="val 55000"/>
            <a:gd name="adj2" fmla="val 45000"/>
          </a:avLst>
        </a:prstGeom>
        <a:solidFill>
          <a:schemeClr val="bg1">
            <a:alpha val="90000"/>
          </a:schemeClr>
        </a:solidFill>
        <a:ln w="6350"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258155" y="2335177"/>
        <a:ext cx="435183" cy="59540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32BE22-BCF5-218A-BCDB-9D6463B9A47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36C6B9B-3CD0-9D38-9EB7-8FC9403B85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A62055-8DBD-6042-92AC-66DE479F90DE}" type="datetimeFigureOut">
              <a:rPr lang="en-US" smtClean="0"/>
              <a:t>8/19/2026</a:t>
            </a:fld>
            <a:endParaRPr lang="en-US"/>
          </a:p>
        </p:txBody>
      </p:sp>
      <p:sp>
        <p:nvSpPr>
          <p:cNvPr id="4" name="Footer Placeholder 3">
            <a:extLst>
              <a:ext uri="{FF2B5EF4-FFF2-40B4-BE49-F238E27FC236}">
                <a16:creationId xmlns:a16="http://schemas.microsoft.com/office/drawing/2014/main" id="{7745B14E-D4D7-1E40-CD23-AE797C2368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3713512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FEE50A-AB77-49BE-9076-23C4C8D08BB2}" type="datetimeFigureOut">
              <a:rPr lang="en-US" smtClean="0"/>
              <a:t>8/19/2026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E09883-B744-4FDD-8623-D69A66650022}" type="slidenum">
              <a:rPr lang="en-US" smtClean="0"/>
              <a:t>‹#›</a:t>
            </a:fld>
            <a:endParaRPr lang="en-US"/>
          </a:p>
        </p:txBody>
      </p:sp>
    </p:spTree>
    <p:extLst>
      <p:ext uri="{BB962C8B-B14F-4D97-AF65-F5344CB8AC3E}">
        <p14:creationId xmlns:p14="http://schemas.microsoft.com/office/powerpoint/2010/main" val="1427647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ccclassics.org/recletters"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csw.arizona.edu/sites/default/files/avoiding_gender_bias_in_letter_of_reference_writing.pdf"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1</a:t>
            </a:fld>
            <a:endParaRPr lang="en-US"/>
          </a:p>
        </p:txBody>
      </p:sp>
    </p:spTree>
    <p:extLst>
      <p:ext uri="{BB962C8B-B14F-4D97-AF65-F5344CB8AC3E}">
        <p14:creationId xmlns:p14="http://schemas.microsoft.com/office/powerpoint/2010/main" val="265202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DB6E4-6166-D711-43D0-0F2F8798D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F7F1E-2214-0973-1563-81F0D82335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4306D8-3E12-84E6-A972-536DA0DEF8C4}"/>
              </a:ext>
            </a:extLst>
          </p:cNvPr>
          <p:cNvSpPr>
            <a:spLocks noGrp="1"/>
          </p:cNvSpPr>
          <p:nvPr>
            <p:ph type="body" idx="1"/>
          </p:nvPr>
        </p:nvSpPr>
        <p:spPr/>
        <p:txBody>
          <a:bodyPr/>
          <a:lstStyle/>
          <a:p>
            <a:pPr algn="l">
              <a:lnSpc>
                <a:spcPts val="2100"/>
              </a:lnSpc>
              <a:spcBef>
                <a:spcPts val="975"/>
              </a:spcBef>
              <a:spcAft>
                <a:spcPts val="225"/>
              </a:spcAft>
              <a:buNone/>
            </a:pPr>
            <a:r>
              <a:rPr lang="en-US" b="1" i="0">
                <a:solidFill>
                  <a:srgbClr val="424242"/>
                </a:solidFill>
                <a:effectLst/>
                <a:latin typeface="Segoe Sans"/>
              </a:rPr>
              <a:t>🌟 </a:t>
            </a:r>
            <a:r>
              <a:rPr lang="en-US" b="1" i="0">
                <a:solidFill>
                  <a:srgbClr val="3E45C9"/>
                </a:solidFill>
                <a:effectLst/>
                <a:latin typeface="inherit"/>
                <a:hlinkClick r:id="rId3"/>
              </a:rPr>
              <a:t>The Women's Classical Caucus (WCC)</a:t>
            </a:r>
            <a:endParaRPr lang="en-US" b="1" i="0">
              <a:solidFill>
                <a:srgbClr val="424242"/>
              </a:solidFill>
              <a:effectLst/>
              <a:latin typeface="Segoe Sans"/>
            </a:endParaRPr>
          </a:p>
          <a:p>
            <a:pPr algn="l">
              <a:spcBef>
                <a:spcPts val="600"/>
              </a:spcBef>
              <a:spcAft>
                <a:spcPts val="300"/>
              </a:spcAft>
              <a:buNone/>
            </a:pPr>
            <a:endParaRPr lang="en-US" b="0" i="0">
              <a:solidFill>
                <a:srgbClr val="424242"/>
              </a:solidFill>
              <a:effectLst/>
              <a:latin typeface="Segoe Sans"/>
            </a:endParaRPr>
          </a:p>
          <a:p>
            <a:pPr algn="l">
              <a:lnSpc>
                <a:spcPts val="2100"/>
              </a:lnSpc>
              <a:spcBef>
                <a:spcPts val="975"/>
              </a:spcBef>
              <a:spcAft>
                <a:spcPts val="225"/>
              </a:spcAft>
              <a:buNone/>
            </a:pPr>
            <a:r>
              <a:rPr lang="en-US" b="1" i="0">
                <a:solidFill>
                  <a:srgbClr val="424242"/>
                </a:solidFill>
                <a:effectLst/>
                <a:latin typeface="Segoe Sans"/>
              </a:rPr>
              <a:t>📘 </a:t>
            </a:r>
            <a:r>
              <a:rPr lang="en-US" b="1" i="0" u="sng">
                <a:solidFill>
                  <a:srgbClr val="2E2E78"/>
                </a:solidFill>
                <a:effectLst/>
                <a:latin typeface="inherit"/>
                <a:hlinkClick r:id="rId4"/>
              </a:rPr>
              <a:t>Commission on the Status of Women – Avoiding Gender Bias in Reference Writing</a:t>
            </a:r>
            <a:endParaRPr lang="en-US" b="1" i="0">
              <a:solidFill>
                <a:srgbClr val="424242"/>
              </a:solidFill>
              <a:effectLst/>
              <a:latin typeface="Segoe Sans"/>
            </a:endParaRPr>
          </a:p>
          <a:p>
            <a:endParaRPr lang="en-US"/>
          </a:p>
        </p:txBody>
      </p:sp>
      <p:sp>
        <p:nvSpPr>
          <p:cNvPr id="4" name="Slide Number Placeholder 3">
            <a:extLst>
              <a:ext uri="{FF2B5EF4-FFF2-40B4-BE49-F238E27FC236}">
                <a16:creationId xmlns:a16="http://schemas.microsoft.com/office/drawing/2014/main" id="{262FE69E-3B8E-CCF9-9E00-5F264C3C081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E09883-B744-4FDD-8623-D69A666500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654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B7A06-ECEC-1EDF-3EEA-F7760BC772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D8DCF7-3E9B-A21D-D350-2D1C87BF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E36549-38E0-2BCF-33B6-899C127F3AF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B8BBA50-71F4-5F51-02E8-2D53E7AF83C0}"/>
              </a:ext>
            </a:extLst>
          </p:cNvPr>
          <p:cNvSpPr>
            <a:spLocks noGrp="1"/>
          </p:cNvSpPr>
          <p:nvPr>
            <p:ph type="sldNum" sz="quarter" idx="5"/>
          </p:nvPr>
        </p:nvSpPr>
        <p:spPr/>
        <p:txBody>
          <a:bodyPr/>
          <a:lstStyle/>
          <a:p>
            <a:fld id="{96E09883-B744-4FDD-8623-D69A66650022}" type="slidenum">
              <a:rPr lang="en-US" smtClean="0"/>
              <a:t>38</a:t>
            </a:fld>
            <a:endParaRPr lang="en-US"/>
          </a:p>
        </p:txBody>
      </p:sp>
    </p:spTree>
    <p:extLst>
      <p:ext uri="{BB962C8B-B14F-4D97-AF65-F5344CB8AC3E}">
        <p14:creationId xmlns:p14="http://schemas.microsoft.com/office/powerpoint/2010/main" val="2369476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43</a:t>
            </a:fld>
            <a:endParaRPr lang="en-US"/>
          </a:p>
        </p:txBody>
      </p:sp>
    </p:spTree>
    <p:extLst>
      <p:ext uri="{BB962C8B-B14F-4D97-AF65-F5344CB8AC3E}">
        <p14:creationId xmlns:p14="http://schemas.microsoft.com/office/powerpoint/2010/main" val="2570765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10</a:t>
            </a:fld>
            <a:endParaRPr lang="en-US"/>
          </a:p>
        </p:txBody>
      </p:sp>
    </p:spTree>
    <p:extLst>
      <p:ext uri="{BB962C8B-B14F-4D97-AF65-F5344CB8AC3E}">
        <p14:creationId xmlns:p14="http://schemas.microsoft.com/office/powerpoint/2010/main" val="646292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13</a:t>
            </a:fld>
            <a:endParaRPr lang="en-US"/>
          </a:p>
        </p:txBody>
      </p:sp>
    </p:spTree>
    <p:extLst>
      <p:ext uri="{BB962C8B-B14F-4D97-AF65-F5344CB8AC3E}">
        <p14:creationId xmlns:p14="http://schemas.microsoft.com/office/powerpoint/2010/main" val="3748998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19</a:t>
            </a:fld>
            <a:endParaRPr lang="en-US"/>
          </a:p>
        </p:txBody>
      </p:sp>
    </p:spTree>
    <p:extLst>
      <p:ext uri="{BB962C8B-B14F-4D97-AF65-F5344CB8AC3E}">
        <p14:creationId xmlns:p14="http://schemas.microsoft.com/office/powerpoint/2010/main" val="17038233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A44D8-AF11-2D86-2839-9B3CF4635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37A0F4-ECFC-F07C-C0AB-2E0EC4D1BA3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E7F8DB6-A36B-6F45-802A-F7FBE0A212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1A8E0F-9244-58D0-BC88-93769A06690D}"/>
              </a:ext>
            </a:extLst>
          </p:cNvPr>
          <p:cNvSpPr>
            <a:spLocks noGrp="1"/>
          </p:cNvSpPr>
          <p:nvPr>
            <p:ph type="sldNum" sz="quarter" idx="5"/>
          </p:nvPr>
        </p:nvSpPr>
        <p:spPr/>
        <p:txBody>
          <a:bodyPr/>
          <a:lstStyle/>
          <a:p>
            <a:fld id="{96E09883-B744-4FDD-8623-D69A66650022}" type="slidenum">
              <a:rPr lang="en-US" smtClean="0"/>
              <a:t>22</a:t>
            </a:fld>
            <a:endParaRPr lang="en-US"/>
          </a:p>
        </p:txBody>
      </p:sp>
    </p:spTree>
    <p:extLst>
      <p:ext uri="{BB962C8B-B14F-4D97-AF65-F5344CB8AC3E}">
        <p14:creationId xmlns:p14="http://schemas.microsoft.com/office/powerpoint/2010/main" val="2417175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7C268-89F3-F8E3-AB04-68F643043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88853C-A08F-B935-B21F-B1485E0E8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FAE6C0-8735-F1BF-0B20-104D9F8FDE2E}"/>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ED04E7A2-C443-318A-B5B9-73BF6C0C5DB9}"/>
              </a:ext>
            </a:extLst>
          </p:cNvPr>
          <p:cNvSpPr>
            <a:spLocks noGrp="1"/>
          </p:cNvSpPr>
          <p:nvPr>
            <p:ph type="sldNum" sz="quarter" idx="5"/>
          </p:nvPr>
        </p:nvSpPr>
        <p:spPr/>
        <p:txBody>
          <a:bodyPr/>
          <a:lstStyle/>
          <a:p>
            <a:fld id="{96E09883-B744-4FDD-8623-D69A66650022}" type="slidenum">
              <a:rPr lang="en-US" smtClean="0"/>
              <a:t>23</a:t>
            </a:fld>
            <a:endParaRPr lang="en-US"/>
          </a:p>
        </p:txBody>
      </p:sp>
    </p:spTree>
    <p:extLst>
      <p:ext uri="{BB962C8B-B14F-4D97-AF65-F5344CB8AC3E}">
        <p14:creationId xmlns:p14="http://schemas.microsoft.com/office/powerpoint/2010/main" val="1575567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ACC13-6DDB-FD8A-1EA1-7DE2227F8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7243C1-146D-D2A6-497E-9158B9831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D59E72-9400-75DE-7593-E03EEEB32D46}"/>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3917C117-B374-A6AA-40D0-0648A36FACAB}"/>
              </a:ext>
            </a:extLst>
          </p:cNvPr>
          <p:cNvSpPr>
            <a:spLocks noGrp="1"/>
          </p:cNvSpPr>
          <p:nvPr>
            <p:ph type="sldNum" sz="quarter" idx="5"/>
          </p:nvPr>
        </p:nvSpPr>
        <p:spPr/>
        <p:txBody>
          <a:bodyPr/>
          <a:lstStyle/>
          <a:p>
            <a:fld id="{96E09883-B744-4FDD-8623-D69A66650022}" type="slidenum">
              <a:rPr lang="en-US" smtClean="0"/>
              <a:t>24</a:t>
            </a:fld>
            <a:endParaRPr lang="en-US"/>
          </a:p>
        </p:txBody>
      </p:sp>
    </p:spTree>
    <p:extLst>
      <p:ext uri="{BB962C8B-B14F-4D97-AF65-F5344CB8AC3E}">
        <p14:creationId xmlns:p14="http://schemas.microsoft.com/office/powerpoint/2010/main" val="1527050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6E09883-B744-4FDD-8623-D69A66650022}" type="slidenum">
              <a:rPr lang="en-US" smtClean="0"/>
              <a:t>30</a:t>
            </a:fld>
            <a:endParaRPr lang="en-US"/>
          </a:p>
        </p:txBody>
      </p:sp>
    </p:spTree>
    <p:extLst>
      <p:ext uri="{BB962C8B-B14F-4D97-AF65-F5344CB8AC3E}">
        <p14:creationId xmlns:p14="http://schemas.microsoft.com/office/powerpoint/2010/main" val="321455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5053-7CE7-90DF-697A-F2EDE8EEA3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7DB98-DE83-C943-63A0-EFB853E8E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CC42A-FEA7-BA1A-C76D-842430851CF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5F2E50-7549-C005-74B3-F6078EC4138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E09883-B744-4FDD-8623-D69A666500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4446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1160EA64-D806-43AC-9DF2-F8C432F32B4C}" type="datetimeFigureOut">
              <a:rPr lang="en-US" smtClean="0"/>
              <a:t>8/19/2026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980698002"/>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9F9C37B-1D36-470B-8223-D6C91242EC14}" type="datetimeFigureOut">
              <a:rPr lang="en-US" smtClean="0"/>
              <a:t>8/19/2026</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80754524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6F52A-A82B-47A2-A83A-8C4C91F2D59F}" type="datetimeFigureOut">
              <a:rPr lang="en-US" smtClean="0"/>
              <a:t>8/19/2026</a:t>
            </a:fld>
            <a:endParaRPr lang="en-US"/>
          </a:p>
        </p:txBody>
      </p:sp>
      <p:sp>
        <p:nvSpPr>
          <p:cNvPr id="5" name="Footer Placeholder 4"/>
          <p:cNvSpPr>
            <a:spLocks noGrp="1"/>
          </p:cNvSpPr>
          <p:nvPr>
            <p:ph type="ftr" sz="quarter" idx="11"/>
          </p:nvPr>
        </p:nvSpPr>
        <p:spPr/>
        <p:txBody>
          <a:bodyPr/>
          <a:lstStyle/>
          <a:p>
            <a:r>
              <a:rPr lang="en-US"/>
              <a:t>PRESENTATION TITLE</a:t>
            </a:r>
          </a:p>
        </p:txBody>
      </p:sp>
      <p:sp>
        <p:nvSpPr>
          <p:cNvPr id="6" name="Slide Number Placeholder 5"/>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7087753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Picture">
    <p:bg>
      <p:bgPr>
        <a:solidFill>
          <a:schemeClr val="accent3"/>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F0B2CA14-03DC-FC05-7713-E0261B4B2F3E}"/>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3642" b="69630"/>
          <a:stretch>
            <a:fillRect/>
          </a:stretch>
        </p:blipFill>
        <p:spPr>
          <a:xfrm>
            <a:off x="1" y="4775200"/>
            <a:ext cx="6608233" cy="2082800"/>
          </a:xfrm>
          <a:custGeom>
            <a:avLst/>
            <a:gdLst>
              <a:gd name="connsiteX0" fmla="*/ 0 w 6608233"/>
              <a:gd name="connsiteY0" fmla="*/ 0 h 2082800"/>
              <a:gd name="connsiteX1" fmla="*/ 6608233 w 6608233"/>
              <a:gd name="connsiteY1" fmla="*/ 0 h 2082800"/>
              <a:gd name="connsiteX2" fmla="*/ 6608233 w 6608233"/>
              <a:gd name="connsiteY2" fmla="*/ 2082800 h 2082800"/>
              <a:gd name="connsiteX3" fmla="*/ 0 w 6608233"/>
              <a:gd name="connsiteY3" fmla="*/ 2082800 h 2082800"/>
            </a:gdLst>
            <a:ahLst/>
            <a:cxnLst>
              <a:cxn ang="0">
                <a:pos x="connsiteX0" y="connsiteY0"/>
              </a:cxn>
              <a:cxn ang="0">
                <a:pos x="connsiteX1" y="connsiteY1"/>
              </a:cxn>
              <a:cxn ang="0">
                <a:pos x="connsiteX2" y="connsiteY2"/>
              </a:cxn>
              <a:cxn ang="0">
                <a:pos x="connsiteX3" y="connsiteY3"/>
              </a:cxn>
            </a:cxnLst>
            <a:rect l="l" t="t" r="r" b="b"/>
            <a:pathLst>
              <a:path w="6608233" h="2082800">
                <a:moveTo>
                  <a:pt x="0" y="0"/>
                </a:moveTo>
                <a:lnTo>
                  <a:pt x="6608233" y="0"/>
                </a:lnTo>
                <a:lnTo>
                  <a:pt x="6608233" y="2082800"/>
                </a:lnTo>
                <a:lnTo>
                  <a:pt x="0" y="2082800"/>
                </a:lnTo>
                <a:close/>
              </a:path>
            </a:pathLst>
          </a:custGeom>
        </p:spPr>
      </p:pic>
      <p:sp>
        <p:nvSpPr>
          <p:cNvPr id="5" name="Freeform 4">
            <a:extLst>
              <a:ext uri="{FF2B5EF4-FFF2-40B4-BE49-F238E27FC236}">
                <a16:creationId xmlns:a16="http://schemas.microsoft.com/office/drawing/2014/main" id="{5EC223C2-E475-8E7A-48D4-A9BC2EB6931C}"/>
              </a:ext>
              <a:ext uri="{C183D7F6-B498-43B3-948B-1728B52AA6E4}">
                <adec:decorative xmlns:adec="http://schemas.microsoft.com/office/drawing/2017/decorative" val="1"/>
              </a:ext>
            </a:extLst>
          </p:cNvPr>
          <p:cNvSpPr/>
          <p:nvPr userDrawn="1"/>
        </p:nvSpPr>
        <p:spPr>
          <a:xfrm>
            <a:off x="9249382" y="1747860"/>
            <a:ext cx="2692400" cy="2692400"/>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Oval 5">
            <a:extLst>
              <a:ext uri="{FF2B5EF4-FFF2-40B4-BE49-F238E27FC236}">
                <a16:creationId xmlns:a16="http://schemas.microsoft.com/office/drawing/2014/main" id="{1BD9D7CE-BCD9-0B12-1945-C5FFE31A7DAE}"/>
              </a:ext>
              <a:ext uri="{C183D7F6-B498-43B3-948B-1728B52AA6E4}">
                <adec:decorative xmlns:adec="http://schemas.microsoft.com/office/drawing/2017/decorative" val="1"/>
              </a:ext>
            </a:extLst>
          </p:cNvPr>
          <p:cNvSpPr/>
          <p:nvPr userDrawn="1"/>
        </p:nvSpPr>
        <p:spPr>
          <a:xfrm>
            <a:off x="8793014" y="361075"/>
            <a:ext cx="2115351" cy="21153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Title 1">
            <a:extLst>
              <a:ext uri="{FF2B5EF4-FFF2-40B4-BE49-F238E27FC236}">
                <a16:creationId xmlns:a16="http://schemas.microsoft.com/office/drawing/2014/main" id="{9455275E-28AB-F0B7-E799-5116B11205DF}"/>
              </a:ext>
            </a:extLst>
          </p:cNvPr>
          <p:cNvSpPr>
            <a:spLocks noGrp="1"/>
          </p:cNvSpPr>
          <p:nvPr>
            <p:ph type="title" hasCustomPrompt="1"/>
          </p:nvPr>
        </p:nvSpPr>
        <p:spPr>
          <a:xfrm>
            <a:off x="811185" y="827307"/>
            <a:ext cx="6400800" cy="5203387"/>
          </a:xfrm>
        </p:spPr>
        <p:txBody>
          <a:bodyPr lIns="0" tIns="0" rIns="0" bIns="0" anchor="ctr">
            <a:noAutofit/>
          </a:bodyPr>
          <a:lstStyle>
            <a:lvl1pPr>
              <a:defRPr sz="5400"/>
            </a:lvl1pPr>
          </a:lstStyle>
          <a:p>
            <a:r>
              <a:rPr lang="en-US"/>
              <a:t>Click to add title</a:t>
            </a:r>
          </a:p>
        </p:txBody>
      </p:sp>
      <p:sp>
        <p:nvSpPr>
          <p:cNvPr id="13" name="Picture Placeholder 12">
            <a:extLst>
              <a:ext uri="{FF2B5EF4-FFF2-40B4-BE49-F238E27FC236}">
                <a16:creationId xmlns:a16="http://schemas.microsoft.com/office/drawing/2014/main" id="{97BD7E0A-39A9-0CF7-F1CE-E777075BFAA9}"/>
              </a:ext>
            </a:extLst>
          </p:cNvPr>
          <p:cNvSpPr>
            <a:spLocks noGrp="1"/>
          </p:cNvSpPr>
          <p:nvPr>
            <p:ph type="pic" sz="quarter" idx="15"/>
          </p:nvPr>
        </p:nvSpPr>
        <p:spPr>
          <a:xfrm>
            <a:off x="7401915" y="304690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ln w="57150">
            <a:noFill/>
          </a:ln>
        </p:spPr>
        <p:txBody>
          <a:bodyPr wrap="square" tIns="1371600">
            <a:noAutofit/>
          </a:bodyPr>
          <a:lstStyle>
            <a:lvl1pPr marL="0" indent="0" algn="ctr">
              <a:buNone/>
              <a:defRPr sz="1600"/>
            </a:lvl1pPr>
          </a:lstStyle>
          <a:p>
            <a:r>
              <a:rPr lang="en-US"/>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874155015"/>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2">
    <p:bg>
      <p:bgPr>
        <a:solidFill>
          <a:schemeClr val="accent3"/>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C12813-DBA6-41C2-2418-83919E059FED}"/>
              </a:ext>
              <a:ext uri="{C183D7F6-B498-43B3-948B-1728B52AA6E4}">
                <adec:decorative xmlns:adec="http://schemas.microsoft.com/office/drawing/2017/decorative" val="1"/>
              </a:ext>
            </a:extLst>
          </p:cNvPr>
          <p:cNvGrpSpPr/>
          <p:nvPr userDrawn="1"/>
        </p:nvGrpSpPr>
        <p:grpSpPr>
          <a:xfrm rot="10800000">
            <a:off x="741680" y="0"/>
            <a:ext cx="2133966" cy="2133966"/>
            <a:chOff x="9654699" y="2229295"/>
            <a:chExt cx="2133966" cy="2133966"/>
          </a:xfrm>
        </p:grpSpPr>
        <p:sp>
          <p:nvSpPr>
            <p:cNvPr id="5" name="Freeform 4">
              <a:extLst>
                <a:ext uri="{FF2B5EF4-FFF2-40B4-BE49-F238E27FC236}">
                  <a16:creationId xmlns:a16="http://schemas.microsoft.com/office/drawing/2014/main" id="{C2A74540-7988-B712-8AB1-9EE03FE1EC8A}"/>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736CF9A1-91DA-6419-08F2-4CC262EA4D1E}"/>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9" name="Graphic 8">
            <a:extLst>
              <a:ext uri="{FF2B5EF4-FFF2-40B4-BE49-F238E27FC236}">
                <a16:creationId xmlns:a16="http://schemas.microsoft.com/office/drawing/2014/main" id="{AAAE3BC0-55AE-B520-F2B8-50BF886EF7E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flipH="1" flipV="1">
            <a:off x="0" y="3626779"/>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
        <p:nvSpPr>
          <p:cNvPr id="14" name="Title 1">
            <a:extLst>
              <a:ext uri="{FF2B5EF4-FFF2-40B4-BE49-F238E27FC236}">
                <a16:creationId xmlns:a16="http://schemas.microsoft.com/office/drawing/2014/main" id="{7B29A2F3-C289-9762-6F9F-DA18D322DF07}"/>
              </a:ext>
            </a:extLst>
          </p:cNvPr>
          <p:cNvSpPr>
            <a:spLocks noGrp="1"/>
          </p:cNvSpPr>
          <p:nvPr>
            <p:ph type="title" hasCustomPrompt="1"/>
          </p:nvPr>
        </p:nvSpPr>
        <p:spPr>
          <a:xfrm>
            <a:off x="4953000" y="621972"/>
            <a:ext cx="6400800"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8F2A1870-E86B-5125-7AB3-A1F5DF7E7528}"/>
              </a:ext>
            </a:extLst>
          </p:cNvPr>
          <p:cNvSpPr>
            <a:spLocks noGrp="1"/>
          </p:cNvSpPr>
          <p:nvPr>
            <p:ph sz="quarter" idx="26" hasCustomPrompt="1"/>
          </p:nvPr>
        </p:nvSpPr>
        <p:spPr>
          <a:xfrm>
            <a:off x="4953000" y="2768043"/>
            <a:ext cx="6400799" cy="3231221"/>
          </a:xfrm>
        </p:spPr>
        <p:txBody>
          <a:bodyPr lIns="0" tIns="0" rIns="0" bIns="0"/>
          <a:lstStyle>
            <a:lvl1pPr marL="0" indent="0">
              <a:buNone/>
              <a:defRPr sz="1800"/>
            </a:lvl1pPr>
            <a:lvl2pPr marL="411480">
              <a:defRPr sz="1600"/>
            </a:lvl2pPr>
            <a:lvl3pPr marL="685800">
              <a:defRPr sz="1400"/>
            </a:lvl3pPr>
            <a:lvl4pPr marL="1051560">
              <a:defRPr sz="1200"/>
            </a:lvl4pPr>
            <a:lvl5pPr marL="1417320">
              <a:defRPr sz="10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F1FE2A1C-A3CC-9D8B-DE44-FDE1132F7FC5}"/>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a:t>PRESENTATION TITLE</a:t>
            </a:r>
          </a:p>
        </p:txBody>
      </p:sp>
      <p:sp>
        <p:nvSpPr>
          <p:cNvPr id="11" name="Slide Number Placeholder 5">
            <a:extLst>
              <a:ext uri="{FF2B5EF4-FFF2-40B4-BE49-F238E27FC236}">
                <a16:creationId xmlns:a16="http://schemas.microsoft.com/office/drawing/2014/main" id="{23C454DD-C924-8468-6944-AF53508CD86B}"/>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3955829854"/>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wo Content 1">
    <p:bg>
      <p:bgPr>
        <a:solidFill>
          <a:schemeClr val="accent3"/>
        </a:solidFill>
        <a:effectLst/>
      </p:bgPr>
    </p:bg>
    <p:spTree>
      <p:nvGrpSpPr>
        <p:cNvPr id="1" name=""/>
        <p:cNvGrpSpPr/>
        <p:nvPr/>
      </p:nvGrpSpPr>
      <p:grpSpPr>
        <a:xfrm>
          <a:off x="0" y="0"/>
          <a:ext cx="0" cy="0"/>
          <a:chOff x="0" y="0"/>
          <a:chExt cx="0" cy="0"/>
        </a:xfrm>
      </p:grpSpPr>
      <p:pic>
        <p:nvPicPr>
          <p:cNvPr id="4" name="Object 1">
            <a:extLst>
              <a:ext uri="{FF2B5EF4-FFF2-40B4-BE49-F238E27FC236}">
                <a16:creationId xmlns:a16="http://schemas.microsoft.com/office/drawing/2014/main" id="{83F8143D-16B1-4CE2-1910-9E507492215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0800000">
            <a:off x="1084203" y="4586286"/>
            <a:ext cx="1574573" cy="2271713"/>
          </a:xfrm>
          <a:prstGeom prst="rect">
            <a:avLst/>
          </a:prstGeom>
        </p:spPr>
      </p:pic>
      <p:sp>
        <p:nvSpPr>
          <p:cNvPr id="10" name="Oval 9">
            <a:extLst>
              <a:ext uri="{FF2B5EF4-FFF2-40B4-BE49-F238E27FC236}">
                <a16:creationId xmlns:a16="http://schemas.microsoft.com/office/drawing/2014/main" id="{F6BE63D1-6CC6-AD50-D587-0514090FB382}"/>
              </a:ext>
              <a:ext uri="{C183D7F6-B498-43B3-948B-1728B52AA6E4}">
                <adec:decorative xmlns:adec="http://schemas.microsoft.com/office/drawing/2017/decorative" val="1"/>
              </a:ext>
            </a:extLst>
          </p:cNvPr>
          <p:cNvSpPr/>
          <p:nvPr userDrawn="1"/>
        </p:nvSpPr>
        <p:spPr>
          <a:xfrm rot="10800000">
            <a:off x="813816" y="2184400"/>
            <a:ext cx="2115351" cy="21153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3" name="Title 1">
            <a:extLst>
              <a:ext uri="{FF2B5EF4-FFF2-40B4-BE49-F238E27FC236}">
                <a16:creationId xmlns:a16="http://schemas.microsoft.com/office/drawing/2014/main" id="{D1A089D1-3F91-4EA1-F598-0EDD4632E42D}"/>
              </a:ext>
            </a:extLst>
          </p:cNvPr>
          <p:cNvSpPr>
            <a:spLocks noGrp="1"/>
          </p:cNvSpPr>
          <p:nvPr>
            <p:ph type="title" hasCustomPrompt="1"/>
          </p:nvPr>
        </p:nvSpPr>
        <p:spPr>
          <a:xfrm>
            <a:off x="813816" y="605155"/>
            <a:ext cx="10571734" cy="1160145"/>
          </a:xfrm>
        </p:spPr>
        <p:txBody>
          <a:bodyPr lIns="0" tIns="0" rIns="0" bIns="0">
            <a:noAutofit/>
          </a:bodyPr>
          <a:lstStyle/>
          <a:p>
            <a:r>
              <a:rPr lang="en-US"/>
              <a:t>Click to add title</a:t>
            </a:r>
          </a:p>
        </p:txBody>
      </p:sp>
      <p:sp>
        <p:nvSpPr>
          <p:cNvPr id="5" name="Content Placeholder 2">
            <a:extLst>
              <a:ext uri="{FF2B5EF4-FFF2-40B4-BE49-F238E27FC236}">
                <a16:creationId xmlns:a16="http://schemas.microsoft.com/office/drawing/2014/main" id="{82DE6614-889D-2DB5-4C2F-DCBD22BA3B22}"/>
              </a:ext>
            </a:extLst>
          </p:cNvPr>
          <p:cNvSpPr>
            <a:spLocks noGrp="1"/>
          </p:cNvSpPr>
          <p:nvPr>
            <p:ph sz="quarter" idx="27" hasCustomPrompt="1"/>
          </p:nvPr>
        </p:nvSpPr>
        <p:spPr>
          <a:xfrm>
            <a:off x="3835400" y="2185127"/>
            <a:ext cx="2736849" cy="4067717"/>
          </a:xfrm>
        </p:spPr>
        <p:txBody>
          <a:bodyPr lIns="0" tIns="0" rIns="0" bIns="0"/>
          <a:lstStyle>
            <a:lvl1pPr marL="342900" indent="-342900">
              <a:buFont typeface="+mj-lt"/>
              <a:buAutoNum type="arabicPeriod"/>
              <a:defRPr sz="1800"/>
            </a:lvl1pPr>
            <a:lvl2pPr marL="525780" indent="-342900">
              <a:buFont typeface="+mj-lt"/>
              <a:buAutoNum type="alphaLcPeriod"/>
              <a:defRPr sz="1800"/>
            </a:lvl2pPr>
            <a:lvl3pPr marL="800100" indent="-342900">
              <a:buFont typeface="+mj-lt"/>
              <a:buAutoNum type="arabicParenR"/>
              <a:defRPr sz="1800"/>
            </a:lvl3pPr>
            <a:lvl4pPr marL="1051560" indent="-228600">
              <a:buFont typeface="+mj-lt"/>
              <a:buAutoNum type="alphaLcParenR"/>
              <a:defRPr sz="1800"/>
            </a:lvl4pPr>
            <a:lvl5pPr marL="1417320" indent="-228600">
              <a:buFont typeface="+mj-lt"/>
              <a:buAutoNum type="romanLcPeriod"/>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7B2B871-B646-8E1E-CD57-2224B2D4E590}"/>
              </a:ext>
            </a:extLst>
          </p:cNvPr>
          <p:cNvSpPr>
            <a:spLocks noGrp="1"/>
          </p:cNvSpPr>
          <p:nvPr>
            <p:ph sz="quarter" idx="28" hasCustomPrompt="1"/>
          </p:nvPr>
        </p:nvSpPr>
        <p:spPr>
          <a:xfrm>
            <a:off x="7221564" y="2184400"/>
            <a:ext cx="4156619" cy="4046290"/>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84446442"/>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63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Subtitle + Pictur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E12D1-08AF-45E9-A34A-BDE9E860BAA2}"/>
              </a:ext>
            </a:extLst>
          </p:cNvPr>
          <p:cNvSpPr>
            <a:spLocks noGrp="1"/>
          </p:cNvSpPr>
          <p:nvPr>
            <p:ph type="title" hasCustomPrompt="1"/>
          </p:nvPr>
        </p:nvSpPr>
        <p:spPr>
          <a:xfrm>
            <a:off x="811185" y="621972"/>
            <a:ext cx="6400800" cy="3051393"/>
          </a:xfrm>
        </p:spPr>
        <p:txBody>
          <a:bodyPr lIns="0" tIns="0" rIns="0" bIns="0" anchor="b">
            <a:noAutofit/>
          </a:bodyPr>
          <a:lstStyle>
            <a:lvl1pPr>
              <a:defRPr sz="5400" baseline="0"/>
            </a:lvl1pPr>
          </a:lstStyle>
          <a:p>
            <a:r>
              <a:rPr lang="en-US"/>
              <a:t>Click to add title</a:t>
            </a:r>
          </a:p>
        </p:txBody>
      </p:sp>
      <p:sp>
        <p:nvSpPr>
          <p:cNvPr id="14" name="Text Placeholder 15">
            <a:extLst>
              <a:ext uri="{FF2B5EF4-FFF2-40B4-BE49-F238E27FC236}">
                <a16:creationId xmlns:a16="http://schemas.microsoft.com/office/drawing/2014/main" id="{E0CDAE70-42DC-AB0D-6734-B9944B7993D9}"/>
              </a:ext>
            </a:extLst>
          </p:cNvPr>
          <p:cNvSpPr>
            <a:spLocks noGrp="1"/>
          </p:cNvSpPr>
          <p:nvPr>
            <p:ph type="body" sz="quarter" idx="13" hasCustomPrompt="1"/>
          </p:nvPr>
        </p:nvSpPr>
        <p:spPr>
          <a:xfrm>
            <a:off x="811185" y="3965028"/>
            <a:ext cx="6400799" cy="1966747"/>
          </a:xfrm>
        </p:spPr>
        <p:txBody>
          <a:bodyPr vert="horz" lIns="0" tIns="0" rIns="0" bIns="0" rtlCol="0">
            <a:noAutofit/>
          </a:bodyPr>
          <a:lstStyle>
            <a:lvl1pPr marL="0" indent="0">
              <a:buNone/>
              <a:defRPr lang="en-US" sz="2400" b="1" i="0" dirty="0">
                <a:solidFill>
                  <a:schemeClr val="accent4"/>
                </a:solidFill>
                <a:latin typeface="+mj-lt"/>
                <a:cs typeface="Arial Black" panose="020B0604020202020204" pitchFamily="34" charset="0"/>
              </a:defRPr>
            </a:lvl1pPr>
          </a:lstStyle>
          <a:p>
            <a:pPr marL="228600" lvl="0" indent="-228600"/>
            <a:r>
              <a:rPr lang="en-US"/>
              <a:t>Click to add subtitle</a:t>
            </a:r>
          </a:p>
        </p:txBody>
      </p:sp>
      <p:pic>
        <p:nvPicPr>
          <p:cNvPr id="10" name="Graphic 9">
            <a:extLst>
              <a:ext uri="{FF2B5EF4-FFF2-40B4-BE49-F238E27FC236}">
                <a16:creationId xmlns:a16="http://schemas.microsoft.com/office/drawing/2014/main" id="{B3606A3B-5B75-C830-0580-02B3AF648B3A}"/>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16698" r="40000"/>
          <a:stretch>
            <a:fillRect/>
          </a:stretch>
        </p:blipFill>
        <p:spPr>
          <a:xfrm>
            <a:off x="8077200" y="0"/>
            <a:ext cx="4114800" cy="5712824"/>
          </a:xfrm>
          <a:custGeom>
            <a:avLst/>
            <a:gdLst>
              <a:gd name="connsiteX0" fmla="*/ 0 w 4114800"/>
              <a:gd name="connsiteY0" fmla="*/ 0 h 5712824"/>
              <a:gd name="connsiteX1" fmla="*/ 4114800 w 4114800"/>
              <a:gd name="connsiteY1" fmla="*/ 0 h 5712824"/>
              <a:gd name="connsiteX2" fmla="*/ 4114800 w 4114800"/>
              <a:gd name="connsiteY2" fmla="*/ 5712824 h 5712824"/>
              <a:gd name="connsiteX3" fmla="*/ 0 w 4114800"/>
              <a:gd name="connsiteY3" fmla="*/ 5712824 h 5712824"/>
            </a:gdLst>
            <a:ahLst/>
            <a:cxnLst>
              <a:cxn ang="0">
                <a:pos x="connsiteX0" y="connsiteY0"/>
              </a:cxn>
              <a:cxn ang="0">
                <a:pos x="connsiteX1" y="connsiteY1"/>
              </a:cxn>
              <a:cxn ang="0">
                <a:pos x="connsiteX2" y="connsiteY2"/>
              </a:cxn>
              <a:cxn ang="0">
                <a:pos x="connsiteX3" y="connsiteY3"/>
              </a:cxn>
            </a:cxnLst>
            <a:rect l="l" t="t" r="r" b="b"/>
            <a:pathLst>
              <a:path w="4114800" h="5712824">
                <a:moveTo>
                  <a:pt x="0" y="0"/>
                </a:moveTo>
                <a:lnTo>
                  <a:pt x="4114800" y="0"/>
                </a:lnTo>
                <a:lnTo>
                  <a:pt x="4114800" y="5712824"/>
                </a:lnTo>
                <a:lnTo>
                  <a:pt x="0" y="5712824"/>
                </a:lnTo>
                <a:close/>
              </a:path>
            </a:pathLst>
          </a:custGeom>
        </p:spPr>
      </p:pic>
      <p:sp>
        <p:nvSpPr>
          <p:cNvPr id="12" name="Oval 11">
            <a:extLst>
              <a:ext uri="{FF2B5EF4-FFF2-40B4-BE49-F238E27FC236}">
                <a16:creationId xmlns:a16="http://schemas.microsoft.com/office/drawing/2014/main" id="{45B92DB2-64DD-608F-360F-52958A93EB5B}"/>
              </a:ext>
              <a:ext uri="{C183D7F6-B498-43B3-948B-1728B52AA6E4}">
                <adec:decorative xmlns:adec="http://schemas.microsoft.com/office/drawing/2017/decorative" val="1"/>
              </a:ext>
            </a:extLst>
          </p:cNvPr>
          <p:cNvSpPr/>
          <p:nvPr userDrawn="1"/>
        </p:nvSpPr>
        <p:spPr>
          <a:xfrm>
            <a:off x="7445683" y="944192"/>
            <a:ext cx="1291008" cy="1291008"/>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Picture Placeholder 2">
            <a:extLst>
              <a:ext uri="{FF2B5EF4-FFF2-40B4-BE49-F238E27FC236}">
                <a16:creationId xmlns:a16="http://schemas.microsoft.com/office/drawing/2014/main" id="{6038EDAF-6CF8-D96E-EB91-CAFEBE0CA195}"/>
              </a:ext>
            </a:extLst>
          </p:cNvPr>
          <p:cNvSpPr>
            <a:spLocks noGrp="1"/>
          </p:cNvSpPr>
          <p:nvPr>
            <p:ph type="pic" sz="quarter" idx="15"/>
          </p:nvPr>
        </p:nvSpPr>
        <p:spPr>
          <a:xfrm>
            <a:off x="8091187" y="2475185"/>
            <a:ext cx="3456590" cy="3456590"/>
          </a:xfrm>
          <a:custGeom>
            <a:avLst/>
            <a:gdLst>
              <a:gd name="connsiteX0" fmla="*/ 1728295 w 3456590"/>
              <a:gd name="connsiteY0" fmla="*/ 0 h 3456590"/>
              <a:gd name="connsiteX1" fmla="*/ 3456590 w 3456590"/>
              <a:gd name="connsiteY1" fmla="*/ 1728295 h 3456590"/>
              <a:gd name="connsiteX2" fmla="*/ 1728295 w 3456590"/>
              <a:gd name="connsiteY2" fmla="*/ 3456590 h 3456590"/>
              <a:gd name="connsiteX3" fmla="*/ 0 w 3456590"/>
              <a:gd name="connsiteY3" fmla="*/ 1728295 h 3456590"/>
              <a:gd name="connsiteX4" fmla="*/ 1728295 w 3456590"/>
              <a:gd name="connsiteY4" fmla="*/ 0 h 3456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6590" h="3456590">
                <a:moveTo>
                  <a:pt x="1728295" y="0"/>
                </a:moveTo>
                <a:cubicBezTo>
                  <a:pt x="2682806" y="0"/>
                  <a:pt x="3456590" y="773784"/>
                  <a:pt x="3456590" y="1728295"/>
                </a:cubicBezTo>
                <a:cubicBezTo>
                  <a:pt x="3456590" y="2682806"/>
                  <a:pt x="2682806" y="3456590"/>
                  <a:pt x="1728295" y="3456590"/>
                </a:cubicBezTo>
                <a:cubicBezTo>
                  <a:pt x="773784" y="3456590"/>
                  <a:pt x="0" y="2682806"/>
                  <a:pt x="0" y="1728295"/>
                </a:cubicBezTo>
                <a:cubicBezTo>
                  <a:pt x="0" y="773784"/>
                  <a:pt x="773784" y="0"/>
                  <a:pt x="1728295" y="0"/>
                </a:cubicBezTo>
                <a:close/>
              </a:path>
            </a:pathLst>
          </a:custGeom>
          <a:solidFill>
            <a:schemeClr val="accent3"/>
          </a:solidFill>
          <a:ln w="57150">
            <a:noFill/>
          </a:ln>
        </p:spPr>
        <p:txBody>
          <a:bodyPr wrap="square" tIns="1188720">
            <a:noAutofit/>
          </a:bodyPr>
          <a:lstStyle>
            <a:lvl1pPr marL="0" indent="0" algn="ctr">
              <a:buNone/>
              <a:defRPr sz="1600"/>
            </a:lvl1pPr>
          </a:lstStyle>
          <a:p>
            <a:r>
              <a:rPr lang="en-US"/>
              <a:t>Click icon to add picture</a:t>
            </a:r>
          </a:p>
        </p:txBody>
      </p:sp>
      <p:sp>
        <p:nvSpPr>
          <p:cNvPr id="6" name="Footer Placeholder 4">
            <a:extLst>
              <a:ext uri="{FF2B5EF4-FFF2-40B4-BE49-F238E27FC236}">
                <a16:creationId xmlns:a16="http://schemas.microsoft.com/office/drawing/2014/main" id="{BE148B4D-CB0B-8B95-BA58-B33DE05305B9}"/>
              </a:ext>
            </a:extLst>
          </p:cNvPr>
          <p:cNvSpPr>
            <a:spLocks noGrp="1"/>
          </p:cNvSpPr>
          <p:nvPr>
            <p:ph type="ftr" sz="quarter" idx="3"/>
          </p:nvPr>
        </p:nvSpPr>
        <p:spPr>
          <a:xfrm>
            <a:off x="811185" y="6356350"/>
            <a:ext cx="4411509" cy="365125"/>
          </a:xfrm>
          <a:prstGeom prst="rect">
            <a:avLst/>
          </a:prstGeom>
        </p:spPr>
        <p:txBody>
          <a:bodyPr vert="horz" lIns="0" tIns="0" rIns="0" bIns="0" rtlCol="0" anchor="ctr">
            <a:noAutofit/>
          </a:bodyPr>
          <a:lstStyle>
            <a:lvl1pPr algn="l">
              <a:defRPr sz="1200" b="0" i="0" spc="50" baseline="0">
                <a:solidFill>
                  <a:schemeClr val="bg1"/>
                </a:solidFill>
                <a:latin typeface="+mn-lt"/>
                <a:cs typeface="Arial" panose="020B0604020202020204" pitchFamily="34" charset="0"/>
              </a:defRPr>
            </a:lvl1pPr>
          </a:lstStyle>
          <a:p>
            <a:r>
              <a:rPr lang="en-US"/>
              <a:t>PRESENTATION TITLE</a:t>
            </a:r>
          </a:p>
        </p:txBody>
      </p:sp>
      <p:sp>
        <p:nvSpPr>
          <p:cNvPr id="9" name="Slide Number Placeholder 5">
            <a:extLst>
              <a:ext uri="{FF2B5EF4-FFF2-40B4-BE49-F238E27FC236}">
                <a16:creationId xmlns:a16="http://schemas.microsoft.com/office/drawing/2014/main" id="{9B895145-43B3-C337-08C1-C009F83D87F4}"/>
              </a:ext>
            </a:extLst>
          </p:cNvPr>
          <p:cNvSpPr>
            <a:spLocks noGrp="1"/>
          </p:cNvSpPr>
          <p:nvPr>
            <p:ph type="sldNum" sz="quarter" idx="4"/>
          </p:nvPr>
        </p:nvSpPr>
        <p:spPr>
          <a:xfrm>
            <a:off x="8637615" y="6356350"/>
            <a:ext cx="2743200" cy="365125"/>
          </a:xfrm>
          <a:prstGeom prst="rect">
            <a:avLst/>
          </a:prstGeom>
        </p:spPr>
        <p:txBody>
          <a:bodyPr vert="horz" lIns="0" tIns="0" rIns="0" bIns="0" rtlCol="0" anchor="ctr">
            <a:noAutofit/>
          </a:bodyPr>
          <a:lstStyle>
            <a:lvl1pPr algn="r">
              <a:defRPr sz="1200" b="1" i="0" spc="50" baseline="0">
                <a:solidFill>
                  <a:schemeClr val="bg1"/>
                </a:solidFill>
                <a:latin typeface="+mn-lt"/>
                <a:cs typeface="Arial Black" panose="020B0604020202020204" pitchFamily="34" charset="0"/>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4276216329"/>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ntent 3">
    <p:bg>
      <p:bgPr>
        <a:solidFill>
          <a:schemeClr val="accent3"/>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22F8239-92F5-595B-5DD3-ACBA1C19E6A1}"/>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b="82969"/>
          <a:stretch/>
        </p:blipFill>
        <p:spPr>
          <a:xfrm>
            <a:off x="3459002" y="5609995"/>
            <a:ext cx="7328137" cy="1248005"/>
          </a:xfrm>
          <a:custGeom>
            <a:avLst/>
            <a:gdLst>
              <a:gd name="connsiteX0" fmla="*/ 0 w 7328137"/>
              <a:gd name="connsiteY0" fmla="*/ 0 h 1912980"/>
              <a:gd name="connsiteX1" fmla="*/ 7328137 w 7328137"/>
              <a:gd name="connsiteY1" fmla="*/ 0 h 1912980"/>
              <a:gd name="connsiteX2" fmla="*/ 7328137 w 7328137"/>
              <a:gd name="connsiteY2" fmla="*/ 1912980 h 1912980"/>
              <a:gd name="connsiteX3" fmla="*/ 0 w 7328137"/>
              <a:gd name="connsiteY3" fmla="*/ 1912980 h 1912980"/>
            </a:gdLst>
            <a:ahLst/>
            <a:cxnLst>
              <a:cxn ang="0">
                <a:pos x="connsiteX0" y="connsiteY0"/>
              </a:cxn>
              <a:cxn ang="0">
                <a:pos x="connsiteX1" y="connsiteY1"/>
              </a:cxn>
              <a:cxn ang="0">
                <a:pos x="connsiteX2" y="connsiteY2"/>
              </a:cxn>
              <a:cxn ang="0">
                <a:pos x="connsiteX3" y="connsiteY3"/>
              </a:cxn>
            </a:cxnLst>
            <a:rect l="l" t="t" r="r" b="b"/>
            <a:pathLst>
              <a:path w="7328137" h="1912980">
                <a:moveTo>
                  <a:pt x="0" y="0"/>
                </a:moveTo>
                <a:lnTo>
                  <a:pt x="7328137" y="0"/>
                </a:lnTo>
                <a:lnTo>
                  <a:pt x="7328137" y="1912980"/>
                </a:lnTo>
                <a:lnTo>
                  <a:pt x="0" y="1912980"/>
                </a:lnTo>
                <a:close/>
              </a:path>
            </a:pathLst>
          </a:custGeom>
        </p:spPr>
      </p:pic>
      <p:grpSp>
        <p:nvGrpSpPr>
          <p:cNvPr id="10" name="Group 9">
            <a:extLst>
              <a:ext uri="{FF2B5EF4-FFF2-40B4-BE49-F238E27FC236}">
                <a16:creationId xmlns:a16="http://schemas.microsoft.com/office/drawing/2014/main" id="{DF9E987C-6F3E-FB11-D796-2D5F9075A7FF}"/>
              </a:ext>
              <a:ext uri="{C183D7F6-B498-43B3-948B-1728B52AA6E4}">
                <adec:decorative xmlns:adec="http://schemas.microsoft.com/office/drawing/2017/decorative" val="1"/>
              </a:ext>
            </a:extLst>
          </p:cNvPr>
          <p:cNvGrpSpPr/>
          <p:nvPr userDrawn="1"/>
        </p:nvGrpSpPr>
        <p:grpSpPr>
          <a:xfrm rot="10800000">
            <a:off x="9829617" y="0"/>
            <a:ext cx="2133966" cy="2133966"/>
            <a:chOff x="9654699" y="2229295"/>
            <a:chExt cx="2133966" cy="2133966"/>
          </a:xfrm>
        </p:grpSpPr>
        <p:sp>
          <p:nvSpPr>
            <p:cNvPr id="11" name="Freeform 10">
              <a:extLst>
                <a:ext uri="{FF2B5EF4-FFF2-40B4-BE49-F238E27FC236}">
                  <a16:creationId xmlns:a16="http://schemas.microsoft.com/office/drawing/2014/main" id="{53342B09-3192-492F-3F5F-19163C83F9EE}"/>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62E2B15-36A9-C2C7-6306-EEA512B646D0}"/>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1" name="Title 1">
            <a:extLst>
              <a:ext uri="{FF2B5EF4-FFF2-40B4-BE49-F238E27FC236}">
                <a16:creationId xmlns:a16="http://schemas.microsoft.com/office/drawing/2014/main" id="{52DD956C-BC83-8F97-6FF5-5A11028FEFEA}"/>
              </a:ext>
            </a:extLst>
          </p:cNvPr>
          <p:cNvSpPr>
            <a:spLocks noGrp="1"/>
          </p:cNvSpPr>
          <p:nvPr>
            <p:ph type="title" hasCustomPrompt="1"/>
          </p:nvPr>
        </p:nvSpPr>
        <p:spPr>
          <a:xfrm>
            <a:off x="813816" y="621792"/>
            <a:ext cx="8180412" cy="1828800"/>
          </a:xfrm>
        </p:spPr>
        <p:txBody>
          <a:bodyPr lIns="0" tIns="0" rIns="0" bIns="0">
            <a:noAutofit/>
          </a:bodyPr>
          <a:lstStyle/>
          <a:p>
            <a:r>
              <a:rPr lang="en-US"/>
              <a:t>Click to add title</a:t>
            </a:r>
          </a:p>
        </p:txBody>
      </p:sp>
      <p:sp>
        <p:nvSpPr>
          <p:cNvPr id="2" name="Content Placeholder 2">
            <a:extLst>
              <a:ext uri="{FF2B5EF4-FFF2-40B4-BE49-F238E27FC236}">
                <a16:creationId xmlns:a16="http://schemas.microsoft.com/office/drawing/2014/main" id="{5A612ED1-3CD3-8532-2C92-777F6D005F10}"/>
              </a:ext>
            </a:extLst>
          </p:cNvPr>
          <p:cNvSpPr>
            <a:spLocks noGrp="1"/>
          </p:cNvSpPr>
          <p:nvPr>
            <p:ph sz="quarter" idx="26" hasCustomPrompt="1"/>
          </p:nvPr>
        </p:nvSpPr>
        <p:spPr>
          <a:xfrm>
            <a:off x="8138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56A4BCE7-3651-7CA3-1353-9B2526D267AF}"/>
              </a:ext>
            </a:extLst>
          </p:cNvPr>
          <p:cNvSpPr>
            <a:spLocks noGrp="1"/>
          </p:cNvSpPr>
          <p:nvPr>
            <p:ph sz="quarter" idx="27" hasCustomPrompt="1"/>
          </p:nvPr>
        </p:nvSpPr>
        <p:spPr>
          <a:xfrm>
            <a:off x="6421716" y="2948152"/>
            <a:ext cx="4956470" cy="3120773"/>
          </a:xfrm>
        </p:spPr>
        <p:txBody>
          <a:bodyPr lIns="0" tIns="0" rIns="0" bIns="0"/>
          <a:lstStyle>
            <a:lvl1pPr marL="0" indent="0">
              <a:spcBef>
                <a:spcPts val="1000"/>
              </a:spcBef>
              <a:buNone/>
              <a:defRPr sz="1800"/>
            </a:lvl1pPr>
            <a:lvl2pPr marL="283464" indent="-283464">
              <a:spcBef>
                <a:spcPts val="1000"/>
              </a:spcBef>
              <a:defRPr sz="1800"/>
            </a:lvl2pPr>
            <a:lvl3pPr marL="685800">
              <a:spcBef>
                <a:spcPts val="1000"/>
              </a:spcBef>
              <a:defRPr sz="1800"/>
            </a:lvl3pPr>
            <a:lvl4pPr marL="1051560">
              <a:spcBef>
                <a:spcPts val="1000"/>
              </a:spcBef>
              <a:defRPr sz="1800"/>
            </a:lvl4pPr>
            <a:lvl5pPr marL="1417320">
              <a:spcBef>
                <a:spcPts val="1000"/>
              </a:spcBef>
              <a:defRPr sz="1800"/>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noAutofit/>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noAutofit/>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2989067367"/>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7344">
          <p15:clr>
            <a:srgbClr val="FBAE40"/>
          </p15:clr>
        </p15:guide>
        <p15:guide id="7" orient="horz" pos="1416">
          <p15:clr>
            <a:srgbClr val="FBAE40"/>
          </p15:clr>
        </p15:guide>
        <p15:guide id="9" orient="horz" pos="384">
          <p15:clr>
            <a:srgbClr val="FBAE40"/>
          </p15:clr>
        </p15:guide>
        <p15:guide id="10" orient="horz" pos="374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 Picture ">
    <p:bg>
      <p:bgPr>
        <a:solidFill>
          <a:schemeClr val="accent3"/>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8C74DBB-978B-8EA5-44E6-3AF3F58B7003}"/>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45028" b="78285"/>
          <a:stretch/>
        </p:blipFill>
        <p:spPr>
          <a:xfrm>
            <a:off x="0" y="5368807"/>
            <a:ext cx="3769950" cy="1489194"/>
          </a:xfrm>
          <a:custGeom>
            <a:avLst/>
            <a:gdLst>
              <a:gd name="connsiteX0" fmla="*/ 0 w 3769950"/>
              <a:gd name="connsiteY0" fmla="*/ 0 h 2245753"/>
              <a:gd name="connsiteX1" fmla="*/ 3769950 w 3769950"/>
              <a:gd name="connsiteY1" fmla="*/ 0 h 2245753"/>
              <a:gd name="connsiteX2" fmla="*/ 3769950 w 3769950"/>
              <a:gd name="connsiteY2" fmla="*/ 2245753 h 2245753"/>
              <a:gd name="connsiteX3" fmla="*/ 0 w 3769950"/>
              <a:gd name="connsiteY3" fmla="*/ 2245753 h 2245753"/>
            </a:gdLst>
            <a:ahLst/>
            <a:cxnLst>
              <a:cxn ang="0">
                <a:pos x="connsiteX0" y="connsiteY0"/>
              </a:cxn>
              <a:cxn ang="0">
                <a:pos x="connsiteX1" y="connsiteY1"/>
              </a:cxn>
              <a:cxn ang="0">
                <a:pos x="connsiteX2" y="connsiteY2"/>
              </a:cxn>
              <a:cxn ang="0">
                <a:pos x="connsiteX3" y="connsiteY3"/>
              </a:cxn>
            </a:cxnLst>
            <a:rect l="l" t="t" r="r" b="b"/>
            <a:pathLst>
              <a:path w="3769950" h="2245753">
                <a:moveTo>
                  <a:pt x="0" y="0"/>
                </a:moveTo>
                <a:lnTo>
                  <a:pt x="3769950" y="0"/>
                </a:lnTo>
                <a:lnTo>
                  <a:pt x="3769950" y="2245753"/>
                </a:lnTo>
                <a:lnTo>
                  <a:pt x="0" y="2245753"/>
                </a:lnTo>
                <a:close/>
              </a:path>
            </a:pathLst>
          </a:custGeom>
        </p:spPr>
      </p:pic>
      <p:pic>
        <p:nvPicPr>
          <p:cNvPr id="4" name="Graphic 3">
            <a:extLst>
              <a:ext uri="{FF2B5EF4-FFF2-40B4-BE49-F238E27FC236}">
                <a16:creationId xmlns:a16="http://schemas.microsoft.com/office/drawing/2014/main" id="{F7D965D3-2ED5-0347-F848-6C2A1D36AEB9}"/>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r="55513" b="14154"/>
          <a:stretch>
            <a:fillRect/>
          </a:stretch>
        </p:blipFill>
        <p:spPr>
          <a:xfrm>
            <a:off x="9141088" y="970666"/>
            <a:ext cx="3050912" cy="5887335"/>
          </a:xfrm>
          <a:custGeom>
            <a:avLst/>
            <a:gdLst>
              <a:gd name="connsiteX0" fmla="*/ 0 w 3050912"/>
              <a:gd name="connsiteY0" fmla="*/ 0 h 5887335"/>
              <a:gd name="connsiteX1" fmla="*/ 3050912 w 3050912"/>
              <a:gd name="connsiteY1" fmla="*/ 0 h 5887335"/>
              <a:gd name="connsiteX2" fmla="*/ 3050912 w 3050912"/>
              <a:gd name="connsiteY2" fmla="*/ 5887335 h 5887335"/>
              <a:gd name="connsiteX3" fmla="*/ 0 w 3050912"/>
              <a:gd name="connsiteY3" fmla="*/ 5887335 h 5887335"/>
            </a:gdLst>
            <a:ahLst/>
            <a:cxnLst>
              <a:cxn ang="0">
                <a:pos x="connsiteX0" y="connsiteY0"/>
              </a:cxn>
              <a:cxn ang="0">
                <a:pos x="connsiteX1" y="connsiteY1"/>
              </a:cxn>
              <a:cxn ang="0">
                <a:pos x="connsiteX2" y="connsiteY2"/>
              </a:cxn>
              <a:cxn ang="0">
                <a:pos x="connsiteX3" y="connsiteY3"/>
              </a:cxn>
            </a:cxnLst>
            <a:rect l="l" t="t" r="r" b="b"/>
            <a:pathLst>
              <a:path w="3050912" h="5887335">
                <a:moveTo>
                  <a:pt x="0" y="0"/>
                </a:moveTo>
                <a:lnTo>
                  <a:pt x="3050912" y="0"/>
                </a:lnTo>
                <a:lnTo>
                  <a:pt x="3050912" y="5887335"/>
                </a:lnTo>
                <a:lnTo>
                  <a:pt x="0" y="5887335"/>
                </a:lnTo>
                <a:close/>
              </a:path>
            </a:pathLst>
          </a:custGeom>
        </p:spPr>
      </p:pic>
      <p:sp>
        <p:nvSpPr>
          <p:cNvPr id="20" name="Title 1">
            <a:extLst>
              <a:ext uri="{FF2B5EF4-FFF2-40B4-BE49-F238E27FC236}">
                <a16:creationId xmlns:a16="http://schemas.microsoft.com/office/drawing/2014/main" id="{1CBEC63C-AA69-807D-2A93-BC45B1BDF641}"/>
              </a:ext>
            </a:extLst>
          </p:cNvPr>
          <p:cNvSpPr>
            <a:spLocks noGrp="1"/>
          </p:cNvSpPr>
          <p:nvPr>
            <p:ph type="title" hasCustomPrompt="1"/>
          </p:nvPr>
        </p:nvSpPr>
        <p:spPr>
          <a:xfrm>
            <a:off x="811184" y="621973"/>
            <a:ext cx="6275416" cy="1828800"/>
          </a:xfrm>
        </p:spPr>
        <p:txBody>
          <a:bodyPr lIns="0" tIns="0" rIns="0" bIns="0">
            <a:noAutofit/>
          </a:bodyPr>
          <a:lstStyle/>
          <a:p>
            <a:r>
              <a:rPr lang="en-US"/>
              <a:t>Click to add title</a:t>
            </a:r>
          </a:p>
        </p:txBody>
      </p:sp>
      <p:sp>
        <p:nvSpPr>
          <p:cNvPr id="5" name="Oval 4">
            <a:extLst>
              <a:ext uri="{FF2B5EF4-FFF2-40B4-BE49-F238E27FC236}">
                <a16:creationId xmlns:a16="http://schemas.microsoft.com/office/drawing/2014/main" id="{CFE945C7-CAAC-C9B4-0B56-EC62E53C8DB6}"/>
              </a:ext>
              <a:ext uri="{C183D7F6-B498-43B3-948B-1728B52AA6E4}">
                <adec:decorative xmlns:adec="http://schemas.microsoft.com/office/drawing/2017/decorative" val="1"/>
              </a:ext>
            </a:extLst>
          </p:cNvPr>
          <p:cNvSpPr/>
          <p:nvPr userDrawn="1"/>
        </p:nvSpPr>
        <p:spPr>
          <a:xfrm>
            <a:off x="8282467" y="5439854"/>
            <a:ext cx="1096391" cy="109639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4">
            <a:extLst>
              <a:ext uri="{FF2B5EF4-FFF2-40B4-BE49-F238E27FC236}">
                <a16:creationId xmlns:a16="http://schemas.microsoft.com/office/drawing/2014/main" id="{E58C5299-758C-70DA-D929-E0BC719E9A78}"/>
              </a:ext>
              <a:ext uri="{C183D7F6-B498-43B3-948B-1728B52AA6E4}">
                <adec:decorative xmlns:adec="http://schemas.microsoft.com/office/drawing/2017/decorative" val="1"/>
              </a:ext>
            </a:extLst>
          </p:cNvPr>
          <p:cNvSpPr/>
          <p:nvPr userDrawn="1"/>
        </p:nvSpPr>
        <p:spPr>
          <a:xfrm>
            <a:off x="9616629" y="3758740"/>
            <a:ext cx="2130921" cy="2130921"/>
          </a:xfrm>
          <a:custGeom>
            <a:avLst/>
            <a:gdLst>
              <a:gd name="connsiteX0" fmla="*/ 1346200 w 2692400"/>
              <a:gd name="connsiteY0" fmla="*/ 0 h 2692400"/>
              <a:gd name="connsiteX1" fmla="*/ 2692400 w 2692400"/>
              <a:gd name="connsiteY1" fmla="*/ 1346200 h 2692400"/>
              <a:gd name="connsiteX2" fmla="*/ 1346200 w 2692400"/>
              <a:gd name="connsiteY2" fmla="*/ 2692400 h 2692400"/>
              <a:gd name="connsiteX3" fmla="*/ 0 w 2692400"/>
              <a:gd name="connsiteY3" fmla="*/ 1346200 h 2692400"/>
              <a:gd name="connsiteX4" fmla="*/ 1346200 w 2692400"/>
              <a:gd name="connsiteY4" fmla="*/ 0 h 2692400"/>
              <a:gd name="connsiteX5" fmla="*/ 1346199 w 2692400"/>
              <a:gd name="connsiteY5" fmla="*/ 457130 h 2692400"/>
              <a:gd name="connsiteX6" fmla="*/ 457130 w 2692400"/>
              <a:gd name="connsiteY6" fmla="*/ 1346199 h 2692400"/>
              <a:gd name="connsiteX7" fmla="*/ 1346199 w 2692400"/>
              <a:gd name="connsiteY7" fmla="*/ 2235268 h 2692400"/>
              <a:gd name="connsiteX8" fmla="*/ 2235268 w 2692400"/>
              <a:gd name="connsiteY8" fmla="*/ 1346199 h 2692400"/>
              <a:gd name="connsiteX9" fmla="*/ 1346199 w 2692400"/>
              <a:gd name="connsiteY9" fmla="*/ 457130 h 269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2400" h="2692400">
                <a:moveTo>
                  <a:pt x="1346200" y="0"/>
                </a:moveTo>
                <a:cubicBezTo>
                  <a:pt x="2089686" y="0"/>
                  <a:pt x="2692400" y="602714"/>
                  <a:pt x="2692400" y="1346200"/>
                </a:cubicBezTo>
                <a:cubicBezTo>
                  <a:pt x="2692400" y="2089686"/>
                  <a:pt x="2089686" y="2692400"/>
                  <a:pt x="1346200" y="2692400"/>
                </a:cubicBezTo>
                <a:cubicBezTo>
                  <a:pt x="602714" y="2692400"/>
                  <a:pt x="0" y="2089686"/>
                  <a:pt x="0" y="1346200"/>
                </a:cubicBezTo>
                <a:cubicBezTo>
                  <a:pt x="0" y="602714"/>
                  <a:pt x="602714" y="0"/>
                  <a:pt x="1346200" y="0"/>
                </a:cubicBezTo>
                <a:close/>
                <a:moveTo>
                  <a:pt x="1346199" y="457130"/>
                </a:moveTo>
                <a:cubicBezTo>
                  <a:pt x="855180" y="457130"/>
                  <a:pt x="457130" y="855180"/>
                  <a:pt x="457130" y="1346199"/>
                </a:cubicBezTo>
                <a:cubicBezTo>
                  <a:pt x="457130" y="1837218"/>
                  <a:pt x="855180" y="2235268"/>
                  <a:pt x="1346199" y="2235268"/>
                </a:cubicBezTo>
                <a:cubicBezTo>
                  <a:pt x="1837218" y="2235268"/>
                  <a:pt x="2235268" y="1837218"/>
                  <a:pt x="2235268" y="1346199"/>
                </a:cubicBezTo>
                <a:cubicBezTo>
                  <a:pt x="2235268" y="855180"/>
                  <a:pt x="1837218" y="457130"/>
                  <a:pt x="1346199" y="457130"/>
                </a:cubicBezTo>
                <a:close/>
              </a:path>
            </a:pathLst>
          </a:custGeom>
          <a:solidFill>
            <a:srgbClr val="D5DE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Content Placeholder 5">
            <a:extLst>
              <a:ext uri="{FF2B5EF4-FFF2-40B4-BE49-F238E27FC236}">
                <a16:creationId xmlns:a16="http://schemas.microsoft.com/office/drawing/2014/main" id="{F7A4C6AC-F9E8-412E-2D6B-9FDD07ADDE72}"/>
              </a:ext>
            </a:extLst>
          </p:cNvPr>
          <p:cNvSpPr>
            <a:spLocks noGrp="1"/>
          </p:cNvSpPr>
          <p:nvPr>
            <p:ph sz="quarter" idx="18" hasCustomPrompt="1"/>
          </p:nvPr>
        </p:nvSpPr>
        <p:spPr>
          <a:xfrm>
            <a:off x="810330" y="2771566"/>
            <a:ext cx="6275387" cy="3271324"/>
          </a:xfrm>
        </p:spPr>
        <p:txBody>
          <a:bodyPr lIns="0"/>
          <a:lstStyle>
            <a:lvl1pPr marL="0" indent="0">
              <a:buNone/>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32" name="Picture Placeholder 31">
            <a:extLst>
              <a:ext uri="{FF2B5EF4-FFF2-40B4-BE49-F238E27FC236}">
                <a16:creationId xmlns:a16="http://schemas.microsoft.com/office/drawing/2014/main" id="{C0463C33-FF99-2443-BE5D-682AC8CB8B70}"/>
              </a:ext>
            </a:extLst>
          </p:cNvPr>
          <p:cNvSpPr>
            <a:spLocks noGrp="1"/>
          </p:cNvSpPr>
          <p:nvPr>
            <p:ph type="pic" sz="quarter" idx="17"/>
          </p:nvPr>
        </p:nvSpPr>
        <p:spPr>
          <a:xfrm>
            <a:off x="7709054" y="459137"/>
            <a:ext cx="4126800" cy="4126800"/>
          </a:xfrm>
          <a:custGeom>
            <a:avLst/>
            <a:gdLst>
              <a:gd name="connsiteX0" fmla="*/ 2063400 w 4126800"/>
              <a:gd name="connsiteY0" fmla="*/ 0 h 4126800"/>
              <a:gd name="connsiteX1" fmla="*/ 4126800 w 4126800"/>
              <a:gd name="connsiteY1" fmla="*/ 2063400 h 4126800"/>
              <a:gd name="connsiteX2" fmla="*/ 2063400 w 4126800"/>
              <a:gd name="connsiteY2" fmla="*/ 4126800 h 4126800"/>
              <a:gd name="connsiteX3" fmla="*/ 0 w 4126800"/>
              <a:gd name="connsiteY3" fmla="*/ 2063400 h 4126800"/>
              <a:gd name="connsiteX4" fmla="*/ 2063400 w 4126800"/>
              <a:gd name="connsiteY4" fmla="*/ 0 h 412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6800" h="4126800">
                <a:moveTo>
                  <a:pt x="2063400" y="0"/>
                </a:moveTo>
                <a:cubicBezTo>
                  <a:pt x="3202984" y="0"/>
                  <a:pt x="4126800" y="923816"/>
                  <a:pt x="4126800" y="2063400"/>
                </a:cubicBezTo>
                <a:cubicBezTo>
                  <a:pt x="4126800" y="3202984"/>
                  <a:pt x="3202984" y="4126800"/>
                  <a:pt x="2063400" y="4126800"/>
                </a:cubicBezTo>
                <a:cubicBezTo>
                  <a:pt x="923816" y="4126800"/>
                  <a:pt x="0" y="3202984"/>
                  <a:pt x="0" y="2063400"/>
                </a:cubicBezTo>
                <a:cubicBezTo>
                  <a:pt x="0" y="923816"/>
                  <a:pt x="923816" y="0"/>
                  <a:pt x="2063400" y="0"/>
                </a:cubicBezTo>
                <a:close/>
              </a:path>
            </a:pathLst>
          </a:custGeom>
        </p:spPr>
        <p:txBody>
          <a:bodyPr wrap="square" tIns="731520">
            <a:noAutofit/>
          </a:bodyPr>
          <a:lstStyle>
            <a:lvl1pPr marL="0" indent="0" algn="ctr">
              <a:buNone/>
              <a:defRPr sz="1600"/>
            </a:lvl1pPr>
          </a:lstStyle>
          <a:p>
            <a:r>
              <a:rPr lang="en-US"/>
              <a:t>Click icon to add picture</a:t>
            </a:r>
          </a:p>
        </p:txBody>
      </p:sp>
      <p:sp>
        <p:nvSpPr>
          <p:cNvPr id="7" name="Footer Placeholder 6">
            <a:extLst>
              <a:ext uri="{FF2B5EF4-FFF2-40B4-BE49-F238E27FC236}">
                <a16:creationId xmlns:a16="http://schemas.microsoft.com/office/drawing/2014/main" id="{C36FD22D-E552-7707-178A-C415B32A8553}"/>
              </a:ext>
            </a:extLst>
          </p:cNvPr>
          <p:cNvSpPr>
            <a:spLocks noGrp="1"/>
          </p:cNvSpPr>
          <p:nvPr>
            <p:ph type="ftr" sz="quarter" idx="10"/>
          </p:nvPr>
        </p:nvSpPr>
        <p:spPr/>
        <p:txBody>
          <a:bodyPr/>
          <a:lstStyle/>
          <a:p>
            <a:r>
              <a:rPr lang="en-US"/>
              <a:t>PRESENTATION TITLE</a:t>
            </a:r>
          </a:p>
        </p:txBody>
      </p:sp>
      <p:sp>
        <p:nvSpPr>
          <p:cNvPr id="8" name="Slide Number Placeholder 7">
            <a:extLst>
              <a:ext uri="{FF2B5EF4-FFF2-40B4-BE49-F238E27FC236}">
                <a16:creationId xmlns:a16="http://schemas.microsoft.com/office/drawing/2014/main" id="{DCF2C4E6-14A3-F03B-CAE2-C92DC19E79C7}"/>
              </a:ext>
            </a:extLst>
          </p:cNvPr>
          <p:cNvSpPr>
            <a:spLocks noGrp="1"/>
          </p:cNvSpPr>
          <p:nvPr>
            <p:ph type="sldNum" sz="quarter" idx="11"/>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753719608"/>
      </p:ext>
    </p:extLst>
  </p:cSld>
  <p:clrMapOvr>
    <a:masterClrMapping/>
  </p:clrMapOvr>
  <p:extLst>
    <p:ext uri="{DCECCB84-F9BA-43D5-87BE-67443E8EF086}">
      <p15:sldGuideLst xmlns:p15="http://schemas.microsoft.com/office/powerpoint/2012/main">
        <p15:guide id="1" pos="3840">
          <p15:clr>
            <a:srgbClr val="FBAE40"/>
          </p15:clr>
        </p15:guide>
        <p15:guide id="2" orient="horz" pos="1008">
          <p15:clr>
            <a:srgbClr val="FBAE40"/>
          </p15:clr>
        </p15:guide>
        <p15:guide id="3" orient="horz" pos="1560">
          <p15:clr>
            <a:srgbClr val="FBAE40"/>
          </p15:clr>
        </p15:guide>
        <p15:guide id="4" pos="312">
          <p15:clr>
            <a:srgbClr val="FBAE40"/>
          </p15:clr>
        </p15:guide>
        <p15:guide id="5" pos="816">
          <p15:clr>
            <a:srgbClr val="FBAE40"/>
          </p15:clr>
        </p15:guide>
        <p15:guide id="6" pos="6336">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3">
    <p:bg>
      <p:bgPr>
        <a:solidFill>
          <a:schemeClr val="accent3"/>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8AC6985-AA41-BCAE-CEDF-E736D973B5FF}"/>
              </a:ext>
            </a:extLst>
          </p:cNvPr>
          <p:cNvSpPr>
            <a:spLocks noGrp="1"/>
          </p:cNvSpPr>
          <p:nvPr>
            <p:ph type="ctrTitle"/>
          </p:nvPr>
        </p:nvSpPr>
        <p:spPr>
          <a:xfrm>
            <a:off x="811184" y="612647"/>
            <a:ext cx="10002589" cy="3657600"/>
          </a:xfrm>
        </p:spPr>
        <p:txBody>
          <a:bodyPr lIns="0" tIns="0" rIns="0" bIns="0" anchor="b">
            <a:noAutofit/>
          </a:bodyPr>
          <a:lstStyle>
            <a:lvl1pPr marL="0" algn="l">
              <a:lnSpc>
                <a:spcPct val="90000"/>
              </a:lnSpc>
              <a:spcBef>
                <a:spcPts val="0"/>
              </a:spcBef>
              <a:spcAft>
                <a:spcPts val="0"/>
              </a:spcAft>
              <a:defRPr sz="7000"/>
            </a:lvl1pPr>
          </a:lstStyle>
          <a:p>
            <a:r>
              <a:rPr lang="en-US"/>
              <a:t>Click to edit Master title style</a:t>
            </a:r>
          </a:p>
        </p:txBody>
      </p:sp>
      <p:sp>
        <p:nvSpPr>
          <p:cNvPr id="19" name="Subtitle 2">
            <a:extLst>
              <a:ext uri="{FF2B5EF4-FFF2-40B4-BE49-F238E27FC236}">
                <a16:creationId xmlns:a16="http://schemas.microsoft.com/office/drawing/2014/main" id="{A7B85660-94E4-85D1-95CA-415513A0355F}"/>
              </a:ext>
            </a:extLst>
          </p:cNvPr>
          <p:cNvSpPr>
            <a:spLocks noGrp="1"/>
          </p:cNvSpPr>
          <p:nvPr>
            <p:ph type="subTitle" idx="1" hasCustomPrompt="1"/>
          </p:nvPr>
        </p:nvSpPr>
        <p:spPr>
          <a:xfrm>
            <a:off x="811185" y="4724033"/>
            <a:ext cx="7000972" cy="1709423"/>
          </a:xfrm>
        </p:spPr>
        <p:txBody>
          <a:bodyPr lIns="0" tIns="0" rIns="0" bIns="0">
            <a:noAutofit/>
          </a:bodyPr>
          <a:lstStyle>
            <a:lvl1pPr marL="0" indent="0" algn="l">
              <a:buNone/>
              <a:defRPr sz="2400" b="1" i="0">
                <a:solidFill>
                  <a:schemeClr val="accent4"/>
                </a:solidFill>
                <a:latin typeface="+mj-lt"/>
                <a:cs typeface="Arial Black"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grpSp>
        <p:nvGrpSpPr>
          <p:cNvPr id="2" name="Group 1">
            <a:extLst>
              <a:ext uri="{FF2B5EF4-FFF2-40B4-BE49-F238E27FC236}">
                <a16:creationId xmlns:a16="http://schemas.microsoft.com/office/drawing/2014/main" id="{1DCAF5C0-1B51-02B5-924D-230575353A0B}"/>
              </a:ext>
              <a:ext uri="{C183D7F6-B498-43B3-948B-1728B52AA6E4}">
                <adec:decorative xmlns:adec="http://schemas.microsoft.com/office/drawing/2017/decorative" val="1"/>
              </a:ext>
            </a:extLst>
          </p:cNvPr>
          <p:cNvGrpSpPr/>
          <p:nvPr userDrawn="1"/>
        </p:nvGrpSpPr>
        <p:grpSpPr>
          <a:xfrm rot="10800000">
            <a:off x="9829617" y="4724034"/>
            <a:ext cx="2133966" cy="2133966"/>
            <a:chOff x="9654699" y="2229295"/>
            <a:chExt cx="2133966" cy="2133966"/>
          </a:xfrm>
        </p:grpSpPr>
        <p:sp>
          <p:nvSpPr>
            <p:cNvPr id="3" name="Freeform 11">
              <a:extLst>
                <a:ext uri="{FF2B5EF4-FFF2-40B4-BE49-F238E27FC236}">
                  <a16:creationId xmlns:a16="http://schemas.microsoft.com/office/drawing/2014/main" id="{41AAE8D5-8E6A-7CBE-9018-DD8F3493D049}"/>
                </a:ext>
              </a:extLst>
            </p:cNvPr>
            <p:cNvSpPr/>
            <p:nvPr/>
          </p:nvSpPr>
          <p:spPr>
            <a:xfrm>
              <a:off x="9655348" y="3309113"/>
              <a:ext cx="2132669" cy="1054148"/>
            </a:xfrm>
            <a:custGeom>
              <a:avLst/>
              <a:gdLst>
                <a:gd name="connsiteX0" fmla="*/ 1345382 w 2690764"/>
                <a:gd name="connsiteY0" fmla="*/ 0 h 1330006"/>
                <a:gd name="connsiteX1" fmla="*/ 2684632 w 2690764"/>
                <a:gd name="connsiteY1" fmla="*/ 1208559 h 1330006"/>
                <a:gd name="connsiteX2" fmla="*/ 2690764 w 2690764"/>
                <a:gd name="connsiteY2" fmla="*/ 1330006 h 1330006"/>
                <a:gd name="connsiteX3" fmla="*/ 0 w 2690764"/>
                <a:gd name="connsiteY3" fmla="*/ 1330006 h 1330006"/>
                <a:gd name="connsiteX4" fmla="*/ 6132 w 2690764"/>
                <a:gd name="connsiteY4" fmla="*/ 1208559 h 1330006"/>
                <a:gd name="connsiteX5" fmla="*/ 1345382 w 2690764"/>
                <a:gd name="connsiteY5" fmla="*/ 0 h 1330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0764" h="1330006">
                  <a:moveTo>
                    <a:pt x="1345382" y="0"/>
                  </a:moveTo>
                  <a:cubicBezTo>
                    <a:pt x="2042400" y="0"/>
                    <a:pt x="2615693" y="529729"/>
                    <a:pt x="2684632" y="1208559"/>
                  </a:cubicBezTo>
                  <a:lnTo>
                    <a:pt x="2690764" y="1330006"/>
                  </a:lnTo>
                  <a:lnTo>
                    <a:pt x="0" y="1330006"/>
                  </a:lnTo>
                  <a:lnTo>
                    <a:pt x="6132" y="1208559"/>
                  </a:lnTo>
                  <a:cubicBezTo>
                    <a:pt x="75071" y="529729"/>
                    <a:pt x="648364" y="0"/>
                    <a:pt x="134538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12">
              <a:extLst>
                <a:ext uri="{FF2B5EF4-FFF2-40B4-BE49-F238E27FC236}">
                  <a16:creationId xmlns:a16="http://schemas.microsoft.com/office/drawing/2014/main" id="{C694532E-B147-38A2-55EE-24483385016A}"/>
                </a:ext>
              </a:extLst>
            </p:cNvPr>
            <p:cNvSpPr/>
            <p:nvPr/>
          </p:nvSpPr>
          <p:spPr>
            <a:xfrm>
              <a:off x="9654699" y="2229295"/>
              <a:ext cx="2133966" cy="1079818"/>
            </a:xfrm>
            <a:custGeom>
              <a:avLst/>
              <a:gdLst>
                <a:gd name="connsiteX0" fmla="*/ 818 w 2692400"/>
                <a:gd name="connsiteY0" fmla="*/ 0 h 1362394"/>
                <a:gd name="connsiteX1" fmla="*/ 2691582 w 2692400"/>
                <a:gd name="connsiteY1" fmla="*/ 0 h 1362394"/>
                <a:gd name="connsiteX2" fmla="*/ 2692400 w 2692400"/>
                <a:gd name="connsiteY2" fmla="*/ 16194 h 1362394"/>
                <a:gd name="connsiteX3" fmla="*/ 1346200 w 2692400"/>
                <a:gd name="connsiteY3" fmla="*/ 1362394 h 1362394"/>
                <a:gd name="connsiteX4" fmla="*/ 0 w 2692400"/>
                <a:gd name="connsiteY4" fmla="*/ 16194 h 1362394"/>
                <a:gd name="connsiteX5" fmla="*/ 818 w 2692400"/>
                <a:gd name="connsiteY5" fmla="*/ 0 h 1362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1362394">
                  <a:moveTo>
                    <a:pt x="818" y="0"/>
                  </a:moveTo>
                  <a:lnTo>
                    <a:pt x="2691582" y="0"/>
                  </a:lnTo>
                  <a:lnTo>
                    <a:pt x="2692400" y="16194"/>
                  </a:lnTo>
                  <a:cubicBezTo>
                    <a:pt x="2692400" y="759680"/>
                    <a:pt x="2089686" y="1362394"/>
                    <a:pt x="1346200" y="1362394"/>
                  </a:cubicBezTo>
                  <a:cubicBezTo>
                    <a:pt x="602714" y="1362394"/>
                    <a:pt x="0" y="759680"/>
                    <a:pt x="0" y="16194"/>
                  </a:cubicBezTo>
                  <a:lnTo>
                    <a:pt x="8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 name="Graphic 4">
            <a:extLst>
              <a:ext uri="{FF2B5EF4-FFF2-40B4-BE49-F238E27FC236}">
                <a16:creationId xmlns:a16="http://schemas.microsoft.com/office/drawing/2014/main" id="{114B3BE5-2D39-542C-00BB-A940C568E438}"/>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52884" r="34757"/>
          <a:stretch>
            <a:fillRect/>
          </a:stretch>
        </p:blipFill>
        <p:spPr>
          <a:xfrm>
            <a:off x="7717670" y="0"/>
            <a:ext cx="4474331" cy="3231221"/>
          </a:xfrm>
          <a:custGeom>
            <a:avLst/>
            <a:gdLst>
              <a:gd name="connsiteX0" fmla="*/ 0 w 4474331"/>
              <a:gd name="connsiteY0" fmla="*/ 0 h 3231221"/>
              <a:gd name="connsiteX1" fmla="*/ 4474331 w 4474331"/>
              <a:gd name="connsiteY1" fmla="*/ 0 h 3231221"/>
              <a:gd name="connsiteX2" fmla="*/ 4474331 w 4474331"/>
              <a:gd name="connsiteY2" fmla="*/ 3231221 h 3231221"/>
              <a:gd name="connsiteX3" fmla="*/ 0 w 4474331"/>
              <a:gd name="connsiteY3" fmla="*/ 3231221 h 3231221"/>
            </a:gdLst>
            <a:ahLst/>
            <a:cxnLst>
              <a:cxn ang="0">
                <a:pos x="connsiteX0" y="connsiteY0"/>
              </a:cxn>
              <a:cxn ang="0">
                <a:pos x="connsiteX1" y="connsiteY1"/>
              </a:cxn>
              <a:cxn ang="0">
                <a:pos x="connsiteX2" y="connsiteY2"/>
              </a:cxn>
              <a:cxn ang="0">
                <a:pos x="connsiteX3" y="connsiteY3"/>
              </a:cxn>
            </a:cxnLst>
            <a:rect l="l" t="t" r="r" b="b"/>
            <a:pathLst>
              <a:path w="4474331" h="3231221">
                <a:moveTo>
                  <a:pt x="0" y="0"/>
                </a:moveTo>
                <a:lnTo>
                  <a:pt x="4474331" y="0"/>
                </a:lnTo>
                <a:lnTo>
                  <a:pt x="4474331" y="3231221"/>
                </a:lnTo>
                <a:lnTo>
                  <a:pt x="0" y="3231221"/>
                </a:lnTo>
                <a:close/>
              </a:path>
            </a:pathLst>
          </a:custGeom>
        </p:spPr>
      </p:pic>
    </p:spTree>
    <p:extLst>
      <p:ext uri="{BB962C8B-B14F-4D97-AF65-F5344CB8AC3E}">
        <p14:creationId xmlns:p14="http://schemas.microsoft.com/office/powerpoint/2010/main" val="27982077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5C416-A3A2-4CF9-9532-2C0BFB51CFDF}"/>
              </a:ext>
            </a:extLst>
          </p:cNvPr>
          <p:cNvSpPr>
            <a:spLocks noGrp="1"/>
          </p:cNvSpPr>
          <p:nvPr>
            <p:ph type="ctrTitle" hasCustomPrompt="1"/>
          </p:nvPr>
        </p:nvSpPr>
        <p:spPr>
          <a:xfrm>
            <a:off x="811185" y="629469"/>
            <a:ext cx="8961120" cy="5599062"/>
          </a:xfrm>
        </p:spPr>
        <p:txBody>
          <a:bodyPr lIns="0" tIns="0" rIns="0" bIns="0" anchor="ctr">
            <a:noAutofit/>
          </a:bodyPr>
          <a:lstStyle>
            <a:lvl1pPr marL="0" algn="l">
              <a:lnSpc>
                <a:spcPct val="80000"/>
              </a:lnSpc>
              <a:spcBef>
                <a:spcPts val="0"/>
              </a:spcBef>
              <a:spcAft>
                <a:spcPts val="0"/>
              </a:spcAft>
              <a:defRPr sz="7000"/>
            </a:lvl1pPr>
          </a:lstStyle>
          <a:p>
            <a:r>
              <a:rPr lang="en-US"/>
              <a:t>Click to add title</a:t>
            </a:r>
          </a:p>
        </p:txBody>
      </p:sp>
      <p:sp>
        <p:nvSpPr>
          <p:cNvPr id="6" name="Freeform 5">
            <a:extLst>
              <a:ext uri="{FF2B5EF4-FFF2-40B4-BE49-F238E27FC236}">
                <a16:creationId xmlns:a16="http://schemas.microsoft.com/office/drawing/2014/main" id="{CA65DB93-2357-6899-3DDD-DC79C877ADA2}"/>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Object 1">
            <a:extLst>
              <a:ext uri="{FF2B5EF4-FFF2-40B4-BE49-F238E27FC236}">
                <a16:creationId xmlns:a16="http://schemas.microsoft.com/office/drawing/2014/main" id="{056E6431-5C32-6197-AA1B-37637943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3839583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70A7B3-6521-4DCA-87E5-044747A908C1}" type="datetimeFigureOut">
              <a:rPr lang="en-US" smtClean="0"/>
              <a:t>8/19/2026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42859902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t>8/19/2026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087777096"/>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AB134690-1557-4C89-A502-4959FE7FAD70}" type="datetimeFigureOut">
              <a:rPr lang="en-US" smtClean="0"/>
              <a:t>8/19/2026</a:t>
            </a:fld>
            <a:endParaRPr lang="en-US"/>
          </a:p>
        </p:txBody>
      </p:sp>
      <p:sp>
        <p:nvSpPr>
          <p:cNvPr id="9" name="Footer Placeholder 8"/>
          <p:cNvSpPr>
            <a:spLocks noGrp="1"/>
          </p:cNvSpPr>
          <p:nvPr>
            <p:ph type="ftr" sz="quarter" idx="11"/>
          </p:nvPr>
        </p:nvSpPr>
        <p:spPr/>
        <p:txBody>
          <a:bodyPr/>
          <a:lstStyle/>
          <a:p>
            <a:r>
              <a:rPr lang="en-US"/>
              <a:t>PRESENTATION TITLE</a:t>
            </a:r>
          </a:p>
        </p:txBody>
      </p:sp>
      <p:sp>
        <p:nvSpPr>
          <p:cNvPr id="10" name="Slide Number Placeholder 9"/>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50697656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8/19/2026</a:t>
            </a:fld>
            <a:endParaRPr lang="en-US"/>
          </a:p>
        </p:txBody>
      </p:sp>
      <p:sp>
        <p:nvSpPr>
          <p:cNvPr id="8" name="Footer Placeholder 7"/>
          <p:cNvSpPr>
            <a:spLocks noGrp="1"/>
          </p:cNvSpPr>
          <p:nvPr>
            <p:ph type="ftr" sz="quarter" idx="11"/>
          </p:nvPr>
        </p:nvSpPr>
        <p:spPr/>
        <p:txBody>
          <a:bodyPr/>
          <a:lstStyle/>
          <a:p>
            <a:r>
              <a:rPr lang="en-US"/>
              <a:t>PRESENTATION TITLE</a:t>
            </a:r>
          </a:p>
        </p:txBody>
      </p:sp>
      <p:sp>
        <p:nvSpPr>
          <p:cNvPr id="9" name="Slide Number Placeholder 8"/>
          <p:cNvSpPr>
            <a:spLocks noGrp="1"/>
          </p:cNvSpPr>
          <p:nvPr>
            <p:ph type="sldNum" sz="quarter" idx="12"/>
          </p:nvPr>
        </p:nvSpPr>
        <p:spPr/>
        <p:txBody>
          <a:bodyPr/>
          <a:lstStyle/>
          <a:p>
            <a:fld id="{B5CEABB6-07DC-46E8-9B57-56EC44A396E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800747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1037C31-9E7A-4F99-8774-A0E530DE1A42}"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a:p>
        </p:txBody>
      </p:sp>
      <p:sp>
        <p:nvSpPr>
          <p:cNvPr id="6" name="Freeform 5">
            <a:extLst>
              <a:ext uri="{FF2B5EF4-FFF2-40B4-BE49-F238E27FC236}">
                <a16:creationId xmlns:a16="http://schemas.microsoft.com/office/drawing/2014/main" id="{CB6F0968-3A5D-BA5A-439A-7ABCA70306E7}"/>
              </a:ext>
              <a:ext uri="{C183D7F6-B498-43B3-948B-1728B52AA6E4}">
                <adec:decorative xmlns:adec="http://schemas.microsoft.com/office/drawing/2017/decorative" val="1"/>
              </a:ext>
            </a:extLst>
          </p:cNvPr>
          <p:cNvSpPr/>
          <p:nvPr userDrawn="1"/>
        </p:nvSpPr>
        <p:spPr>
          <a:xfrm>
            <a:off x="9729533" y="5801722"/>
            <a:ext cx="2115210" cy="1056278"/>
          </a:xfrm>
          <a:custGeom>
            <a:avLst/>
            <a:gdLst>
              <a:gd name="connsiteX0" fmla="*/ 1057605 w 2115210"/>
              <a:gd name="connsiteY0" fmla="*/ 0 h 1056278"/>
              <a:gd name="connsiteX1" fmla="*/ 2109820 w 2115210"/>
              <a:gd name="connsiteY1" fmla="*/ 949535 h 1056278"/>
              <a:gd name="connsiteX2" fmla="*/ 2115210 w 2115210"/>
              <a:gd name="connsiteY2" fmla="*/ 1056278 h 1056278"/>
              <a:gd name="connsiteX3" fmla="*/ 0 w 2115210"/>
              <a:gd name="connsiteY3" fmla="*/ 1056278 h 1056278"/>
              <a:gd name="connsiteX4" fmla="*/ 5390 w 2115210"/>
              <a:gd name="connsiteY4" fmla="*/ 949535 h 1056278"/>
              <a:gd name="connsiteX5" fmla="*/ 1057605 w 2115210"/>
              <a:gd name="connsiteY5" fmla="*/ 0 h 1056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5210" h="1056278">
                <a:moveTo>
                  <a:pt x="1057605" y="0"/>
                </a:moveTo>
                <a:cubicBezTo>
                  <a:pt x="1605234" y="0"/>
                  <a:pt x="2055657" y="416196"/>
                  <a:pt x="2109820" y="949535"/>
                </a:cubicBezTo>
                <a:lnTo>
                  <a:pt x="2115210" y="1056278"/>
                </a:lnTo>
                <a:lnTo>
                  <a:pt x="0" y="1056278"/>
                </a:lnTo>
                <a:lnTo>
                  <a:pt x="5390" y="949535"/>
                </a:lnTo>
                <a:cubicBezTo>
                  <a:pt x="59553" y="416196"/>
                  <a:pt x="509976" y="0"/>
                  <a:pt x="1057605"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Object 1">
            <a:extLst>
              <a:ext uri="{FF2B5EF4-FFF2-40B4-BE49-F238E27FC236}">
                <a16:creationId xmlns:a16="http://schemas.microsoft.com/office/drawing/2014/main" id="{DB619403-37E6-4929-07B0-F062F3FB323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9999852" y="0"/>
            <a:ext cx="1574573" cy="3954463"/>
          </a:xfrm>
          <a:prstGeom prst="rect">
            <a:avLst/>
          </a:prstGeom>
        </p:spPr>
      </p:pic>
    </p:spTree>
    <p:extLst>
      <p:ext uri="{BB962C8B-B14F-4D97-AF65-F5344CB8AC3E}">
        <p14:creationId xmlns:p14="http://schemas.microsoft.com/office/powerpoint/2010/main" val="2718737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8/19/2026</a:t>
            </a:fld>
            <a:endParaRPr lang="en-US"/>
          </a:p>
        </p:txBody>
      </p:sp>
      <p:sp>
        <p:nvSpPr>
          <p:cNvPr id="3" name="Footer Placeholder 2"/>
          <p:cNvSpPr>
            <a:spLocks noGrp="1"/>
          </p:cNvSpPr>
          <p:nvPr>
            <p:ph type="ftr" sz="quarter" idx="11"/>
          </p:nvPr>
        </p:nvSpPr>
        <p:spPr/>
        <p:txBody>
          <a:bodyPr/>
          <a:lstStyle/>
          <a:p>
            <a:r>
              <a:rPr lang="en-US"/>
              <a:t>PRESENTATION TITLE</a:t>
            </a:r>
          </a:p>
        </p:txBody>
      </p:sp>
      <p:sp>
        <p:nvSpPr>
          <p:cNvPr id="4" name="Slide Number Placeholder 3"/>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90726528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8/19/2026</a:t>
            </a:fld>
            <a:endParaRPr lang="en-US"/>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360521600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042B0DB6-F5C7-45FB-8CF3-31B45F9C2DAC}" type="datetimeFigureOut">
              <a:rPr lang="en-US" smtClean="0"/>
              <a:t>8/19/2026</a:t>
            </a:fld>
            <a:endParaRPr lang="en-US"/>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r>
              <a:rPr lang="en-US"/>
              <a:t>PRESENTATION TITLE</a:t>
            </a:r>
          </a:p>
        </p:txBody>
      </p:sp>
      <p:sp>
        <p:nvSpPr>
          <p:cNvPr id="7" name="Slide Number Placeholder 6"/>
          <p:cNvSpPr>
            <a:spLocks noGrp="1"/>
          </p:cNvSpPr>
          <p:nvPr>
            <p:ph type="sldNum" sz="quarter" idx="12"/>
          </p:nvPr>
        </p:nvSpPr>
        <p:spPr/>
        <p:txBody>
          <a:bodyPr/>
          <a:lstStyle/>
          <a:p>
            <a:fld id="{B5CEABB6-07DC-46E8-9B57-56EC44A396E5}" type="slidenum">
              <a:rPr lang="en-US" smtClean="0"/>
              <a:pPr/>
              <a:t>‹#›</a:t>
            </a:fld>
            <a:endParaRPr lang="en-US"/>
          </a:p>
        </p:txBody>
      </p:sp>
    </p:spTree>
    <p:extLst>
      <p:ext uri="{BB962C8B-B14F-4D97-AF65-F5344CB8AC3E}">
        <p14:creationId xmlns:p14="http://schemas.microsoft.com/office/powerpoint/2010/main" val="18889842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smtClean="0"/>
              <a:t>8/19/2026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5CEABB6-07DC-46E8-9B57-56EC44A396E5}" type="slidenum">
              <a:rPr lang="en-US" smtClean="0"/>
              <a:pPr/>
              <a:t>‹#›</a:t>
            </a:fld>
            <a:endParaRPr lang="en-US"/>
          </a:p>
        </p:txBody>
      </p:sp>
    </p:spTree>
    <p:extLst>
      <p:ext uri="{BB962C8B-B14F-4D97-AF65-F5344CB8AC3E}">
        <p14:creationId xmlns:p14="http://schemas.microsoft.com/office/powerpoint/2010/main" val="174138855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03" r:id="rId16"/>
    <p:sldLayoutId id="2147483705" r:id="rId17"/>
    <p:sldLayoutId id="2147483709" r:id="rId18"/>
    <p:sldLayoutId id="2147483649" r:id="rId19"/>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hyperlink" Target="https://www.sshrc-crsh.gc.ca/funding-financement/instructions/doctoral/applicant-candidat-eng.aspx" TargetMode="External"/><Relationship Id="rId3" Type="http://schemas.openxmlformats.org/officeDocument/2006/relationships/hyperlink" Target="https://www.nserc-crsng.gc.ca/OnlineServices-ServicesEnLigne/Index_eng.asp" TargetMode="External"/><Relationship Id="rId7" Type="http://schemas.openxmlformats.org/officeDocument/2006/relationships/hyperlink" Target="https://webapps.nserc.ca/SSHRC/faces/logon.jsp?lang=en_CA" TargetMode="External"/><Relationship Id="rId2" Type="http://schemas.openxmlformats.org/officeDocument/2006/relationships/hyperlink" Target="https://nserc-crsng.canada.ca/en/funding-opportunity/canada-graduate-research-scholarship-doctoral-program" TargetMode="External"/><Relationship Id="rId1" Type="http://schemas.openxmlformats.org/officeDocument/2006/relationships/slideLayout" Target="../slideLayouts/slideLayout2.xml"/><Relationship Id="rId6" Type="http://schemas.openxmlformats.org/officeDocument/2006/relationships/hyperlink" Target="https://cihr-irsc.gc.ca/e/50513.html#details-panel2" TargetMode="External"/><Relationship Id="rId5" Type="http://schemas.openxmlformats.org/officeDocument/2006/relationships/hyperlink" Target="https://www.researchnet-recherchenet.ca/rnr16/vwOpprtntyDtls.do?all=1&amp;masterList=true&amp;next=1&amp;org=CIHR&amp;prog=3970&amp;resultCount=25&amp;sort=program&amp;type=EXACT&amp;view=currentOpps&amp;language=E" TargetMode="External"/><Relationship Id="rId4" Type="http://schemas.openxmlformats.org/officeDocument/2006/relationships/hyperlink" Target="https://www.nserc-crsng.gc.ca/OnlineServices-ServicesEnLigne/instructions/201/pgs-pdf_eng.asp"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science.gc.ca/site/science/en/interagency-research-funding/policies-and-guidelines/selecting-appropriate-federal-granting-agency#Introduction"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ww.trentu.ca/mytren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trentu.ca/graduatestudies/funding-tuition/graduate-scholarships-and-awards" TargetMode="External"/><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hyperlink" Target="https://yconic.com/" TargetMode="External"/><Relationship Id="rId2" Type="http://schemas.openxmlformats.org/officeDocument/2006/relationships/image" Target="../media/image15.jpeg"/><Relationship Id="rId1" Type="http://schemas.openxmlformats.org/officeDocument/2006/relationships/slideLayout" Target="../slideLayouts/slideLayout13.xml"/><Relationship Id="rId6" Type="http://schemas.openxmlformats.org/officeDocument/2006/relationships/hyperlink" Target="https://www.scholarshipscanada.com/Scholarships/ScholarshipSearch.aspx?type=ScholarshipName&amp;s=" TargetMode="External"/><Relationship Id="rId5" Type="http://schemas.openxmlformats.org/officeDocument/2006/relationships/hyperlink" Target="https://www.educanada.ca/scholarships-bourses/index.aspx?lang=eng" TargetMode="External"/><Relationship Id="rId4" Type="http://schemas.openxmlformats.org/officeDocument/2006/relationships/hyperlink" Target="https://calgaryfoundation.org/student-award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vanier.gc.ca/en/selection_committee_guide-comite_selection_lignes.html#b4.1" TargetMode="Externa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nserc-crsng.gc.ca/Students-Etudiants/PG-CS/CGSM-BESCM_eng.asp#a9"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hyperlink" Target="https://sshrc-crsh.canada.ca/en/funding/opportunities/canada-graduate-research-scholarships/doctoral-program.aspx" TargetMode="External"/><Relationship Id="rId7"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7.jpeg"/><Relationship Id="rId5" Type="http://schemas.openxmlformats.org/officeDocument/2006/relationships/hyperlink" Target="https://cihr-irsc.gc.ca/e/38887.html" TargetMode="External"/><Relationship Id="rId4" Type="http://schemas.openxmlformats.org/officeDocument/2006/relationships/hyperlink" Target="https://www.nserc-crsng.gc.ca/OnlineServices-ServicesEnLigne/instructions/201/pgs-pdf_eng.asp"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nserc-crsng.gc.ca/NSERC-CRSNG/Policies-Politiques/EDI_guidance-Conseils_EDI_eng.asp" TargetMode="External"/><Relationship Id="rId2" Type="http://schemas.openxmlformats.org/officeDocument/2006/relationships/hyperlink" Target="https://www.trentu.ca/graduatestudies/sites/trentu.ca.graduatestudies/files/documents/EDI%20NSERC%20Guide_for_Applicants_EN_0.pdf" TargetMode="External"/><Relationship Id="rId1" Type="http://schemas.openxmlformats.org/officeDocument/2006/relationships/slideLayout" Target="../slideLayouts/slideLayout2.xml"/><Relationship Id="rId4" Type="http://schemas.openxmlformats.org/officeDocument/2006/relationships/hyperlink" Target="https://cihr-irsc.gc.ca/e/52553.html"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sfdora.org/about-dora/" TargetMode="External"/><Relationship Id="rId3" Type="http://schemas.openxmlformats.org/officeDocument/2006/relationships/hyperlink" Target="https://vanier.gc.ca/en/equity_diversity_inclusion-equite_diversite_inclusion.html#details-panel4" TargetMode="External"/><Relationship Id="rId7" Type="http://schemas.openxmlformats.org/officeDocument/2006/relationships/hyperlink" Target="https://www.cihr-irsc.gc.ca/e/50833.html"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hyperlink" Target="https://vanier.gc.ca/en/selection_committee_guide-comite_selection_lignes.html#c2.4" TargetMode="External"/><Relationship Id="rId5" Type="http://schemas.openxmlformats.org/officeDocument/2006/relationships/hyperlink" Target="https://vanier.gc.ca/en/bias_tips-prejuges.html" TargetMode="External"/><Relationship Id="rId4" Type="http://schemas.openxmlformats.org/officeDocument/2006/relationships/hyperlink" Target="https://www.chairs-chaires.gc.ca/program-programme/equity-equite/bias/en/" TargetMode="External"/><Relationship Id="rId9" Type="http://schemas.openxmlformats.org/officeDocument/2006/relationships/hyperlink" Target="https://www.canada.ca/en/women-gender-equality/gender-based-analysis-plus/resources/unconscious-bias.html"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s://cihr-irsc.gc.ca/e/50836.html" TargetMode="Externa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http://www.ktecop.ca/" TargetMode="External"/><Relationship Id="rId2" Type="http://schemas.openxmlformats.org/officeDocument/2006/relationships/hyperlink" Target="https://sshrc-crsh.canada.ca/en/funding/policies-regulations-and-guidelines/guidelines-effective-knowledge-mobilization.aspx#6" TargetMode="External"/><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nce-rce.gc.ca/AnnualMeeting-ReunionAnnuelle/2014/Presentations-Presentations/NCE-RCE/02-05-DavidPhipps.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sshrc-crsh.gc.ca/funding-financement/programs-programmes/definitions-eng.aspx#a0" TargetMode="External"/><Relationship Id="rId7" Type="http://schemas.openxmlformats.org/officeDocument/2006/relationships/hyperlink" Target="https://ethics.gc.ca/eng/tcps2-eptc2_2018_chapter9-chapitre9.html" TargetMode="Externa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s://www.sshrc-crsh.gc.ca/about-au_sujet/policies-politiques/statements-enonces/indigenous_research-recherche_autochtone-eng.aspx" TargetMode="External"/><Relationship Id="rId5" Type="http://schemas.openxmlformats.org/officeDocument/2006/relationships/hyperlink" Target="https://www.canada.ca/en/research-coordinating-committee/news/2022/04/crcc-announces-membership-leadership-circle.html" TargetMode="External"/><Relationship Id="rId4" Type="http://schemas.openxmlformats.org/officeDocument/2006/relationships/hyperlink" Target="https://www.sshrc-crsh.gc.ca/funding-financement/merit_review-evaluation_du_merite/guidelines_research-lignes_directrices_recherche-eng.aspx"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cihr-irsc.gc.ca/e/51731.html" TargetMode="External"/><Relationship Id="rId2" Type="http://schemas.openxmlformats.org/officeDocument/2006/relationships/hyperlink" Target="https://www.nserc-crsng.gc.ca/InterAgency-Interorganismes/EDI-EDI/Resources_Ressources_eng.asp" TargetMode="Externa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hyperlink" Target="https://www.trentu.ca/graduatestudies/funding-tuition/scholarship-application-strategies" TargetMode="External"/><Relationship Id="rId5" Type="http://schemas.openxmlformats.org/officeDocument/2006/relationships/hyperlink" Target="https://www.trentu.ca/graduatestudies/funding-tuition" TargetMode="External"/><Relationship Id="rId4" Type="http://schemas.openxmlformats.org/officeDocument/2006/relationships/hyperlink" Target="mailto:graduatefinance@trentu.ca"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hyperlink" Target="https://www.trentu.ca/graduatestudies/financial-matter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descr="A bridge over a river with trees in the background">
            <a:extLst>
              <a:ext uri="{FF2B5EF4-FFF2-40B4-BE49-F238E27FC236}">
                <a16:creationId xmlns:a16="http://schemas.microsoft.com/office/drawing/2014/main" id="{43C2B015-B707-F5D7-3130-3101A4FD819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008315D2-7F57-AF2A-38D7-558098789073}"/>
              </a:ext>
            </a:extLst>
          </p:cNvPr>
          <p:cNvSpPr>
            <a:spLocks noGrp="1"/>
          </p:cNvSpPr>
          <p:nvPr>
            <p:ph type="title"/>
          </p:nvPr>
        </p:nvSpPr>
        <p:spPr>
          <a:xfrm>
            <a:off x="2231136" y="2809875"/>
            <a:ext cx="7729728" cy="1090024"/>
          </a:xfrm>
          <a:solidFill>
            <a:srgbClr val="FFFFFF">
              <a:alpha val="80000"/>
            </a:srgbClr>
          </a:solidFill>
        </p:spPr>
        <p:txBody>
          <a:bodyPr vert="horz" lIns="274320" tIns="182880" rIns="274320" bIns="182880" rtlCol="0" anchorCtr="1">
            <a:normAutofit/>
          </a:bodyPr>
          <a:lstStyle/>
          <a:p>
            <a:r>
              <a:rPr lang="en-US" sz="2000" kern="1200" cap="all" spc="200" baseline="0">
                <a:latin typeface="+mj-lt"/>
                <a:ea typeface="+mj-ea"/>
                <a:cs typeface="+mj-cs"/>
              </a:rPr>
              <a:t>Trent Graduate Scholarships </a:t>
            </a:r>
            <a:br>
              <a:rPr lang="en-US" sz="2000" kern="1200" cap="all" spc="200" baseline="0">
                <a:latin typeface="+mj-lt"/>
                <a:ea typeface="+mj-ea"/>
                <a:cs typeface="+mj-cs"/>
              </a:rPr>
            </a:br>
            <a:r>
              <a:rPr lang="en-US" sz="2000" kern="1200" cap="all" spc="200" baseline="0">
                <a:latin typeface="+mj-lt"/>
                <a:ea typeface="+mj-ea"/>
                <a:cs typeface="+mj-cs"/>
              </a:rPr>
              <a:t>Overview </a:t>
            </a:r>
            <a:r>
              <a:rPr lang="en-US" sz="2000"/>
              <a:t>2026-27</a:t>
            </a:r>
            <a:endParaRPr lang="en-US" sz="2000" kern="1200" cap="all" spc="200" baseline="0">
              <a:latin typeface="+mj-lt"/>
              <a:ea typeface="+mj-ea"/>
              <a:cs typeface="+mj-cs"/>
            </a:endParaRPr>
          </a:p>
        </p:txBody>
      </p:sp>
      <p:sp>
        <p:nvSpPr>
          <p:cNvPr id="3" name="TextBox 2">
            <a:extLst>
              <a:ext uri="{FF2B5EF4-FFF2-40B4-BE49-F238E27FC236}">
                <a16:creationId xmlns:a16="http://schemas.microsoft.com/office/drawing/2014/main" id="{6EF60ED7-B88D-55E8-0965-3F3541333860}"/>
              </a:ext>
            </a:extLst>
          </p:cNvPr>
          <p:cNvSpPr txBox="1"/>
          <p:nvPr/>
        </p:nvSpPr>
        <p:spPr>
          <a:xfrm>
            <a:off x="373224" y="5607697"/>
            <a:ext cx="3452327" cy="923330"/>
          </a:xfrm>
          <a:prstGeom prst="rect">
            <a:avLst/>
          </a:prstGeom>
          <a:noFill/>
        </p:spPr>
        <p:txBody>
          <a:bodyPr wrap="square" rtlCol="0">
            <a:spAutoFit/>
          </a:bodyPr>
          <a:lstStyle/>
          <a:p>
            <a:r>
              <a:rPr lang="en-US" b="1">
                <a:solidFill>
                  <a:srgbClr val="F0F1FB"/>
                </a:solidFill>
              </a:rPr>
              <a:t>Jane Rennie</a:t>
            </a:r>
          </a:p>
          <a:p>
            <a:r>
              <a:rPr lang="en-US" b="1">
                <a:solidFill>
                  <a:srgbClr val="F0F1FB"/>
                </a:solidFill>
              </a:rPr>
              <a:t>Graduate Finance Officer</a:t>
            </a:r>
          </a:p>
          <a:p>
            <a:r>
              <a:rPr lang="en-US" b="1">
                <a:solidFill>
                  <a:srgbClr val="F0F1FB"/>
                </a:solidFill>
              </a:rPr>
              <a:t>School of Graduate Studies</a:t>
            </a:r>
            <a:endParaRPr lang="en-CA" b="1">
              <a:solidFill>
                <a:srgbClr val="F0F1FB"/>
              </a:solidFill>
            </a:endParaRPr>
          </a:p>
        </p:txBody>
      </p:sp>
    </p:spTree>
    <p:extLst>
      <p:ext uri="{BB962C8B-B14F-4D97-AF65-F5344CB8AC3E}">
        <p14:creationId xmlns:p14="http://schemas.microsoft.com/office/powerpoint/2010/main" val="342140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3103B029-913D-F451-3E56-C9F501CD45B6}"/>
              </a:ext>
            </a:extLst>
          </p:cNvPr>
          <p:cNvSpPr>
            <a:spLocks noGrp="1"/>
          </p:cNvSpPr>
          <p:nvPr>
            <p:ph type="title"/>
          </p:nvPr>
        </p:nvSpPr>
        <p:spPr>
          <a:xfrm>
            <a:off x="2231136" y="187452"/>
            <a:ext cx="7729728" cy="1229868"/>
          </a:xfrm>
          <a:prstGeom prst="ellipse">
            <a:avLst/>
          </a:prstGeom>
          <a:solidFill>
            <a:schemeClr val="bg1"/>
          </a:solidFill>
        </p:spPr>
        <p:txBody>
          <a:bodyPr vert="horz" lIns="182880" tIns="182880" rIns="182880" bIns="182880" rtlCol="0" anchor="ctr">
            <a:normAutofit/>
          </a:bodyPr>
          <a:lstStyle/>
          <a:p>
            <a:r>
              <a:rPr lang="en-US" sz="1500" b="1">
                <a:solidFill>
                  <a:schemeClr val="tx1">
                    <a:lumMod val="85000"/>
                    <a:lumOff val="15000"/>
                  </a:schemeClr>
                </a:solidFill>
              </a:rPr>
              <a:t>Graduate Scholarship Competitions – with internal Trent Deadlines</a:t>
            </a:r>
          </a:p>
        </p:txBody>
      </p:sp>
      <p:sp>
        <p:nvSpPr>
          <p:cNvPr id="9" name="Text Placeholder 8">
            <a:extLst>
              <a:ext uri="{FF2B5EF4-FFF2-40B4-BE49-F238E27FC236}">
                <a16:creationId xmlns:a16="http://schemas.microsoft.com/office/drawing/2014/main" id="{3BEA0D7D-EC67-06CC-7BE7-C148762ECEDD}"/>
              </a:ext>
            </a:extLst>
          </p:cNvPr>
          <p:cNvSpPr>
            <a:spLocks noGrp="1"/>
          </p:cNvSpPr>
          <p:nvPr>
            <p:ph type="body" sz="half" idx="2"/>
          </p:nvPr>
        </p:nvSpPr>
        <p:spPr>
          <a:xfrm>
            <a:off x="1344168" y="1604772"/>
            <a:ext cx="9500616" cy="4005072"/>
          </a:xfrm>
        </p:spPr>
        <p:txBody>
          <a:bodyPr vert="horz" lIns="91440" tIns="45720" rIns="91440" bIns="45720" rtlCol="0">
            <a:normAutofit fontScale="92500" lnSpcReduction="20000"/>
          </a:bodyPr>
          <a:lstStyle/>
          <a:p>
            <a:pPr marL="57150" algn="l">
              <a:lnSpc>
                <a:spcPct val="120000"/>
              </a:lnSpc>
              <a:spcBef>
                <a:spcPts val="0"/>
              </a:spcBef>
            </a:pPr>
            <a:r>
              <a:rPr lang="en-US" sz="1600" b="1">
                <a:solidFill>
                  <a:srgbClr val="404040"/>
                </a:solidFill>
              </a:rPr>
              <a:t>External Scholarships and Funding (Internal Trent Competition)</a:t>
            </a:r>
          </a:p>
          <a:p>
            <a:pPr marL="57150" algn="l">
              <a:lnSpc>
                <a:spcPct val="120000"/>
              </a:lnSpc>
              <a:spcBef>
                <a:spcPts val="0"/>
              </a:spcBef>
            </a:pPr>
            <a:r>
              <a:rPr lang="en-US" sz="1600">
                <a:solidFill>
                  <a:srgbClr val="404040"/>
                </a:solidFill>
              </a:rPr>
              <a:t>Many major external scholarships are government-funded and require applicants to first compete through an internal Trent University selection process. Examples include:</a:t>
            </a:r>
          </a:p>
          <a:p>
            <a:pPr marL="57150" algn="l">
              <a:lnSpc>
                <a:spcPct val="120000"/>
              </a:lnSpc>
              <a:spcBef>
                <a:spcPts val="0"/>
              </a:spcBef>
            </a:pPr>
            <a:endParaRPr lang="en-US" sz="1600">
              <a:solidFill>
                <a:srgbClr val="404040"/>
              </a:solidFill>
            </a:endParaRPr>
          </a:p>
          <a:p>
            <a:pPr marL="285750" indent="-228600" algn="l">
              <a:lnSpc>
                <a:spcPct val="120000"/>
              </a:lnSpc>
              <a:spcBef>
                <a:spcPts val="0"/>
              </a:spcBef>
              <a:buFont typeface="Arial" panose="020B0604020202020204" pitchFamily="34" charset="0"/>
              <a:buChar char="•"/>
            </a:pPr>
            <a:r>
              <a:rPr lang="en-US" sz="1600">
                <a:solidFill>
                  <a:srgbClr val="404040"/>
                </a:solidFill>
              </a:rPr>
              <a:t>Canada Graduate Research Scholarship – Doctoral Program (NSERC, SSHRC &amp; CIHR)</a:t>
            </a:r>
          </a:p>
          <a:p>
            <a:pPr marL="285750" indent="-228600" algn="l">
              <a:lnSpc>
                <a:spcPct val="120000"/>
              </a:lnSpc>
              <a:spcBef>
                <a:spcPts val="0"/>
              </a:spcBef>
              <a:buFont typeface="Arial" panose="020B0604020202020204" pitchFamily="34" charset="0"/>
              <a:buChar char="•"/>
            </a:pPr>
            <a:r>
              <a:rPr lang="en-US" sz="1600">
                <a:solidFill>
                  <a:srgbClr val="404040"/>
                </a:solidFill>
              </a:rPr>
              <a:t>Canada Graduate Research Scholarship – Master’s Program (NSERC, SSHRC &amp; CIHR)</a:t>
            </a:r>
          </a:p>
          <a:p>
            <a:pPr marL="285750" indent="-228600" algn="l">
              <a:lnSpc>
                <a:spcPct val="120000"/>
              </a:lnSpc>
              <a:spcBef>
                <a:spcPts val="0"/>
              </a:spcBef>
              <a:buFont typeface="Arial" panose="020B0604020202020204" pitchFamily="34" charset="0"/>
              <a:buChar char="•"/>
            </a:pPr>
            <a:r>
              <a:rPr lang="en-US" sz="1600">
                <a:solidFill>
                  <a:srgbClr val="404040"/>
                </a:solidFill>
              </a:rPr>
              <a:t>Ontario Graduate Scholarship </a:t>
            </a:r>
          </a:p>
          <a:p>
            <a:pPr marL="285750" indent="-228600" algn="l">
              <a:lnSpc>
                <a:spcPct val="120000"/>
              </a:lnSpc>
              <a:spcBef>
                <a:spcPts val="0"/>
              </a:spcBef>
              <a:buFont typeface="Arial" panose="020B0604020202020204" pitchFamily="34" charset="0"/>
              <a:buChar char="•"/>
            </a:pPr>
            <a:r>
              <a:rPr lang="en-US" sz="1600">
                <a:solidFill>
                  <a:srgbClr val="404040"/>
                </a:solidFill>
              </a:rPr>
              <a:t>Queen Elizabeth II Ontario Graduate Scholarship in Science and Technology</a:t>
            </a:r>
          </a:p>
          <a:p>
            <a:pPr marL="285750" indent="-228600" algn="l">
              <a:lnSpc>
                <a:spcPct val="120000"/>
              </a:lnSpc>
              <a:spcBef>
                <a:spcPts val="0"/>
              </a:spcBef>
              <a:buFont typeface="Arial" panose="020B0604020202020204" pitchFamily="34" charset="0"/>
              <a:buChar char="•"/>
            </a:pPr>
            <a:r>
              <a:rPr lang="en-US" sz="1600">
                <a:solidFill>
                  <a:srgbClr val="404040"/>
                </a:solidFill>
              </a:rPr>
              <a:t>Mackenzie King Open and Travelling Scholarship</a:t>
            </a:r>
          </a:p>
          <a:p>
            <a:pPr marL="57150" algn="l">
              <a:lnSpc>
                <a:spcPct val="120000"/>
              </a:lnSpc>
              <a:spcBef>
                <a:spcPts val="0"/>
              </a:spcBef>
            </a:pPr>
            <a:endParaRPr lang="en-US" sz="1600">
              <a:solidFill>
                <a:srgbClr val="404040"/>
              </a:solidFill>
            </a:endParaRPr>
          </a:p>
          <a:p>
            <a:pPr marL="57150" algn="l">
              <a:lnSpc>
                <a:spcPct val="120000"/>
              </a:lnSpc>
              <a:spcBef>
                <a:spcPts val="0"/>
              </a:spcBef>
            </a:pPr>
            <a:r>
              <a:rPr lang="en-US" sz="1600">
                <a:solidFill>
                  <a:srgbClr val="404040"/>
                </a:solidFill>
              </a:rPr>
              <a:t>Applications must be submitted by Trent's internal deadline, which is typically several weeks before the external agency deadline.</a:t>
            </a:r>
          </a:p>
          <a:p>
            <a:pPr marL="57150" algn="l">
              <a:lnSpc>
                <a:spcPct val="120000"/>
              </a:lnSpc>
              <a:spcBef>
                <a:spcPts val="0"/>
              </a:spcBef>
            </a:pPr>
            <a:endParaRPr lang="en-US" sz="1600">
              <a:solidFill>
                <a:srgbClr val="404040"/>
              </a:solidFill>
            </a:endParaRPr>
          </a:p>
          <a:p>
            <a:pPr marL="57150" algn="l">
              <a:lnSpc>
                <a:spcPct val="120000"/>
              </a:lnSpc>
              <a:spcBef>
                <a:spcPts val="0"/>
              </a:spcBef>
            </a:pPr>
            <a:r>
              <a:rPr lang="en-US" sz="1600">
                <a:solidFill>
                  <a:srgbClr val="404040"/>
                </a:solidFill>
              </a:rPr>
              <a:t>All applications are reviewed for eligibility and assessed by the Graduate Scholarships Committee. Top-ranked applications are then forwarded to the external funding agency in accordance with Trent's allocated quota, where applicable.</a:t>
            </a:r>
          </a:p>
        </p:txBody>
      </p:sp>
    </p:spTree>
    <p:extLst>
      <p:ext uri="{BB962C8B-B14F-4D97-AF65-F5344CB8AC3E}">
        <p14:creationId xmlns:p14="http://schemas.microsoft.com/office/powerpoint/2010/main" val="350072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50798A-317E-6912-842F-807E5B004D85}"/>
              </a:ext>
            </a:extLst>
          </p:cNvPr>
          <p:cNvSpPr>
            <a:spLocks noGrp="1"/>
          </p:cNvSpPr>
          <p:nvPr>
            <p:ph type="title"/>
          </p:nvPr>
        </p:nvSpPr>
        <p:spPr>
          <a:xfrm>
            <a:off x="2230954" y="275568"/>
            <a:ext cx="7729728" cy="1060704"/>
          </a:xfrm>
          <a:solidFill>
            <a:schemeClr val="bg1"/>
          </a:solidFill>
        </p:spPr>
        <p:txBody>
          <a:bodyPr>
            <a:normAutofit fontScale="90000"/>
          </a:bodyPr>
          <a:lstStyle/>
          <a:p>
            <a:r>
              <a:rPr kumimoji="0" lang="en-US" b="0" i="0" u="none" strike="noStrike" kern="1200" cap="all" spc="200" normalizeH="0" baseline="0" noProof="0">
                <a:ln>
                  <a:noFill/>
                </a:ln>
                <a:effectLst/>
                <a:uLnTx/>
                <a:uFillTx/>
                <a:latin typeface="Gill Sans MT" panose="020B0502020104020203"/>
                <a:ea typeface="+mj-ea"/>
                <a:cs typeface="+mj-cs"/>
              </a:rPr>
              <a:t>Tri-Council Scholarship Opportunities </a:t>
            </a:r>
            <a:endParaRPr lang="en-CA"/>
          </a:p>
        </p:txBody>
      </p:sp>
      <p:sp>
        <p:nvSpPr>
          <p:cNvPr id="3" name="Content Placeholder 2">
            <a:extLst>
              <a:ext uri="{FF2B5EF4-FFF2-40B4-BE49-F238E27FC236}">
                <a16:creationId xmlns:a16="http://schemas.microsoft.com/office/drawing/2014/main" id="{EC9BCF72-2904-F4A4-AD89-9527CC76C45B}"/>
              </a:ext>
            </a:extLst>
          </p:cNvPr>
          <p:cNvSpPr>
            <a:spLocks noGrp="1"/>
          </p:cNvSpPr>
          <p:nvPr>
            <p:ph idx="1"/>
          </p:nvPr>
        </p:nvSpPr>
        <p:spPr>
          <a:xfrm>
            <a:off x="1706062" y="1563624"/>
            <a:ext cx="8779512" cy="4046219"/>
          </a:xfrm>
        </p:spPr>
        <p:txBody>
          <a:bodyPr>
            <a:noAutofit/>
          </a:bodyPr>
          <a:lstStyle/>
          <a:p>
            <a:pPr marL="0" marR="0" lvl="0" indent="0" defTabSz="914400" rtl="0" eaLnBrk="1" fontAlgn="auto" latinLnBrk="0" hangingPunct="1">
              <a:lnSpc>
                <a:spcPct val="90000"/>
              </a:lnSpc>
              <a:spcBef>
                <a:spcPts val="1000"/>
              </a:spcBef>
              <a:spcAft>
                <a:spcPts val="0"/>
              </a:spcAft>
              <a:buClr>
                <a:srgbClr val="418AB3"/>
              </a:buClr>
              <a:buSzTx/>
              <a:buNone/>
              <a:tabLst/>
              <a:defRPr/>
            </a:pPr>
            <a:r>
              <a:rPr kumimoji="0" lang="en-US" sz="1600" b="1" i="0" u="none" strike="noStrike" kern="1200" cap="none" spc="0" normalizeH="0" baseline="0" noProof="0">
                <a:ln>
                  <a:noFill/>
                </a:ln>
                <a:solidFill>
                  <a:srgbClr val="4C6F7C"/>
                </a:solidFill>
                <a:effectLst/>
                <a:uLnTx/>
                <a:uFillTx/>
                <a:latin typeface="Gill Sans MT" panose="020B0502020104020203"/>
                <a:ea typeface="+mn-ea"/>
                <a:cs typeface="+mn-cs"/>
                <a:hlinkClick r:id="rId2">
                  <a:extLst>
                    <a:ext uri="{A12FA001-AC4F-418D-AE19-62706E023703}">
                      <ahyp:hlinkClr xmlns:ahyp="http://schemas.microsoft.com/office/drawing/2018/hyperlinkcolor" val="tx"/>
                    </a:ext>
                  </a:extLst>
                </a:hlinkClick>
              </a:rPr>
              <a:t>Canada Graduate Research Scholarships – Doctoral Program </a:t>
            </a:r>
            <a:endParaRPr kumimoji="0" lang="en-US" sz="1600" b="1" i="0" u="none" strike="noStrike" kern="1200" cap="none" spc="0" normalizeH="0" baseline="0" noProof="0">
              <a:ln>
                <a:noFill/>
              </a:ln>
              <a:solidFill>
                <a:srgbClr val="4C6F7C"/>
              </a:solidFill>
              <a:effectLst/>
              <a:uLnTx/>
              <a:uFillTx/>
              <a:latin typeface="Gill Sans MT" panose="020B0502020104020203"/>
              <a:ea typeface="+mn-ea"/>
              <a:cs typeface="+mn-cs"/>
            </a:endParaRP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r>
              <a:rPr kumimoji="0" lang="en-US" sz="1600" b="0" i="0" u="none" strike="noStrike" kern="1200" cap="none" spc="0" normalizeH="0" baseline="0" noProof="0">
                <a:ln>
                  <a:noFill/>
                </a:ln>
                <a:solidFill>
                  <a:schemeClr val="tx1"/>
                </a:solidFill>
                <a:effectLst/>
                <a:uLnTx/>
                <a:uFillTx/>
                <a:latin typeface="Gill Sans MT" panose="020B0502020104020203"/>
                <a:ea typeface="+mn-ea"/>
                <a:cs typeface="+mn-cs"/>
              </a:rPr>
              <a:t>The Canada Graduate Research Scholarships – Doctoral (CGRS D) program supports outstanding doctoral students who demonstrate academic excellence and strong research potential. Administered by CIHR, NSERC, and SSHRC, the program helps develop the next generation of researchers and supports research across a wide range of disciplines.</a:t>
            </a: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r>
              <a:rPr kumimoji="0" lang="en-US" sz="1600" b="0" i="0" u="none" strike="noStrike" kern="1200" cap="none" spc="0" normalizeH="0" baseline="0" noProof="0">
                <a:ln>
                  <a:noFill/>
                </a:ln>
                <a:solidFill>
                  <a:schemeClr val="tx1"/>
                </a:solidFill>
                <a:effectLst/>
                <a:uLnTx/>
                <a:uFillTx/>
                <a:latin typeface="Gill Sans MT" panose="020B0502020104020203"/>
                <a:ea typeface="+mn-ea"/>
                <a:cs typeface="+mn-cs"/>
              </a:rPr>
              <a:t>At Trent, applications are first reviewed through an internal competition. Each agency assigns the University a quota, which is the maximum number of applications that can be forwarded to the national competition. Only the top-ranked eligible applications are advanced.</a:t>
            </a:r>
          </a:p>
          <a:p>
            <a:pPr marL="0" marR="0" lvl="0" indent="0" algn="l" defTabSz="914400" rtl="0" eaLnBrk="1" fontAlgn="auto" latinLnBrk="0" hangingPunct="1">
              <a:lnSpc>
                <a:spcPct val="90000"/>
              </a:lnSpc>
              <a:spcBef>
                <a:spcPts val="1000"/>
              </a:spcBef>
              <a:spcAft>
                <a:spcPts val="0"/>
              </a:spcAft>
              <a:buClr>
                <a:srgbClr val="418AB3"/>
              </a:buClr>
              <a:buSzTx/>
              <a:buFont typeface="Arial" panose="020B0604020202020204" pitchFamily="34" charset="0"/>
              <a:buNone/>
              <a:tabLst/>
              <a:defRPr/>
            </a:pPr>
            <a:endParaRPr kumimoji="0" lang="en-US" sz="800" b="0" i="0" u="none" strike="noStrike" kern="1200" cap="none" spc="0" normalizeH="0" baseline="0" noProof="0">
              <a:ln>
                <a:noFill/>
              </a:ln>
              <a:solidFill>
                <a:schemeClr val="tx1"/>
              </a:solidFill>
              <a:effectLst/>
              <a:uLnTx/>
              <a:uFillTx/>
              <a:latin typeface="Gill Sans MT" panose="020B0502020104020203"/>
              <a:ea typeface="+mn-ea"/>
              <a:cs typeface="+mn-cs"/>
            </a:endParaRP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r>
              <a:rPr lang="en-US" sz="1600" b="1">
                <a:solidFill>
                  <a:srgbClr val="4C6F7C"/>
                </a:solidFill>
                <a:latin typeface="Gill Sans MT" panose="020B0502020104020203"/>
              </a:rPr>
              <a:t>Trent Internal Deadline: October 16, 2026</a:t>
            </a: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r>
              <a:rPr lang="en-US" sz="1200">
                <a:solidFill>
                  <a:schemeClr val="tx1"/>
                </a:solidFill>
                <a:latin typeface="Gill Sans MT" panose="020B0502020104020203"/>
              </a:rPr>
              <a:t>*Students currently registered in a Trent master's or doctoral program must submit their application through Trent's internal competition process in order to be considered for nomination.</a:t>
            </a: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endParaRPr lang="en-US" sz="1200">
              <a:solidFill>
                <a:srgbClr val="4C6F7C"/>
              </a:solidFill>
              <a:latin typeface="Gill Sans MT" panose="020B0502020104020203"/>
            </a:endParaRPr>
          </a:p>
          <a:p>
            <a:pPr marL="0" marR="0" lvl="0" indent="0" algn="l" defTabSz="914400" rtl="0" eaLnBrk="1" fontAlgn="auto" latinLnBrk="0" hangingPunct="1">
              <a:lnSpc>
                <a:spcPct val="90000"/>
              </a:lnSpc>
              <a:spcBef>
                <a:spcPts val="0"/>
              </a:spcBef>
              <a:spcAft>
                <a:spcPts val="0"/>
              </a:spcAft>
              <a:buClr>
                <a:srgbClr val="418AB3"/>
              </a:buClr>
              <a:buSzTx/>
              <a:buFont typeface="Arial" panose="020B0604020202020204" pitchFamily="34" charset="0"/>
              <a:buNone/>
              <a:tabLst/>
              <a:defRPr/>
            </a:pPr>
            <a:r>
              <a:rPr lang="en-US" sz="1600" b="1">
                <a:solidFill>
                  <a:srgbClr val="4C6F7C"/>
                </a:solidFill>
                <a:latin typeface="Gill Sans MT" panose="020B0502020104020203"/>
              </a:rPr>
              <a:t>Tri Council Links to the Application Portal &amp; Instructions</a:t>
            </a:r>
          </a:p>
          <a:p>
            <a:pPr marL="1654175" lvl="8">
              <a:spcBef>
                <a:spcPts val="0"/>
              </a:spcBef>
              <a:buClr>
                <a:srgbClr val="418AB3"/>
              </a:buClr>
              <a:defRPr/>
            </a:pP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rPr>
              <a:t>NSERC: </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hlinkClick r:id="rId3">
                  <a:extLst>
                    <a:ext uri="{A12FA001-AC4F-418D-AE19-62706E023703}">
                      <ahyp:hlinkClr xmlns:ahyp="http://schemas.microsoft.com/office/drawing/2018/hyperlinkcolor" val="tx"/>
                    </a:ext>
                  </a:extLst>
                </a:hlinkClick>
              </a:rPr>
              <a:t>Online system </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rPr>
              <a:t>and I</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hlinkClick r:id="rId4">
                  <a:extLst>
                    <a:ext uri="{A12FA001-AC4F-418D-AE19-62706E023703}">
                      <ahyp:hlinkClr xmlns:ahyp="http://schemas.microsoft.com/office/drawing/2018/hyperlinkcolor" val="tx"/>
                    </a:ext>
                  </a:extLst>
                </a:hlinkClick>
              </a:rPr>
              <a:t>nstructions</a:t>
            </a:r>
            <a:endPar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endParaRPr>
          </a:p>
          <a:p>
            <a:pPr marL="1654175" lvl="8">
              <a:spcBef>
                <a:spcPts val="0"/>
              </a:spcBef>
              <a:buClr>
                <a:srgbClr val="418AB3"/>
              </a:buClr>
              <a:defRPr/>
            </a:pP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rPr>
              <a:t>CIHR: </a:t>
            </a:r>
            <a:r>
              <a:rPr kumimoji="0" lang="en-US" sz="1400" b="0" i="0" u="none" strike="noStrike" kern="1200" cap="none" spc="0" normalizeH="0" baseline="0" noProof="0" err="1">
                <a:ln>
                  <a:noFill/>
                </a:ln>
                <a:solidFill>
                  <a:srgbClr val="404040"/>
                </a:solidFill>
                <a:effectLst/>
                <a:uLnTx/>
                <a:uFillTx/>
                <a:latin typeface="Gill Sans MT" panose="020B0502020104020203"/>
                <a:ea typeface="+mn-ea"/>
                <a:cs typeface="+mn-cs"/>
                <a:hlinkClick r:id="rId5">
                  <a:extLst>
                    <a:ext uri="{A12FA001-AC4F-418D-AE19-62706E023703}">
                      <ahyp:hlinkClr xmlns:ahyp="http://schemas.microsoft.com/office/drawing/2018/hyperlinkcolor" val="tx"/>
                    </a:ext>
                  </a:extLst>
                </a:hlinkClick>
              </a:rPr>
              <a:t>ResearchNet</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rPr>
              <a:t> and </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hlinkClick r:id="rId6">
                  <a:extLst>
                    <a:ext uri="{A12FA001-AC4F-418D-AE19-62706E023703}">
                      <ahyp:hlinkClr xmlns:ahyp="http://schemas.microsoft.com/office/drawing/2018/hyperlinkcolor" val="tx"/>
                    </a:ext>
                  </a:extLst>
                </a:hlinkClick>
              </a:rPr>
              <a:t>Instructions</a:t>
            </a:r>
            <a:endPar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endParaRPr>
          </a:p>
          <a:p>
            <a:pPr marL="1654175" lvl="8">
              <a:spcBef>
                <a:spcPts val="0"/>
              </a:spcBef>
              <a:buClr>
                <a:srgbClr val="418AB3"/>
              </a:buClr>
              <a:defRPr/>
            </a:pP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rPr>
              <a:t>SSHRC: </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hlinkClick r:id="rId7">
                  <a:extLst>
                    <a:ext uri="{A12FA001-AC4F-418D-AE19-62706E023703}">
                      <ahyp:hlinkClr xmlns:ahyp="http://schemas.microsoft.com/office/drawing/2018/hyperlinkcolor" val="tx"/>
                    </a:ext>
                  </a:extLst>
                </a:hlinkClick>
              </a:rPr>
              <a:t>Online system </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rPr>
              <a:t>and </a:t>
            </a:r>
            <a:r>
              <a:rPr kumimoji="0" lang="en-US" sz="1400" b="0" i="0" u="none" strike="noStrike" kern="1200" cap="none" spc="0" normalizeH="0" baseline="0" noProof="0">
                <a:ln>
                  <a:noFill/>
                </a:ln>
                <a:solidFill>
                  <a:srgbClr val="404040"/>
                </a:solidFill>
                <a:effectLst/>
                <a:uLnTx/>
                <a:uFillTx/>
                <a:latin typeface="Gill Sans MT" panose="020B0502020104020203"/>
                <a:ea typeface="+mn-ea"/>
                <a:cs typeface="+mn-cs"/>
                <a:hlinkClick r:id="rId8">
                  <a:extLst>
                    <a:ext uri="{A12FA001-AC4F-418D-AE19-62706E023703}">
                      <ahyp:hlinkClr xmlns:ahyp="http://schemas.microsoft.com/office/drawing/2018/hyperlinkcolor" val="tx"/>
                    </a:ext>
                  </a:extLst>
                </a:hlinkClick>
              </a:rPr>
              <a:t>Instructions</a:t>
            </a:r>
            <a:endParaRPr lang="en-CA" sz="1400">
              <a:solidFill>
                <a:srgbClr val="404040"/>
              </a:solidFill>
            </a:endParaRPr>
          </a:p>
        </p:txBody>
      </p:sp>
    </p:spTree>
    <p:extLst>
      <p:ext uri="{BB962C8B-B14F-4D97-AF65-F5344CB8AC3E}">
        <p14:creationId xmlns:p14="http://schemas.microsoft.com/office/powerpoint/2010/main" val="287000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07A58EF5-6F19-412D-07A4-FBEAA5A321F1}"/>
            </a:ext>
          </a:extLst>
        </p:cNvPr>
        <p:cNvGrpSpPr/>
        <p:nvPr/>
      </p:nvGrpSpPr>
      <p:grpSpPr>
        <a:xfrm>
          <a:off x="0" y="0"/>
          <a:ext cx="0" cy="0"/>
          <a:chOff x="0" y="0"/>
          <a:chExt cx="0" cy="0"/>
        </a:xfrm>
      </p:grpSpPr>
      <p:pic>
        <p:nvPicPr>
          <p:cNvPr id="14" name="Picture 13" descr="Back shot of a row of graduates">
            <a:extLst>
              <a:ext uri="{FF2B5EF4-FFF2-40B4-BE49-F238E27FC236}">
                <a16:creationId xmlns:a16="http://schemas.microsoft.com/office/drawing/2014/main" id="{3CFFF172-75CF-FBF3-6791-B53FE57526F4}"/>
              </a:ext>
            </a:extLst>
          </p:cNvPr>
          <p:cNvPicPr>
            <a:picLocks noChangeAspect="1"/>
          </p:cNvPicPr>
          <p:nvPr/>
        </p:nvPicPr>
        <p:blipFill>
          <a:blip r:embed="rId2" cstate="email">
            <a:duotone>
              <a:schemeClr val="accent2">
                <a:shade val="45000"/>
                <a:satMod val="135000"/>
              </a:schemeClr>
              <a:prstClr val="white"/>
            </a:duotone>
            <a:alphaModFix amt="25000"/>
            <a:extLst>
              <a:ext uri="{28A0092B-C50C-407E-A947-70E740481C1C}">
                <a14:useLocalDpi xmlns:a14="http://schemas.microsoft.com/office/drawing/2010/main"/>
              </a:ext>
            </a:extLst>
          </a:blip>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E9ABD2BC-D2FF-869D-C3E6-1CDAE6197AAE}"/>
              </a:ext>
            </a:extLst>
          </p:cNvPr>
          <p:cNvSpPr>
            <a:spLocks noGrp="1"/>
          </p:cNvSpPr>
          <p:nvPr>
            <p:ph type="title"/>
          </p:nvPr>
        </p:nvSpPr>
        <p:spPr>
          <a:xfrm>
            <a:off x="2231136" y="964692"/>
            <a:ext cx="7729728" cy="1188720"/>
          </a:xfrm>
          <a:solidFill>
            <a:schemeClr val="accent2">
              <a:lumMod val="75000"/>
              <a:alpha val="45000"/>
            </a:schemeClr>
          </a:solidFill>
        </p:spPr>
        <p:txBody>
          <a:bodyPr>
            <a:normAutofit/>
          </a:bodyPr>
          <a:lstStyle/>
          <a:p>
            <a:r>
              <a:rPr kumimoji="0" lang="en-US" b="0" i="0" u="none" strike="noStrike" kern="1200" cap="all" spc="200" normalizeH="0" baseline="0" noProof="0">
                <a:ln>
                  <a:noFill/>
                </a:ln>
                <a:solidFill>
                  <a:schemeClr val="bg1"/>
                </a:solidFill>
                <a:effectLst/>
                <a:uLnTx/>
                <a:uFillTx/>
                <a:latin typeface="Gill Sans MT" panose="020B0502020104020203"/>
                <a:ea typeface="+mj-ea"/>
                <a:cs typeface="+mj-cs"/>
              </a:rPr>
              <a:t>Tri-Council Scholarship Opportunities </a:t>
            </a:r>
            <a:r>
              <a:rPr lang="en-US">
                <a:solidFill>
                  <a:schemeClr val="bg1"/>
                </a:solidFill>
                <a:latin typeface="Gill Sans MT" panose="020B0502020104020203"/>
              </a:rPr>
              <a:t>(Master’s)</a:t>
            </a:r>
            <a:endParaRPr lang="en-CA">
              <a:solidFill>
                <a:schemeClr val="bg1"/>
              </a:solidFill>
            </a:endParaRPr>
          </a:p>
        </p:txBody>
      </p:sp>
      <p:sp>
        <p:nvSpPr>
          <p:cNvPr id="3" name="Content Placeholder 2">
            <a:extLst>
              <a:ext uri="{FF2B5EF4-FFF2-40B4-BE49-F238E27FC236}">
                <a16:creationId xmlns:a16="http://schemas.microsoft.com/office/drawing/2014/main" id="{9ABCBAC3-BA54-4B05-5801-7CDD80E081B8}"/>
              </a:ext>
            </a:extLst>
          </p:cNvPr>
          <p:cNvSpPr>
            <a:spLocks noGrp="1"/>
          </p:cNvSpPr>
          <p:nvPr>
            <p:ph idx="1"/>
          </p:nvPr>
        </p:nvSpPr>
        <p:spPr>
          <a:xfrm>
            <a:off x="2231136" y="2638044"/>
            <a:ext cx="7729728" cy="3101983"/>
          </a:xfrm>
        </p:spPr>
        <p:txBody>
          <a:bodyPr>
            <a:normAutofit/>
          </a:bodyPr>
          <a:lstStyle/>
          <a:p>
            <a:pPr marL="0" marR="0" lvl="0" indent="0" defTabSz="914400" rtl="0" eaLnBrk="1" fontAlgn="auto" latinLnBrk="0" hangingPunct="1">
              <a:lnSpc>
                <a:spcPct val="90000"/>
              </a:lnSpc>
              <a:spcBef>
                <a:spcPts val="1000"/>
              </a:spcBef>
              <a:spcAft>
                <a:spcPts val="0"/>
              </a:spcAft>
              <a:buClr>
                <a:srgbClr val="418AB3"/>
              </a:buClr>
              <a:buSzTx/>
              <a:buNone/>
              <a:tabLst/>
              <a:defRPr/>
            </a:pPr>
            <a:r>
              <a:rPr lang="en-US" sz="1700" b="0" i="0">
                <a:solidFill>
                  <a:schemeClr val="bg1"/>
                </a:solidFill>
                <a:effectLst/>
              </a:rPr>
              <a:t>The objective of the Canada Graduate Research Scholarship – Master’s (CGRS M) program is to help develop research skills and assist in the training of highly qualified personnel by supporting students who demonstrate a high standard of achievement in undergraduate and early graduate studies.</a:t>
            </a:r>
          </a:p>
          <a:p>
            <a:pPr marL="0" marR="0" lvl="0" indent="0" defTabSz="914400" rtl="0" eaLnBrk="1" fontAlgn="auto" latinLnBrk="0" hangingPunct="1">
              <a:lnSpc>
                <a:spcPct val="90000"/>
              </a:lnSpc>
              <a:spcBef>
                <a:spcPts val="1000"/>
              </a:spcBef>
              <a:spcAft>
                <a:spcPts val="0"/>
              </a:spcAft>
              <a:buClr>
                <a:srgbClr val="418AB3"/>
              </a:buClr>
              <a:buSzTx/>
              <a:buNone/>
              <a:tabLst/>
              <a:defRPr/>
            </a:pPr>
            <a:r>
              <a:rPr lang="en-US" sz="1700" b="0" i="0">
                <a:solidFill>
                  <a:schemeClr val="bg1"/>
                </a:solidFill>
                <a:effectLst/>
              </a:rPr>
              <a:t>An eligible graduate program must include a significant research component that leads to the completion of a thesis, major research project, dissertation, scholarly publication, performance, recital and/or exhibit that is merit/expert-reviewed at the institutional level as a requirement for completion of the program.</a:t>
            </a:r>
            <a:endParaRPr kumimoji="0" lang="en-US" sz="1700" u="none" strike="noStrike" kern="1200" cap="none" spc="0" normalizeH="0" baseline="0" noProof="0">
              <a:ln>
                <a:noFill/>
              </a:ln>
              <a:solidFill>
                <a:schemeClr val="bg1"/>
              </a:solidFill>
              <a:uLnTx/>
              <a:uFillTx/>
              <a:ea typeface="+mn-ea"/>
              <a:cs typeface="+mn-cs"/>
            </a:endParaRPr>
          </a:p>
          <a:p>
            <a:pPr marL="0" marR="0" lvl="0" indent="0" defTabSz="914400" rtl="0" eaLnBrk="1" fontAlgn="auto" latinLnBrk="0" hangingPunct="1">
              <a:lnSpc>
                <a:spcPct val="90000"/>
              </a:lnSpc>
              <a:spcBef>
                <a:spcPts val="0"/>
              </a:spcBef>
              <a:spcAft>
                <a:spcPts val="0"/>
              </a:spcAft>
              <a:buClr>
                <a:srgbClr val="418AB3"/>
              </a:buClr>
              <a:buSzTx/>
              <a:buNone/>
              <a:tabLst/>
              <a:defRPr/>
            </a:pPr>
            <a:endParaRPr kumimoji="0" lang="en-US" sz="1700" b="0" i="0" u="none" strike="noStrike" kern="1200" cap="none" spc="0" normalizeH="0" baseline="0" noProof="0">
              <a:ln>
                <a:noFill/>
              </a:ln>
              <a:solidFill>
                <a:schemeClr val="bg1"/>
              </a:solidFill>
              <a:effectLst/>
              <a:uLnTx/>
              <a:uFillTx/>
              <a:ea typeface="+mn-ea"/>
              <a:cs typeface="+mn-cs"/>
            </a:endParaRPr>
          </a:p>
          <a:p>
            <a:pPr marL="0" marR="0" lvl="0" indent="0" defTabSz="914400" rtl="0" eaLnBrk="1" fontAlgn="auto" latinLnBrk="0" hangingPunct="1">
              <a:lnSpc>
                <a:spcPct val="90000"/>
              </a:lnSpc>
              <a:spcBef>
                <a:spcPts val="0"/>
              </a:spcBef>
              <a:spcAft>
                <a:spcPts val="0"/>
              </a:spcAft>
              <a:buClr>
                <a:srgbClr val="418AB3"/>
              </a:buClr>
              <a:buSzTx/>
              <a:buNone/>
              <a:tabLst/>
              <a:defRPr/>
            </a:pPr>
            <a:r>
              <a:rPr lang="en-US" sz="1700">
                <a:solidFill>
                  <a:schemeClr val="bg1"/>
                </a:solidFill>
              </a:rPr>
              <a:t>NSERC hosts the information for this opportunity and the application portal.</a:t>
            </a:r>
          </a:p>
          <a:p>
            <a:pPr marL="0" marR="0" lvl="0" indent="0" defTabSz="914400" rtl="0" eaLnBrk="1" fontAlgn="auto" latinLnBrk="0" hangingPunct="1">
              <a:lnSpc>
                <a:spcPct val="90000"/>
              </a:lnSpc>
              <a:spcBef>
                <a:spcPts val="0"/>
              </a:spcBef>
              <a:spcAft>
                <a:spcPts val="0"/>
              </a:spcAft>
              <a:buClr>
                <a:srgbClr val="418AB3"/>
              </a:buClr>
              <a:buSzTx/>
              <a:buNone/>
              <a:tabLst/>
              <a:defRPr/>
            </a:pPr>
            <a:endParaRPr lang="en-US" sz="1700">
              <a:solidFill>
                <a:schemeClr val="bg1"/>
              </a:solidFill>
            </a:endParaRPr>
          </a:p>
          <a:p>
            <a:pPr marL="0" marR="0" lvl="0" indent="0" defTabSz="914400" rtl="0" eaLnBrk="1" fontAlgn="auto" latinLnBrk="0" hangingPunct="1">
              <a:lnSpc>
                <a:spcPct val="90000"/>
              </a:lnSpc>
              <a:spcBef>
                <a:spcPts val="0"/>
              </a:spcBef>
              <a:spcAft>
                <a:spcPts val="0"/>
              </a:spcAft>
              <a:buClr>
                <a:srgbClr val="418AB3"/>
              </a:buClr>
              <a:buSzTx/>
              <a:buNone/>
              <a:tabLst/>
              <a:defRPr/>
            </a:pPr>
            <a:r>
              <a:rPr lang="en-US" sz="1700" b="1">
                <a:solidFill>
                  <a:schemeClr val="bg1"/>
                </a:solidFill>
              </a:rPr>
              <a:t>National Deadline:	December 1, 2026 @ 8:00 p.m.</a:t>
            </a:r>
          </a:p>
          <a:p>
            <a:pPr marL="0" marR="0" lvl="0" indent="0" defTabSz="914400" rtl="0" eaLnBrk="1" fontAlgn="auto" latinLnBrk="0" hangingPunct="1">
              <a:lnSpc>
                <a:spcPct val="90000"/>
              </a:lnSpc>
              <a:spcBef>
                <a:spcPts val="0"/>
              </a:spcBef>
              <a:spcAft>
                <a:spcPts val="0"/>
              </a:spcAft>
              <a:buClr>
                <a:srgbClr val="418AB3"/>
              </a:buClr>
              <a:buSzTx/>
              <a:buNone/>
              <a:tabLst/>
              <a:defRPr/>
            </a:pPr>
            <a:endParaRPr kumimoji="0" lang="en-US" sz="1700" b="0" i="0" u="none" strike="noStrike" kern="1200" cap="none" spc="0" normalizeH="0" baseline="0" noProof="0">
              <a:ln>
                <a:noFill/>
              </a:ln>
              <a:effectLst/>
              <a:uLnTx/>
              <a:uFillTx/>
              <a:latin typeface="Gill Sans MT" panose="020B0502020104020203"/>
              <a:ea typeface="+mn-ea"/>
              <a:cs typeface="+mn-cs"/>
            </a:endParaRPr>
          </a:p>
        </p:txBody>
      </p:sp>
    </p:spTree>
    <p:extLst>
      <p:ext uri="{BB962C8B-B14F-4D97-AF65-F5344CB8AC3E}">
        <p14:creationId xmlns:p14="http://schemas.microsoft.com/office/powerpoint/2010/main" val="1404626233"/>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428E5B-47A0-EF94-A53D-6FDB74C9D848}"/>
              </a:ext>
            </a:extLst>
          </p:cNvPr>
          <p:cNvSpPr>
            <a:spLocks noGrp="1"/>
          </p:cNvSpPr>
          <p:nvPr>
            <p:ph type="title"/>
          </p:nvPr>
        </p:nvSpPr>
        <p:spPr>
          <a:xfrm>
            <a:off x="4818888" y="978776"/>
            <a:ext cx="6568440" cy="1174991"/>
          </a:xfrm>
        </p:spPr>
        <p:txBody>
          <a:bodyPr vert="horz" lIns="182880" tIns="182880" rIns="182880" bIns="182880" rtlCol="0" anchor="ctr">
            <a:normAutofit/>
          </a:bodyPr>
          <a:lstStyle/>
          <a:p>
            <a:r>
              <a:rPr lang="en-US" sz="2200"/>
              <a:t>Before you start a </a:t>
            </a:r>
            <a:br>
              <a:rPr lang="en-US" sz="2200"/>
            </a:br>
            <a:r>
              <a:rPr lang="en-US" sz="2200"/>
              <a:t>Tri-Agency application</a:t>
            </a:r>
          </a:p>
        </p:txBody>
      </p:sp>
      <p:pic>
        <p:nvPicPr>
          <p:cNvPr id="5" name="Picture 4">
            <a:extLst>
              <a:ext uri="{FF2B5EF4-FFF2-40B4-BE49-F238E27FC236}">
                <a16:creationId xmlns:a16="http://schemas.microsoft.com/office/drawing/2014/main" id="{56903C19-FBCE-5AA0-F922-89F31553DA95}"/>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57417" y="2176964"/>
            <a:ext cx="3712248" cy="4182708"/>
          </a:xfrm>
          <a:prstGeom prst="rect">
            <a:avLst/>
          </a:prstGeom>
        </p:spPr>
      </p:pic>
      <p:sp>
        <p:nvSpPr>
          <p:cNvPr id="3" name="Text Placeholder 2">
            <a:extLst>
              <a:ext uri="{FF2B5EF4-FFF2-40B4-BE49-F238E27FC236}">
                <a16:creationId xmlns:a16="http://schemas.microsoft.com/office/drawing/2014/main" id="{C6EA201F-56F9-BFD9-8E95-AD5BD7D54FD0}"/>
              </a:ext>
            </a:extLst>
          </p:cNvPr>
          <p:cNvSpPr>
            <a:spLocks noGrp="1"/>
          </p:cNvSpPr>
          <p:nvPr>
            <p:ph sz="quarter" idx="26"/>
          </p:nvPr>
        </p:nvSpPr>
        <p:spPr>
          <a:xfrm>
            <a:off x="4818888" y="2640692"/>
            <a:ext cx="6568440" cy="3255252"/>
          </a:xfrm>
        </p:spPr>
        <p:txBody>
          <a:bodyPr vert="horz" lIns="91440" tIns="45720" rIns="91440" bIns="45720" rtlCol="0">
            <a:normAutofit/>
          </a:bodyPr>
          <a:lstStyle/>
          <a:p>
            <a:r>
              <a:rPr lang="en-US"/>
              <a:t>Review the </a:t>
            </a:r>
            <a:r>
              <a:rPr lang="en-US">
                <a:hlinkClick r:id="rId4">
                  <a:extLst>
                    <a:ext uri="{A12FA001-AC4F-418D-AE19-62706E023703}">
                      <ahyp:hlinkClr xmlns:ahyp="http://schemas.microsoft.com/office/drawing/2018/hyperlinkcolor" val="tx"/>
                    </a:ext>
                  </a:extLst>
                </a:hlinkClick>
              </a:rPr>
              <a:t>General Guidelines for Eligibility of Subject Matter</a:t>
            </a:r>
            <a:r>
              <a:rPr lang="en-US"/>
              <a:t> as it is critical to submit your application to the correct Agency. </a:t>
            </a:r>
          </a:p>
          <a:p>
            <a:pPr marL="114300" indent="-228600">
              <a:buFont typeface="Arial" panose="020B0604020202020204" pitchFamily="34" charset="0"/>
              <a:buChar char="•"/>
            </a:pPr>
            <a:r>
              <a:rPr lang="en-US"/>
              <a:t>Read the application instructions.</a:t>
            </a:r>
          </a:p>
          <a:p>
            <a:pPr marL="114300" indent="-228600">
              <a:buFont typeface="Arial" panose="020B0604020202020204" pitchFamily="34" charset="0"/>
              <a:buChar char="•"/>
            </a:pPr>
            <a:r>
              <a:rPr lang="en-US"/>
              <a:t>Get organized and plan out a scholarship application timeline noting key task timelines.</a:t>
            </a:r>
          </a:p>
          <a:p>
            <a:pPr marL="114300" indent="-228600">
              <a:buFont typeface="Arial" panose="020B0604020202020204" pitchFamily="34" charset="0"/>
              <a:buChar char="•"/>
            </a:pPr>
            <a:endParaRPr lang="en-US"/>
          </a:p>
          <a:p>
            <a:pPr marL="114300" indent="-228600">
              <a:buFont typeface="Arial" panose="020B0604020202020204" pitchFamily="34" charset="0"/>
              <a:buChar char="•"/>
            </a:pPr>
            <a:endParaRPr lang="en-US"/>
          </a:p>
          <a:p>
            <a:pPr marL="114300" indent="-228600">
              <a:buFont typeface="Arial" panose="020B0604020202020204" pitchFamily="34" charset="0"/>
              <a:buChar char="•"/>
            </a:pPr>
            <a:endParaRPr lang="en-US"/>
          </a:p>
          <a:p>
            <a:pPr indent="-228600">
              <a:buFont typeface="Arial" panose="020B0604020202020204" pitchFamily="34" charset="0"/>
              <a:buChar char="•"/>
            </a:pPr>
            <a:endParaRPr lang="en-US" b="1"/>
          </a:p>
          <a:p>
            <a:pPr indent="-228600">
              <a:buFont typeface="Arial" panose="020B0604020202020204" pitchFamily="34" charset="0"/>
              <a:buChar char="•"/>
            </a:pPr>
            <a:endParaRPr lang="en-US"/>
          </a:p>
        </p:txBody>
      </p:sp>
    </p:spTree>
    <p:extLst>
      <p:ext uri="{BB962C8B-B14F-4D97-AF65-F5344CB8AC3E}">
        <p14:creationId xmlns:p14="http://schemas.microsoft.com/office/powerpoint/2010/main" val="465836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5A64B4-7ABA-7859-C80A-11B96257CEE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9607E3-DFCA-3E8C-B1E9-E8392D69F201}"/>
              </a:ext>
            </a:extLst>
          </p:cNvPr>
          <p:cNvSpPr>
            <a:spLocks noGrp="1"/>
          </p:cNvSpPr>
          <p:nvPr>
            <p:ph type="title"/>
          </p:nvPr>
        </p:nvSpPr>
        <p:spPr>
          <a:xfrm>
            <a:off x="1291416" y="1586484"/>
            <a:ext cx="3685032" cy="3685032"/>
          </a:xfrm>
          <a:prstGeom prst="ellipse">
            <a:avLst/>
          </a:prstGeom>
          <a:solidFill>
            <a:schemeClr val="accent2">
              <a:lumMod val="75000"/>
            </a:schemeClr>
          </a:solidFill>
          <a:ln>
            <a:noFill/>
          </a:ln>
        </p:spPr>
        <p:txBody>
          <a:bodyPr>
            <a:normAutofit/>
          </a:bodyPr>
          <a:lstStyle/>
          <a:p>
            <a:r>
              <a:rPr kumimoji="0" lang="en-US" sz="2300" b="0" i="0" u="none" strike="noStrike" kern="1200" cap="all" spc="200" normalizeH="0" baseline="0" noProof="0">
                <a:ln>
                  <a:noFill/>
                </a:ln>
                <a:solidFill>
                  <a:srgbClr val="FFFFFF"/>
                </a:solidFill>
                <a:effectLst/>
                <a:uLnTx/>
                <a:uFillTx/>
                <a:latin typeface="Gill Sans MT" panose="020B0502020104020203"/>
                <a:ea typeface="+mj-ea"/>
                <a:cs typeface="+mj-cs"/>
              </a:rPr>
              <a:t>Ontario Graduate Scholarship</a:t>
            </a:r>
            <a:endParaRPr lang="en-CA" sz="2300">
              <a:solidFill>
                <a:srgbClr val="FFFFFF"/>
              </a:solidFill>
            </a:endParaRPr>
          </a:p>
        </p:txBody>
      </p:sp>
      <p:sp>
        <p:nvSpPr>
          <p:cNvPr id="3" name="Content Placeholder 2">
            <a:extLst>
              <a:ext uri="{FF2B5EF4-FFF2-40B4-BE49-F238E27FC236}">
                <a16:creationId xmlns:a16="http://schemas.microsoft.com/office/drawing/2014/main" id="{B5C3E0E6-DD49-BC92-ACC7-BE49103FDEF2}"/>
              </a:ext>
            </a:extLst>
          </p:cNvPr>
          <p:cNvSpPr>
            <a:spLocks noGrp="1"/>
          </p:cNvSpPr>
          <p:nvPr>
            <p:ph idx="1"/>
          </p:nvPr>
        </p:nvSpPr>
        <p:spPr>
          <a:xfrm>
            <a:off x="5150441" y="511597"/>
            <a:ext cx="6831676" cy="5834805"/>
          </a:xfrm>
        </p:spPr>
        <p:txBody>
          <a:bodyPr anchor="ctr">
            <a:normAutofit fontScale="92500" lnSpcReduction="20000"/>
          </a:bodyPr>
          <a:lstStyle/>
          <a:p>
            <a:pPr algn="l">
              <a:buNone/>
            </a:pPr>
            <a:r>
              <a:rPr lang="en-US" b="1" i="0">
                <a:solidFill>
                  <a:srgbClr val="0B2318"/>
                </a:solidFill>
                <a:effectLst/>
                <a:latin typeface="museo-sans"/>
              </a:rPr>
              <a:t>	Application Deadline: February 16, 2027</a:t>
            </a:r>
          </a:p>
          <a:p>
            <a:pPr algn="l">
              <a:buNone/>
            </a:pPr>
            <a:r>
              <a:rPr lang="en-US" b="0" i="0">
                <a:solidFill>
                  <a:srgbClr val="0B2318"/>
                </a:solidFill>
                <a:effectLst/>
                <a:latin typeface="museo-sans"/>
              </a:rPr>
              <a:t>	Since 1975, the Ontario government, in partnership with Ontario's publicly assisted universities, has encouraged excellence in graduate studies at the master's and doctoral levels through the awarding of Ontario Graduate Scholarships (OGS). </a:t>
            </a:r>
            <a:r>
              <a:rPr lang="en-US" b="1" i="0">
                <a:solidFill>
                  <a:srgbClr val="0B2318"/>
                </a:solidFill>
                <a:effectLst/>
                <a:latin typeface="museo-sans"/>
              </a:rPr>
              <a:t>OGS awards are merit-based scholarships available to domestic and international students in all disciplines of graduate study.</a:t>
            </a:r>
          </a:p>
          <a:p>
            <a:pPr algn="l">
              <a:buNone/>
            </a:pPr>
            <a:r>
              <a:rPr lang="en-US" b="0" i="0">
                <a:solidFill>
                  <a:srgbClr val="0B2318"/>
                </a:solidFill>
                <a:effectLst/>
                <a:latin typeface="museo-sans"/>
              </a:rPr>
              <a:t>	The Queen's Elizabeth II Graduate Scholarships in Science and Technology (QEII-GSST) program is in addition to and harmonized with the OGS program. QEII-GSST awards are </a:t>
            </a:r>
            <a:r>
              <a:rPr lang="en-US" b="1" i="0">
                <a:solidFill>
                  <a:srgbClr val="0B2318"/>
                </a:solidFill>
                <a:effectLst/>
                <a:latin typeface="museo-sans"/>
              </a:rPr>
              <a:t>merit-based scholarships available to domestic students </a:t>
            </a:r>
            <a:r>
              <a:rPr lang="en-US" b="0" i="0">
                <a:solidFill>
                  <a:srgbClr val="0B2318"/>
                </a:solidFill>
                <a:effectLst/>
                <a:latin typeface="museo-sans"/>
              </a:rPr>
              <a:t>in graduate studies undertaking research in science and technology fields. </a:t>
            </a:r>
          </a:p>
          <a:p>
            <a:pPr algn="l">
              <a:buNone/>
            </a:pPr>
            <a:r>
              <a:rPr lang="en-US" b="0" i="0">
                <a:solidFill>
                  <a:srgbClr val="0B2318"/>
                </a:solidFill>
                <a:effectLst/>
                <a:latin typeface="museo-sans"/>
              </a:rPr>
              <a:t>	The OGS and QEII-GSST award are annually allocated to eligible universities in Ontario. OGS awards are intended to support graduate students enrolled in all disciplines at the master's and doctoral levels. At Trent, applicants can be considered for both the OGS and QEII-GSST through an </a:t>
            </a:r>
            <a:r>
              <a:rPr lang="en-US" b="0" i="0" u="sng">
                <a:solidFill>
                  <a:srgbClr val="0070C0"/>
                </a:solidFill>
                <a:effectLst/>
                <a:latin typeface="museo-sans"/>
                <a:hlinkClick r:id="rId2">
                  <a:extLst>
                    <a:ext uri="{A12FA001-AC4F-418D-AE19-62706E023703}">
                      <ahyp:hlinkClr xmlns:ahyp="http://schemas.microsoft.com/office/drawing/2018/hyperlinkcolor" val="tx"/>
                    </a:ext>
                  </a:extLst>
                </a:hlinkClick>
              </a:rPr>
              <a:t>online application</a:t>
            </a:r>
            <a:r>
              <a:rPr lang="en-US" b="0" i="0">
                <a:solidFill>
                  <a:srgbClr val="0070C0"/>
                </a:solidFill>
                <a:effectLst/>
                <a:latin typeface="museo-sans"/>
              </a:rPr>
              <a:t>.</a:t>
            </a:r>
          </a:p>
          <a:p>
            <a:pPr marL="0" indent="0" algn="l">
              <a:buNone/>
            </a:pPr>
            <a:endParaRPr lang="en-US" b="0" i="0">
              <a:solidFill>
                <a:srgbClr val="0B2318"/>
              </a:solidFill>
              <a:effectLst/>
              <a:latin typeface="museo-sans"/>
            </a:endParaRPr>
          </a:p>
          <a:p>
            <a:pPr marL="228600" lvl="1" indent="0">
              <a:buNone/>
            </a:pPr>
            <a:r>
              <a:rPr lang="en-US" b="1" i="0">
                <a:solidFill>
                  <a:srgbClr val="0B2318"/>
                </a:solidFill>
                <a:effectLst/>
                <a:latin typeface="museo-sans"/>
              </a:rPr>
              <a:t>Awards are open to School of Graduate Studies graduate programs that have a significant research component. A significant research component is original, autonomous research that leads to the completion of a thesis, major research project, dissertation, and/or scholarly publication, that is merit/expert-reviewed at the institutional level as a requirement for completion of the program.</a:t>
            </a:r>
          </a:p>
          <a:p>
            <a:pPr marL="0" marR="0" lvl="0" indent="0" defTabSz="914400" rtl="0" eaLnBrk="1" fontAlgn="auto" latinLnBrk="0" hangingPunct="1">
              <a:spcBef>
                <a:spcPts val="1000"/>
              </a:spcBef>
              <a:spcAft>
                <a:spcPts val="0"/>
              </a:spcAft>
              <a:buClr>
                <a:srgbClr val="418AB3"/>
              </a:buClr>
              <a:buSzTx/>
              <a:buNone/>
              <a:tabLst/>
              <a:defRPr/>
            </a:pPr>
            <a:endParaRPr lang="en-CA"/>
          </a:p>
        </p:txBody>
      </p:sp>
    </p:spTree>
    <p:extLst>
      <p:ext uri="{BB962C8B-B14F-4D97-AF65-F5344CB8AC3E}">
        <p14:creationId xmlns:p14="http://schemas.microsoft.com/office/powerpoint/2010/main" val="830979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F6762D-B6E7-40C2-09EC-680D6C7F5A8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r="-2"/>
          <a:stretch>
            <a:fillRect/>
          </a:stretch>
        </p:blipFill>
        <p:spPr>
          <a:xfrm>
            <a:off x="642" y="10"/>
            <a:ext cx="6096000" cy="6857990"/>
          </a:xfrm>
          <a:prstGeom prst="rect">
            <a:avLst/>
          </a:prstGeom>
        </p:spPr>
      </p:pic>
      <p:sp>
        <p:nvSpPr>
          <p:cNvPr id="2" name="Title 1">
            <a:extLst>
              <a:ext uri="{FF2B5EF4-FFF2-40B4-BE49-F238E27FC236}">
                <a16:creationId xmlns:a16="http://schemas.microsoft.com/office/drawing/2014/main" id="{A2F90928-B960-9B06-5C04-725727A877E9}"/>
              </a:ext>
            </a:extLst>
          </p:cNvPr>
          <p:cNvSpPr>
            <a:spLocks noGrp="1"/>
          </p:cNvSpPr>
          <p:nvPr>
            <p:ph type="title"/>
          </p:nvPr>
        </p:nvSpPr>
        <p:spPr>
          <a:xfrm>
            <a:off x="804993" y="541067"/>
            <a:ext cx="4487298" cy="1174991"/>
          </a:xfrm>
          <a:solidFill>
            <a:schemeClr val="bg1">
              <a:alpha val="80000"/>
            </a:schemeClr>
          </a:solidFill>
        </p:spPr>
        <p:txBody>
          <a:bodyPr vert="horz" lIns="182880" tIns="182880" rIns="182880" bIns="182880" rtlCol="0" anchor="ctr">
            <a:normAutofit/>
          </a:bodyPr>
          <a:lstStyle/>
          <a:p>
            <a:r>
              <a:rPr lang="en-US" sz="1900">
                <a:solidFill>
                  <a:schemeClr val="tx1">
                    <a:lumMod val="85000"/>
                    <a:lumOff val="15000"/>
                  </a:schemeClr>
                </a:solidFill>
              </a:rPr>
              <a:t>Direct Scholarship Competitions &amp; Funding Opportunities</a:t>
            </a:r>
          </a:p>
        </p:txBody>
      </p:sp>
      <p:sp>
        <p:nvSpPr>
          <p:cNvPr id="3" name="Content Placeholder 2">
            <a:extLst>
              <a:ext uri="{FF2B5EF4-FFF2-40B4-BE49-F238E27FC236}">
                <a16:creationId xmlns:a16="http://schemas.microsoft.com/office/drawing/2014/main" id="{A795564F-82B7-8DBA-47D1-461CE0A6B57E}"/>
              </a:ext>
            </a:extLst>
          </p:cNvPr>
          <p:cNvSpPr>
            <a:spLocks noGrp="1"/>
          </p:cNvSpPr>
          <p:nvPr>
            <p:ph idx="1"/>
          </p:nvPr>
        </p:nvSpPr>
        <p:spPr>
          <a:xfrm>
            <a:off x="6237171" y="976129"/>
            <a:ext cx="5861785" cy="4919815"/>
          </a:xfrm>
        </p:spPr>
        <p:txBody>
          <a:bodyPr vert="horz" lIns="91440" tIns="45720" rIns="91440" bIns="45720" rtlCol="0" anchor="ctr">
            <a:normAutofit/>
          </a:bodyPr>
          <a:lstStyle/>
          <a:p>
            <a:pPr marL="0" marR="0" lvl="0" indent="0" fontAlgn="auto">
              <a:lnSpc>
                <a:spcPct val="90000"/>
              </a:lnSpc>
              <a:spcBef>
                <a:spcPts val="0"/>
              </a:spcBef>
              <a:buSzTx/>
              <a:buNone/>
              <a:tabLst/>
              <a:defRPr/>
            </a:pPr>
            <a:r>
              <a:rPr kumimoji="0" lang="en-US" sz="1400" b="1" i="0" u="none" strike="noStrike" cap="none" spc="0" normalizeH="0" baseline="0" noProof="0">
                <a:ln>
                  <a:noFill/>
                </a:ln>
                <a:solidFill>
                  <a:schemeClr val="tx1">
                    <a:lumMod val="85000"/>
                    <a:lumOff val="15000"/>
                  </a:schemeClr>
                </a:solidFill>
                <a:effectLst/>
                <a:uLnTx/>
                <a:uFillTx/>
              </a:rPr>
              <a:t>Direct Scholarship Competitions &amp; Funding </a:t>
            </a:r>
            <a:r>
              <a:rPr lang="en-US" sz="1400" b="1">
                <a:solidFill>
                  <a:schemeClr val="tx1">
                    <a:lumMod val="85000"/>
                    <a:lumOff val="15000"/>
                  </a:schemeClr>
                </a:solidFill>
              </a:rPr>
              <a:t>Opportunities</a:t>
            </a:r>
            <a:endParaRPr kumimoji="0" lang="en-US" sz="1400" b="1" i="0" u="none" strike="noStrike" cap="none" spc="0" normalizeH="0" baseline="0" noProof="0">
              <a:ln>
                <a:noFill/>
              </a:ln>
              <a:solidFill>
                <a:schemeClr val="tx1">
                  <a:lumMod val="85000"/>
                  <a:lumOff val="15000"/>
                </a:schemeClr>
              </a:solidFill>
              <a:effectLst/>
              <a:uLnTx/>
              <a:uFillTx/>
            </a:endParaRPr>
          </a:p>
          <a:p>
            <a:pPr marL="0" marR="0" lvl="0" indent="0" fontAlgn="auto">
              <a:lnSpc>
                <a:spcPct val="90000"/>
              </a:lnSpc>
              <a:spcBef>
                <a:spcPts val="0"/>
              </a:spcBef>
              <a:buSzTx/>
              <a:buNone/>
              <a:tabLst/>
              <a:defRPr/>
            </a:pPr>
            <a:endParaRPr lang="en-US" sz="1400">
              <a:solidFill>
                <a:schemeClr val="tx1">
                  <a:lumMod val="85000"/>
                  <a:lumOff val="15000"/>
                </a:schemeClr>
              </a:solidFill>
            </a:endParaRPr>
          </a:p>
          <a:p>
            <a:pPr marL="0" marR="0" lvl="0" indent="0" fontAlgn="auto">
              <a:lnSpc>
                <a:spcPct val="90000"/>
              </a:lnSpc>
              <a:spcBef>
                <a:spcPts val="0"/>
              </a:spcBef>
              <a:buSzTx/>
              <a:buNone/>
              <a:tabLst/>
              <a:defRPr/>
            </a:pPr>
            <a:r>
              <a:rPr lang="en-US" sz="1400">
                <a:solidFill>
                  <a:schemeClr val="tx1">
                    <a:lumMod val="85000"/>
                    <a:lumOff val="15000"/>
                  </a:schemeClr>
                </a:solidFill>
              </a:rPr>
              <a:t>I</a:t>
            </a:r>
            <a:r>
              <a:rPr kumimoji="0" lang="en-US" sz="1400" i="0" u="none" strike="noStrike" cap="none" spc="0" normalizeH="0" baseline="0" noProof="0">
                <a:ln>
                  <a:noFill/>
                </a:ln>
                <a:solidFill>
                  <a:schemeClr val="tx1">
                    <a:lumMod val="85000"/>
                    <a:lumOff val="15000"/>
                  </a:schemeClr>
                </a:solidFill>
                <a:effectLst/>
                <a:uLnTx/>
                <a:uFillTx/>
              </a:rPr>
              <a:t>t</a:t>
            </a:r>
            <a:r>
              <a:rPr kumimoji="0" lang="en-US" sz="1400" b="0" i="0" u="none" strike="noStrike" cap="none" spc="0" normalizeH="0" baseline="0" noProof="0">
                <a:ln>
                  <a:noFill/>
                </a:ln>
                <a:solidFill>
                  <a:schemeClr val="tx1">
                    <a:lumMod val="85000"/>
                    <a:lumOff val="15000"/>
                  </a:schemeClr>
                </a:solidFill>
                <a:effectLst/>
                <a:uLnTx/>
                <a:uFillTx/>
              </a:rPr>
              <a:t> is up to the student’s initiative to research for these opportunities, and they tend to be called scholarships, </a:t>
            </a:r>
            <a:r>
              <a:rPr lang="en-US" sz="1400">
                <a:solidFill>
                  <a:schemeClr val="tx1">
                    <a:lumMod val="85000"/>
                    <a:lumOff val="15000"/>
                  </a:schemeClr>
                </a:solidFill>
              </a:rPr>
              <a:t>awards, or fellowships </a:t>
            </a:r>
            <a:r>
              <a:rPr kumimoji="0" lang="en-US" sz="1400" b="0" i="0" u="none" strike="noStrike" cap="none" spc="0" normalizeH="0" baseline="0" noProof="0">
                <a:ln>
                  <a:noFill/>
                </a:ln>
                <a:solidFill>
                  <a:schemeClr val="tx1">
                    <a:lumMod val="85000"/>
                    <a:lumOff val="15000"/>
                  </a:schemeClr>
                </a:solidFill>
                <a:effectLst/>
                <a:uLnTx/>
                <a:uFillTx/>
              </a:rPr>
              <a:t>examples include:</a:t>
            </a:r>
            <a:endParaRPr kumimoji="0" lang="en-US" sz="1400" b="1" i="0" u="none" strike="noStrike" cap="none" spc="0" normalizeH="0" baseline="0" noProof="0">
              <a:ln>
                <a:noFill/>
              </a:ln>
              <a:solidFill>
                <a:schemeClr val="tx1">
                  <a:lumMod val="85000"/>
                  <a:lumOff val="15000"/>
                </a:schemeClr>
              </a:solidFill>
              <a:effectLst/>
              <a:uLnTx/>
              <a:uFillTx/>
            </a:endParaRPr>
          </a:p>
          <a:p>
            <a:pPr marL="0" marR="0" lvl="0" indent="0" fontAlgn="auto">
              <a:lnSpc>
                <a:spcPct val="90000"/>
              </a:lnSpc>
              <a:buSzTx/>
              <a:buNone/>
              <a:tabLst/>
              <a:defRPr/>
            </a:pPr>
            <a:r>
              <a:rPr kumimoji="0" lang="en-US" sz="1400" b="1" i="0" u="sng" strike="noStrike" cap="none" spc="0" normalizeH="0" baseline="0" noProof="0">
                <a:ln>
                  <a:noFill/>
                </a:ln>
                <a:solidFill>
                  <a:schemeClr val="tx1">
                    <a:lumMod val="85000"/>
                    <a:lumOff val="15000"/>
                  </a:schemeClr>
                </a:solidFill>
                <a:effectLst/>
                <a:uLnTx/>
                <a:uFillTx/>
              </a:rPr>
              <a:t>Scholarships &amp; Fellowships </a:t>
            </a:r>
          </a:p>
          <a:p>
            <a:pPr>
              <a:lnSpc>
                <a:spcPct val="90000"/>
              </a:lnSpc>
              <a:spcBef>
                <a:spcPts val="600"/>
              </a:spcBef>
              <a:defRPr/>
            </a:pPr>
            <a:r>
              <a:rPr kumimoji="0" lang="en-US" sz="1400" i="0" u="none" strike="noStrike" cap="none" spc="0" normalizeH="0" baseline="0" noProof="0">
                <a:ln>
                  <a:noFill/>
                </a:ln>
                <a:solidFill>
                  <a:schemeClr val="tx1">
                    <a:lumMod val="85000"/>
                    <a:lumOff val="15000"/>
                  </a:schemeClr>
                </a:solidFill>
                <a:effectLst/>
                <a:uLnTx/>
                <a:uFillTx/>
              </a:rPr>
              <a:t>Pierre Elliott Trudeau Foundation (November)</a:t>
            </a:r>
          </a:p>
          <a:p>
            <a:pPr>
              <a:lnSpc>
                <a:spcPct val="90000"/>
              </a:lnSpc>
              <a:spcBef>
                <a:spcPts val="600"/>
              </a:spcBef>
              <a:defRPr/>
            </a:pPr>
            <a:r>
              <a:rPr kumimoji="0" lang="en-US" sz="1400" i="0" u="none" strike="noStrike" cap="none" spc="0" normalizeH="0" baseline="0" noProof="0">
                <a:ln>
                  <a:noFill/>
                </a:ln>
                <a:solidFill>
                  <a:schemeClr val="tx1">
                    <a:lumMod val="85000"/>
                    <a:lumOff val="15000"/>
                  </a:schemeClr>
                </a:solidFill>
                <a:effectLst/>
                <a:uLnTx/>
                <a:uFillTx/>
              </a:rPr>
              <a:t>Canadian Water Resources </a:t>
            </a:r>
            <a:r>
              <a:rPr lang="en-US" sz="1400">
                <a:solidFill>
                  <a:schemeClr val="tx1">
                    <a:lumMod val="85000"/>
                    <a:lumOff val="15000"/>
                  </a:schemeClr>
                </a:solidFill>
              </a:rPr>
              <a:t>Association Scholarships (Winter)</a:t>
            </a:r>
          </a:p>
          <a:p>
            <a:pPr>
              <a:lnSpc>
                <a:spcPct val="90000"/>
              </a:lnSpc>
              <a:spcBef>
                <a:spcPts val="600"/>
              </a:spcBef>
              <a:defRPr/>
            </a:pPr>
            <a:r>
              <a:rPr lang="en-US" sz="1400">
                <a:solidFill>
                  <a:schemeClr val="tx1">
                    <a:lumMod val="85000"/>
                    <a:lumOff val="15000"/>
                  </a:schemeClr>
                </a:solidFill>
              </a:rPr>
              <a:t>Weston Family Awards in Northern Research (Winter)</a:t>
            </a:r>
          </a:p>
          <a:p>
            <a:pPr>
              <a:lnSpc>
                <a:spcPct val="90000"/>
              </a:lnSpc>
              <a:spcBef>
                <a:spcPts val="600"/>
              </a:spcBef>
              <a:defRPr/>
            </a:pPr>
            <a:r>
              <a:rPr kumimoji="0" lang="en-US" sz="1400" i="0" u="none" strike="noStrike" cap="none" spc="0" normalizeH="0" baseline="0" noProof="0">
                <a:ln>
                  <a:noFill/>
                </a:ln>
                <a:solidFill>
                  <a:schemeClr val="tx1">
                    <a:lumMod val="85000"/>
                    <a:lumOff val="15000"/>
                  </a:schemeClr>
                </a:solidFill>
                <a:effectLst/>
                <a:uLnTx/>
                <a:uFillTx/>
              </a:rPr>
              <a:t>Henry Mandelbaum Masters Fellowship Award (March)</a:t>
            </a:r>
          </a:p>
          <a:p>
            <a:pPr>
              <a:lnSpc>
                <a:spcPct val="90000"/>
              </a:lnSpc>
              <a:spcBef>
                <a:spcPts val="600"/>
              </a:spcBef>
              <a:defRPr/>
            </a:pPr>
            <a:r>
              <a:rPr kumimoji="0" lang="en-US" sz="1400" i="0" u="none" strike="noStrike" cap="none" spc="0" normalizeH="0" baseline="0" noProof="0">
                <a:ln>
                  <a:noFill/>
                </a:ln>
                <a:solidFill>
                  <a:schemeClr val="tx1">
                    <a:lumMod val="85000"/>
                    <a:lumOff val="15000"/>
                  </a:schemeClr>
                </a:solidFill>
                <a:effectLst/>
                <a:uLnTx/>
                <a:uFillTx/>
              </a:rPr>
              <a:t>Henry Mandelbaum Doctoral Fellowship Award(March)</a:t>
            </a:r>
          </a:p>
          <a:p>
            <a:pPr>
              <a:lnSpc>
                <a:spcPct val="90000"/>
              </a:lnSpc>
              <a:spcBef>
                <a:spcPts val="600"/>
              </a:spcBef>
              <a:defRPr/>
            </a:pPr>
            <a:r>
              <a:rPr kumimoji="0" lang="en-US" sz="1400" i="0" u="none" strike="noStrike" cap="none" spc="0" normalizeH="0" baseline="0" noProof="0">
                <a:ln>
                  <a:noFill/>
                </a:ln>
                <a:solidFill>
                  <a:schemeClr val="tx1">
                    <a:lumMod val="85000"/>
                    <a:lumOff val="15000"/>
                  </a:schemeClr>
                </a:solidFill>
                <a:effectLst/>
                <a:uLnTx/>
                <a:uFillTx/>
              </a:rPr>
              <a:t>Laura Bassi Scholarship (July, November &amp; winter)</a:t>
            </a:r>
          </a:p>
          <a:p>
            <a:pPr>
              <a:lnSpc>
                <a:spcPct val="90000"/>
              </a:lnSpc>
              <a:spcBef>
                <a:spcPts val="600"/>
              </a:spcBef>
              <a:defRPr/>
            </a:pPr>
            <a:r>
              <a:rPr kumimoji="0" lang="en-US" sz="1400" i="0" u="none" strike="noStrike" cap="none" spc="0" normalizeH="0" baseline="0" noProof="0">
                <a:ln>
                  <a:noFill/>
                </a:ln>
                <a:solidFill>
                  <a:schemeClr val="tx1">
                    <a:lumMod val="85000"/>
                    <a:lumOff val="15000"/>
                  </a:schemeClr>
                </a:solidFill>
                <a:effectLst/>
                <a:uLnTx/>
                <a:uFillTx/>
              </a:rPr>
              <a:t>IODE Ontario Lucy Morrison Memorial Fund for Education (Open)</a:t>
            </a:r>
          </a:p>
          <a:p>
            <a:pPr marL="0" marR="0" lvl="0" fontAlgn="auto">
              <a:lnSpc>
                <a:spcPct val="90000"/>
              </a:lnSpc>
              <a:buSzTx/>
              <a:tabLst/>
              <a:defRPr/>
            </a:pPr>
            <a:endParaRPr lang="en-US" sz="1400">
              <a:solidFill>
                <a:schemeClr val="tx1">
                  <a:lumMod val="85000"/>
                  <a:lumOff val="15000"/>
                </a:schemeClr>
              </a:solidFill>
            </a:endParaRPr>
          </a:p>
          <a:p>
            <a:pPr marL="0" marR="0" lvl="0" indent="0" fontAlgn="auto">
              <a:lnSpc>
                <a:spcPct val="90000"/>
              </a:lnSpc>
              <a:buSzTx/>
              <a:buNone/>
              <a:tabLst/>
              <a:defRPr/>
            </a:pPr>
            <a:r>
              <a:rPr kumimoji="0" lang="en-US" sz="1400" i="0" u="none" strike="noStrike" cap="none" spc="0" normalizeH="0" baseline="0" noProof="0">
                <a:ln>
                  <a:noFill/>
                </a:ln>
                <a:solidFill>
                  <a:schemeClr val="tx1">
                    <a:lumMod val="85000"/>
                    <a:lumOff val="15000"/>
                  </a:schemeClr>
                </a:solidFill>
                <a:effectLst/>
                <a:uLnTx/>
                <a:uFillTx/>
              </a:rPr>
              <a:t>External organizations may offer direct-application funding to support thesis writing and editing, research travel, and conference participation.</a:t>
            </a:r>
          </a:p>
          <a:p>
            <a:pPr marL="0" marR="0" lvl="0" indent="0" fontAlgn="auto">
              <a:lnSpc>
                <a:spcPct val="90000"/>
              </a:lnSpc>
              <a:buSzTx/>
              <a:buNone/>
              <a:tabLst/>
              <a:defRPr/>
            </a:pPr>
            <a:endParaRPr lang="en-US" sz="1400">
              <a:solidFill>
                <a:schemeClr val="tx1">
                  <a:lumMod val="85000"/>
                  <a:lumOff val="15000"/>
                </a:schemeClr>
              </a:solidFill>
            </a:endParaRPr>
          </a:p>
          <a:p>
            <a:pPr marL="0" marR="0" lvl="0" indent="0" fontAlgn="auto">
              <a:lnSpc>
                <a:spcPct val="90000"/>
              </a:lnSpc>
              <a:buSzTx/>
              <a:buNone/>
              <a:tabLst/>
              <a:defRPr/>
            </a:pPr>
            <a:r>
              <a:rPr lang="en-US" sz="1400">
                <a:hlinkClick r:id="rId3">
                  <a:extLst>
                    <a:ext uri="{A12FA001-AC4F-418D-AE19-62706E023703}">
                      <ahyp:hlinkClr xmlns:ahyp="http://schemas.microsoft.com/office/drawing/2018/hyperlinkcolor" val="tx"/>
                    </a:ext>
                  </a:extLst>
                </a:hlinkClick>
              </a:rPr>
              <a:t>Listing of Graduate Scholarships and Awards</a:t>
            </a:r>
            <a:endParaRPr kumimoji="0" lang="en-US" sz="1400" i="0" u="none" strike="noStrike" cap="none" spc="0" normalizeH="0" baseline="0" noProof="0">
              <a:ln>
                <a:noFill/>
              </a:ln>
              <a:effectLst/>
              <a:uLnTx/>
              <a:uFillTx/>
            </a:endParaRPr>
          </a:p>
        </p:txBody>
      </p:sp>
    </p:spTree>
    <p:extLst>
      <p:ext uri="{BB962C8B-B14F-4D97-AF65-F5344CB8AC3E}">
        <p14:creationId xmlns:p14="http://schemas.microsoft.com/office/powerpoint/2010/main" val="1481023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970B6-8B14-82EA-0B9A-9AC6CE3E2116}"/>
              </a:ext>
            </a:extLst>
          </p:cNvPr>
          <p:cNvSpPr>
            <a:spLocks noGrp="1"/>
          </p:cNvSpPr>
          <p:nvPr>
            <p:ph type="title"/>
          </p:nvPr>
        </p:nvSpPr>
        <p:spPr>
          <a:xfrm>
            <a:off x="5138928" y="964692"/>
            <a:ext cx="6092952" cy="1188720"/>
          </a:xfrm>
          <a:prstGeom prst="ellipse">
            <a:avLst/>
          </a:prstGeom>
        </p:spPr>
        <p:txBody>
          <a:bodyPr vert="horz" lIns="182880" tIns="182880" rIns="182880" bIns="182880" rtlCol="0" anchor="ctr">
            <a:normAutofit/>
          </a:bodyPr>
          <a:lstStyle/>
          <a:p>
            <a:r>
              <a:rPr lang="en-US" sz="1500"/>
              <a:t>External funding Databases</a:t>
            </a:r>
          </a:p>
        </p:txBody>
      </p:sp>
      <p:pic>
        <p:nvPicPr>
          <p:cNvPr id="11" name="Picture 10">
            <a:extLst>
              <a:ext uri="{FF2B5EF4-FFF2-40B4-BE49-F238E27FC236}">
                <a16:creationId xmlns:a16="http://schemas.microsoft.com/office/drawing/2014/main" id="{850C641A-3185-E072-126F-8E57F1B4863A}"/>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r="-1"/>
          <a:stretch>
            <a:fillRect/>
          </a:stretch>
        </p:blipFill>
        <p:spPr>
          <a:xfrm>
            <a:off x="960121" y="964692"/>
            <a:ext cx="3707652" cy="2303442"/>
          </a:xfrm>
          <a:prstGeom prst="rect">
            <a:avLst/>
          </a:prstGeom>
          <a:ln w="31750" cap="sq">
            <a:solidFill>
              <a:srgbClr val="FFFFFF"/>
            </a:solidFill>
            <a:miter lim="800000"/>
          </a:ln>
        </p:spPr>
      </p:pic>
      <p:pic>
        <p:nvPicPr>
          <p:cNvPr id="9" name="Picture 8">
            <a:extLst>
              <a:ext uri="{FF2B5EF4-FFF2-40B4-BE49-F238E27FC236}">
                <a16:creationId xmlns:a16="http://schemas.microsoft.com/office/drawing/2014/main" id="{71ACEDBF-23A8-67CC-B1A0-8E7AD42F233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960120" y="3589868"/>
            <a:ext cx="3707652" cy="2294537"/>
          </a:xfrm>
          <a:prstGeom prst="rect">
            <a:avLst/>
          </a:prstGeom>
          <a:ln w="31750" cap="sq">
            <a:solidFill>
              <a:srgbClr val="FFFFFF"/>
            </a:solidFill>
            <a:miter lim="800000"/>
          </a:ln>
        </p:spPr>
      </p:pic>
      <p:sp>
        <p:nvSpPr>
          <p:cNvPr id="3" name="Content Placeholder 2">
            <a:extLst>
              <a:ext uri="{FF2B5EF4-FFF2-40B4-BE49-F238E27FC236}">
                <a16:creationId xmlns:a16="http://schemas.microsoft.com/office/drawing/2014/main" id="{AD094098-37EB-8449-9205-325F14CC278C}"/>
              </a:ext>
            </a:extLst>
          </p:cNvPr>
          <p:cNvSpPr>
            <a:spLocks noGrp="1"/>
          </p:cNvSpPr>
          <p:nvPr>
            <p:ph sz="quarter" idx="26"/>
          </p:nvPr>
        </p:nvSpPr>
        <p:spPr>
          <a:xfrm>
            <a:off x="5089646" y="2475145"/>
            <a:ext cx="6753309" cy="3409259"/>
          </a:xfrm>
        </p:spPr>
        <p:txBody>
          <a:bodyPr vert="horz" lIns="91440" tIns="45720" rIns="91440" bIns="45720" rtlCol="0">
            <a:normAutofit/>
          </a:bodyPr>
          <a:lstStyle/>
          <a:p>
            <a:r>
              <a:rPr lang="en-US" b="0" i="0">
                <a:effectLst/>
              </a:rPr>
              <a:t>Students can use these external funding databases to search for further opportunities.</a:t>
            </a:r>
          </a:p>
          <a:p>
            <a:pPr marL="57150" indent="-228600">
              <a:buFont typeface="Arial" panose="020B0604020202020204" pitchFamily="34" charset="0"/>
              <a:buChar char="•"/>
            </a:pPr>
            <a:r>
              <a:rPr lang="en-US" b="0" i="0" u="sng">
                <a:effectLst/>
                <a:hlinkClick r:id="rId4">
                  <a:extLst>
                    <a:ext uri="{A12FA001-AC4F-418D-AE19-62706E023703}">
                      <ahyp:hlinkClr xmlns:ahyp="http://schemas.microsoft.com/office/drawing/2018/hyperlinkcolor" val="tx"/>
                    </a:ext>
                  </a:extLst>
                </a:hlinkClick>
              </a:rPr>
              <a:t>Calgary Foundation Student Awards Portal</a:t>
            </a:r>
            <a:endParaRPr lang="en-US" b="0" i="0">
              <a:effectLst/>
            </a:endParaRPr>
          </a:p>
          <a:p>
            <a:pPr marL="57150" indent="-228600">
              <a:buFont typeface="Arial" panose="020B0604020202020204" pitchFamily="34" charset="0"/>
              <a:buChar char="•"/>
            </a:pPr>
            <a:r>
              <a:rPr lang="en-US" b="0" i="0" u="sng">
                <a:effectLst/>
                <a:hlinkClick r:id="rId5">
                  <a:extLst>
                    <a:ext uri="{A12FA001-AC4F-418D-AE19-62706E023703}">
                      <ahyp:hlinkClr xmlns:ahyp="http://schemas.microsoft.com/office/drawing/2018/hyperlinkcolor" val="tx"/>
                    </a:ext>
                  </a:extLst>
                </a:hlinkClick>
              </a:rPr>
              <a:t>International Scholarships</a:t>
            </a:r>
            <a:endParaRPr lang="en-US" b="0" i="0">
              <a:effectLst/>
            </a:endParaRPr>
          </a:p>
          <a:p>
            <a:pPr marL="57150" indent="-228600">
              <a:buFont typeface="Arial" panose="020B0604020202020204" pitchFamily="34" charset="0"/>
              <a:buChar char="•"/>
            </a:pPr>
            <a:r>
              <a:rPr lang="en-US" b="0" i="0" u="sng">
                <a:effectLst/>
                <a:hlinkClick r:id="rId6">
                  <a:extLst>
                    <a:ext uri="{A12FA001-AC4F-418D-AE19-62706E023703}">
                      <ahyp:hlinkClr xmlns:ahyp="http://schemas.microsoft.com/office/drawing/2018/hyperlinkcolor" val="tx"/>
                    </a:ext>
                  </a:extLst>
                </a:hlinkClick>
              </a:rPr>
              <a:t>Scholarships Canada</a:t>
            </a:r>
            <a:endParaRPr lang="en-US" b="0" i="0" u="sng">
              <a:effectLst/>
            </a:endParaRPr>
          </a:p>
          <a:p>
            <a:pPr marL="57150" indent="-228600">
              <a:buFont typeface="Arial" panose="020B0604020202020204" pitchFamily="34" charset="0"/>
              <a:buChar char="•"/>
            </a:pPr>
            <a:r>
              <a:rPr lang="en-US" b="0" i="0" u="sng" err="1">
                <a:effectLst/>
                <a:hlinkClick r:id="rId7">
                  <a:extLst>
                    <a:ext uri="{A12FA001-AC4F-418D-AE19-62706E023703}">
                      <ahyp:hlinkClr xmlns:ahyp="http://schemas.microsoft.com/office/drawing/2018/hyperlinkcolor" val="tx"/>
                    </a:ext>
                  </a:extLst>
                </a:hlinkClick>
              </a:rPr>
              <a:t>Yconic</a:t>
            </a:r>
            <a:endParaRPr lang="en-US" b="0" i="0">
              <a:effectLst/>
            </a:endParaRPr>
          </a:p>
          <a:p>
            <a:pPr indent="-228600">
              <a:buFont typeface="Arial" panose="020B0604020202020204" pitchFamily="34" charset="0"/>
              <a:buChar char="•"/>
            </a:pPr>
            <a:endParaRPr lang="en-US"/>
          </a:p>
        </p:txBody>
      </p:sp>
    </p:spTree>
    <p:extLst>
      <p:ext uri="{BB962C8B-B14F-4D97-AF65-F5344CB8AC3E}">
        <p14:creationId xmlns:p14="http://schemas.microsoft.com/office/powerpoint/2010/main" val="1318654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0ABCAF47-C92C-AC74-AE49-E99A909CDDDF}"/>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C3A694C2-50DA-401D-9E8A-3621EBF0C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4E4461-6E0B-26B5-EE73-C6CDE1E971EA}"/>
              </a:ext>
            </a:extLst>
          </p:cNvPr>
          <p:cNvSpPr>
            <a:spLocks noGrp="1"/>
          </p:cNvSpPr>
          <p:nvPr>
            <p:ph type="title"/>
          </p:nvPr>
        </p:nvSpPr>
        <p:spPr>
          <a:xfrm>
            <a:off x="1600200" y="4269282"/>
            <a:ext cx="8991600" cy="1264762"/>
          </a:xfrm>
        </p:spPr>
        <p:txBody>
          <a:bodyPr vert="horz" lIns="274320" tIns="182880" rIns="274320" bIns="182880" rtlCol="0" anchor="ctr" anchorCtr="1">
            <a:normAutofit/>
          </a:bodyPr>
          <a:lstStyle/>
          <a:p>
            <a:r>
              <a:rPr lang="en-US" sz="3200"/>
              <a:t>Application Planning for Funding Applications</a:t>
            </a:r>
          </a:p>
        </p:txBody>
      </p:sp>
      <p:graphicFrame>
        <p:nvGraphicFramePr>
          <p:cNvPr id="12" name="Table 11">
            <a:extLst>
              <a:ext uri="{FF2B5EF4-FFF2-40B4-BE49-F238E27FC236}">
                <a16:creationId xmlns:a16="http://schemas.microsoft.com/office/drawing/2014/main" id="{235F85FB-AB39-46E3-8BB9-E66A3F75422A}"/>
              </a:ext>
            </a:extLst>
          </p:cNvPr>
          <p:cNvGraphicFramePr>
            <a:graphicFrameLocks noGrp="1"/>
          </p:cNvGraphicFramePr>
          <p:nvPr>
            <p:extLst>
              <p:ext uri="{D42A27DB-BD31-4B8C-83A1-F6EECF244321}">
                <p14:modId xmlns:p14="http://schemas.microsoft.com/office/powerpoint/2010/main" val="3971360286"/>
              </p:ext>
            </p:extLst>
          </p:nvPr>
        </p:nvGraphicFramePr>
        <p:xfrm>
          <a:off x="635267" y="768375"/>
          <a:ext cx="10921467" cy="3044720"/>
        </p:xfrm>
        <a:graphic>
          <a:graphicData uri="http://schemas.openxmlformats.org/drawingml/2006/table">
            <a:tbl>
              <a:tblPr firstRow="1" bandRow="1">
                <a:tableStyleId>{8A107856-5554-42FB-B03E-39F5DBC370BA}</a:tableStyleId>
              </a:tblPr>
              <a:tblGrid>
                <a:gridCol w="2665954">
                  <a:extLst>
                    <a:ext uri="{9D8B030D-6E8A-4147-A177-3AD203B41FA5}">
                      <a16:colId xmlns:a16="http://schemas.microsoft.com/office/drawing/2014/main" val="1044769499"/>
                    </a:ext>
                  </a:extLst>
                </a:gridCol>
                <a:gridCol w="2751838">
                  <a:extLst>
                    <a:ext uri="{9D8B030D-6E8A-4147-A177-3AD203B41FA5}">
                      <a16:colId xmlns:a16="http://schemas.microsoft.com/office/drawing/2014/main" val="2081997143"/>
                    </a:ext>
                  </a:extLst>
                </a:gridCol>
                <a:gridCol w="2811470">
                  <a:extLst>
                    <a:ext uri="{9D8B030D-6E8A-4147-A177-3AD203B41FA5}">
                      <a16:colId xmlns:a16="http://schemas.microsoft.com/office/drawing/2014/main" val="1527605831"/>
                    </a:ext>
                  </a:extLst>
                </a:gridCol>
                <a:gridCol w="2692205">
                  <a:extLst>
                    <a:ext uri="{9D8B030D-6E8A-4147-A177-3AD203B41FA5}">
                      <a16:colId xmlns:a16="http://schemas.microsoft.com/office/drawing/2014/main" val="4018184003"/>
                    </a:ext>
                  </a:extLst>
                </a:gridCol>
              </a:tblGrid>
              <a:tr h="297046">
                <a:tc>
                  <a:txBody>
                    <a:bodyPr/>
                    <a:lstStyle/>
                    <a:p>
                      <a:r>
                        <a:rPr lang="en-CA" sz="1200"/>
                        <a:t>Opportunity</a:t>
                      </a:r>
                    </a:p>
                  </a:txBody>
                  <a:tcPr marL="79566" marR="79566" marT="39783" marB="39783"/>
                </a:tc>
                <a:tc>
                  <a:txBody>
                    <a:bodyPr/>
                    <a:lstStyle/>
                    <a:p>
                      <a:r>
                        <a:rPr lang="en-US" sz="1200"/>
                        <a:t>Value</a:t>
                      </a:r>
                      <a:endParaRPr lang="en-CA" sz="1200"/>
                    </a:p>
                  </a:txBody>
                  <a:tcPr marL="79566" marR="79566" marT="39783" marB="39783"/>
                </a:tc>
                <a:tc>
                  <a:txBody>
                    <a:bodyPr/>
                    <a:lstStyle/>
                    <a:p>
                      <a:r>
                        <a:rPr lang="en-US" sz="1200"/>
                        <a:t>Level</a:t>
                      </a:r>
                      <a:endParaRPr lang="en-CA" sz="1200"/>
                    </a:p>
                  </a:txBody>
                  <a:tcPr marL="79566" marR="79566" marT="39783" marB="39783"/>
                </a:tc>
                <a:tc>
                  <a:txBody>
                    <a:bodyPr/>
                    <a:lstStyle/>
                    <a:p>
                      <a:r>
                        <a:rPr lang="en-US" sz="1200"/>
                        <a:t>Deadline</a:t>
                      </a:r>
                      <a:endParaRPr lang="en-CA" sz="1200"/>
                    </a:p>
                  </a:txBody>
                  <a:tcPr marL="79566" marR="79566" marT="39783" marB="39783"/>
                </a:tc>
                <a:extLst>
                  <a:ext uri="{0D108BD9-81ED-4DB2-BD59-A6C34878D82A}">
                    <a16:rowId xmlns:a16="http://schemas.microsoft.com/office/drawing/2014/main" val="2957472366"/>
                  </a:ext>
                </a:extLst>
              </a:tr>
              <a:tr h="297046">
                <a:tc>
                  <a:txBody>
                    <a:bodyPr/>
                    <a:lstStyle/>
                    <a:p>
                      <a:r>
                        <a:rPr lang="en-US" sz="1200"/>
                        <a:t>Bata Graduate Memorial </a:t>
                      </a:r>
                      <a:endParaRPr lang="en-CA" sz="1200"/>
                    </a:p>
                  </a:txBody>
                  <a:tcPr marL="79566" marR="79566" marT="39783" marB="39783"/>
                </a:tc>
                <a:tc>
                  <a:txBody>
                    <a:bodyPr/>
                    <a:lstStyle/>
                    <a:p>
                      <a:r>
                        <a:rPr lang="en-US" sz="1200"/>
                        <a:t>$5000</a:t>
                      </a:r>
                      <a:endParaRPr lang="en-CA" sz="1200"/>
                    </a:p>
                  </a:txBody>
                  <a:tcPr marL="79566" marR="79566" marT="39783" marB="39783"/>
                </a:tc>
                <a:tc>
                  <a:txBody>
                    <a:bodyPr/>
                    <a:lstStyle/>
                    <a:p>
                      <a:r>
                        <a:rPr lang="en-US" sz="1200"/>
                        <a:t>All level</a:t>
                      </a:r>
                      <a:endParaRPr lang="en-CA" sz="1200"/>
                    </a:p>
                  </a:txBody>
                  <a:tcPr marL="79566" marR="79566" marT="39783" marB="39783"/>
                </a:tc>
                <a:tc>
                  <a:txBody>
                    <a:bodyPr/>
                    <a:lstStyle/>
                    <a:p>
                      <a:r>
                        <a:rPr lang="en-US" sz="1200"/>
                        <a:t>October 9, 2026</a:t>
                      </a:r>
                      <a:endParaRPr lang="en-CA" sz="1200"/>
                    </a:p>
                  </a:txBody>
                  <a:tcPr marL="79566" marR="79566" marT="39783" marB="39783"/>
                </a:tc>
                <a:extLst>
                  <a:ext uri="{0D108BD9-81ED-4DB2-BD59-A6C34878D82A}">
                    <a16:rowId xmlns:a16="http://schemas.microsoft.com/office/drawing/2014/main" val="1239341006"/>
                  </a:ext>
                </a:extLst>
              </a:tr>
              <a:tr h="297046">
                <a:tc>
                  <a:txBody>
                    <a:bodyPr/>
                    <a:lstStyle/>
                    <a:p>
                      <a:r>
                        <a:rPr lang="en-US" sz="1200"/>
                        <a:t>William Reid / Five Sisters</a:t>
                      </a:r>
                      <a:endParaRPr lang="en-CA" sz="1200"/>
                    </a:p>
                  </a:txBody>
                  <a:tcPr marL="79566" marR="79566" marT="39783" marB="39783"/>
                </a:tc>
                <a:tc>
                  <a:txBody>
                    <a:bodyPr/>
                    <a:lstStyle/>
                    <a:p>
                      <a:r>
                        <a:rPr lang="en-US" sz="1200"/>
                        <a:t>$750-2000</a:t>
                      </a:r>
                      <a:endParaRPr lang="en-CA" sz="1200"/>
                    </a:p>
                  </a:txBody>
                  <a:tcPr marL="79566" marR="79566" marT="39783" marB="39783"/>
                </a:tc>
                <a:tc>
                  <a:txBody>
                    <a:bodyPr/>
                    <a:lstStyle/>
                    <a:p>
                      <a:r>
                        <a:rPr lang="en-US" sz="1200"/>
                        <a:t>All level with criteria</a:t>
                      </a:r>
                      <a:endParaRPr lang="en-CA" sz="1200"/>
                    </a:p>
                  </a:txBody>
                  <a:tcPr marL="79566" marR="79566" marT="39783" marB="39783"/>
                </a:tc>
                <a:tc>
                  <a:txBody>
                    <a:bodyPr/>
                    <a:lstStyle/>
                    <a:p>
                      <a:r>
                        <a:rPr lang="en-US" sz="1200"/>
                        <a:t>Open</a:t>
                      </a:r>
                      <a:endParaRPr lang="en-CA" sz="1200"/>
                    </a:p>
                  </a:txBody>
                  <a:tcPr marL="79566" marR="79566" marT="39783" marB="39783"/>
                </a:tc>
                <a:extLst>
                  <a:ext uri="{0D108BD9-81ED-4DB2-BD59-A6C34878D82A}">
                    <a16:rowId xmlns:a16="http://schemas.microsoft.com/office/drawing/2014/main" val="1118988952"/>
                  </a:ext>
                </a:extLst>
              </a:tr>
              <a:tr h="297046">
                <a:tc>
                  <a:txBody>
                    <a:bodyPr/>
                    <a:lstStyle/>
                    <a:p>
                      <a:r>
                        <a:rPr lang="en-US" sz="1200"/>
                        <a:t>Direct Funding Opportunities</a:t>
                      </a:r>
                      <a:endParaRPr lang="en-CA" sz="1200"/>
                    </a:p>
                  </a:txBody>
                  <a:tcPr marL="79566" marR="79566" marT="39783" marB="39783"/>
                </a:tc>
                <a:tc>
                  <a:txBody>
                    <a:bodyPr/>
                    <a:lstStyle/>
                    <a:p>
                      <a:r>
                        <a:rPr lang="en-US" sz="1200"/>
                        <a:t>Varies</a:t>
                      </a:r>
                      <a:endParaRPr lang="en-CA" sz="1200"/>
                    </a:p>
                  </a:txBody>
                  <a:tcPr marL="79566" marR="79566" marT="39783" marB="39783"/>
                </a:tc>
                <a:tc>
                  <a:txBody>
                    <a:bodyPr/>
                    <a:lstStyle/>
                    <a:p>
                      <a:r>
                        <a:rPr lang="en-US" sz="1200"/>
                        <a:t>Varies</a:t>
                      </a:r>
                      <a:endParaRPr lang="en-CA" sz="1200"/>
                    </a:p>
                  </a:txBody>
                  <a:tcPr marL="79566" marR="79566" marT="39783" marB="39783"/>
                </a:tc>
                <a:tc>
                  <a:txBody>
                    <a:bodyPr/>
                    <a:lstStyle/>
                    <a:p>
                      <a:r>
                        <a:rPr lang="en-US" sz="1200"/>
                        <a:t>Varies</a:t>
                      </a:r>
                      <a:endParaRPr lang="en-CA" sz="1200"/>
                    </a:p>
                  </a:txBody>
                  <a:tcPr marL="79566" marR="79566" marT="39783" marB="39783"/>
                </a:tc>
                <a:extLst>
                  <a:ext uri="{0D108BD9-81ED-4DB2-BD59-A6C34878D82A}">
                    <a16:rowId xmlns:a16="http://schemas.microsoft.com/office/drawing/2014/main" val="2990085270"/>
                  </a:ext>
                </a:extLst>
              </a:tr>
              <a:tr h="482699">
                <a:tc>
                  <a:txBody>
                    <a:bodyPr/>
                    <a:lstStyle/>
                    <a:p>
                      <a:r>
                        <a:rPr lang="en-US" sz="1200"/>
                        <a:t>ENLS Program Funding Opportunities</a:t>
                      </a:r>
                      <a:endParaRPr lang="en-CA" sz="1200"/>
                    </a:p>
                  </a:txBody>
                  <a:tcPr marL="79566" marR="79566" marT="39783" marB="39783"/>
                </a:tc>
                <a:tc>
                  <a:txBody>
                    <a:bodyPr/>
                    <a:lstStyle/>
                    <a:p>
                      <a:r>
                        <a:rPr lang="en-US" sz="1200"/>
                        <a:t>$1,000-$2,500</a:t>
                      </a:r>
                      <a:endParaRPr lang="en-CA" sz="1200"/>
                    </a:p>
                  </a:txBody>
                  <a:tcPr marL="79566" marR="79566" marT="39783" marB="39783"/>
                </a:tc>
                <a:tc>
                  <a:txBody>
                    <a:bodyPr/>
                    <a:lstStyle/>
                    <a:p>
                      <a:r>
                        <a:rPr lang="en-US" sz="1200"/>
                        <a:t>M &amp; D </a:t>
                      </a:r>
                      <a:endParaRPr lang="en-CA" sz="1200"/>
                    </a:p>
                  </a:txBody>
                  <a:tcPr marL="79566" marR="79566" marT="39783" marB="39783"/>
                </a:tc>
                <a:tc>
                  <a:txBody>
                    <a:bodyPr/>
                    <a:lstStyle/>
                    <a:p>
                      <a:r>
                        <a:rPr lang="en-US" sz="1200"/>
                        <a:t>Winter</a:t>
                      </a:r>
                      <a:endParaRPr lang="en-CA" sz="1200"/>
                    </a:p>
                  </a:txBody>
                  <a:tcPr marL="79566" marR="79566" marT="39783" marB="39783"/>
                </a:tc>
                <a:extLst>
                  <a:ext uri="{0D108BD9-81ED-4DB2-BD59-A6C34878D82A}">
                    <a16:rowId xmlns:a16="http://schemas.microsoft.com/office/drawing/2014/main" val="1294593265"/>
                  </a:ext>
                </a:extLst>
              </a:tr>
              <a:tr h="297046">
                <a:tc>
                  <a:txBody>
                    <a:bodyPr/>
                    <a:lstStyle/>
                    <a:p>
                      <a:r>
                        <a:rPr lang="en-US" sz="1200"/>
                        <a:t>CGRS - D</a:t>
                      </a:r>
                      <a:endParaRPr lang="en-CA" sz="1200"/>
                    </a:p>
                  </a:txBody>
                  <a:tcPr marL="79566" marR="79566" marT="39783" marB="39783"/>
                </a:tc>
                <a:tc>
                  <a:txBody>
                    <a:bodyPr/>
                    <a:lstStyle/>
                    <a:p>
                      <a:r>
                        <a:rPr lang="en-US" sz="1200"/>
                        <a:t>$40,000 * 3 years</a:t>
                      </a:r>
                      <a:endParaRPr lang="en-CA" sz="1200"/>
                    </a:p>
                  </a:txBody>
                  <a:tcPr marL="79566" marR="79566" marT="39783" marB="39783"/>
                </a:tc>
                <a:tc>
                  <a:txBody>
                    <a:bodyPr/>
                    <a:lstStyle/>
                    <a:p>
                      <a:r>
                        <a:rPr lang="en-US" sz="1200"/>
                        <a:t>Doctoral</a:t>
                      </a:r>
                      <a:endParaRPr lang="en-CA" sz="1200"/>
                    </a:p>
                  </a:txBody>
                  <a:tcPr marL="79566" marR="79566" marT="39783" marB="39783"/>
                </a:tc>
                <a:tc>
                  <a:txBody>
                    <a:bodyPr/>
                    <a:lstStyle/>
                    <a:p>
                      <a:r>
                        <a:rPr lang="en-US" sz="1200"/>
                        <a:t>October16, 2026</a:t>
                      </a:r>
                      <a:endParaRPr lang="en-CA" sz="1200"/>
                    </a:p>
                  </a:txBody>
                  <a:tcPr marL="79566" marR="79566" marT="39783" marB="39783"/>
                </a:tc>
                <a:extLst>
                  <a:ext uri="{0D108BD9-81ED-4DB2-BD59-A6C34878D82A}">
                    <a16:rowId xmlns:a16="http://schemas.microsoft.com/office/drawing/2014/main" val="4283287120"/>
                  </a:ext>
                </a:extLst>
              </a:tr>
              <a:tr h="297046">
                <a:tc>
                  <a:txBody>
                    <a:bodyPr/>
                    <a:lstStyle/>
                    <a:p>
                      <a:r>
                        <a:rPr lang="en-US" sz="1200"/>
                        <a:t>CGRS - M</a:t>
                      </a:r>
                      <a:endParaRPr lang="en-CA" sz="1200"/>
                    </a:p>
                  </a:txBody>
                  <a:tcPr marL="79566" marR="79566" marT="39783" marB="39783"/>
                </a:tc>
                <a:tc>
                  <a:txBody>
                    <a:bodyPr/>
                    <a:lstStyle/>
                    <a:p>
                      <a:r>
                        <a:rPr lang="en-US" sz="1200"/>
                        <a:t>$27,000</a:t>
                      </a:r>
                      <a:endParaRPr lang="en-CA" sz="1200"/>
                    </a:p>
                  </a:txBody>
                  <a:tcPr marL="79566" marR="79566" marT="39783" marB="39783"/>
                </a:tc>
                <a:tc>
                  <a:txBody>
                    <a:bodyPr/>
                    <a:lstStyle/>
                    <a:p>
                      <a:r>
                        <a:rPr lang="en-US" sz="1200"/>
                        <a:t>MA / MSc</a:t>
                      </a:r>
                      <a:endParaRPr lang="en-CA" sz="1200"/>
                    </a:p>
                  </a:txBody>
                  <a:tcPr marL="79566" marR="79566" marT="39783" marB="39783"/>
                </a:tc>
                <a:tc>
                  <a:txBody>
                    <a:bodyPr/>
                    <a:lstStyle/>
                    <a:p>
                      <a:r>
                        <a:rPr lang="en-US" sz="1200"/>
                        <a:t>Dec 1, 2026</a:t>
                      </a:r>
                      <a:endParaRPr lang="en-CA" sz="1200"/>
                    </a:p>
                  </a:txBody>
                  <a:tcPr marL="79566" marR="79566" marT="39783" marB="39783"/>
                </a:tc>
                <a:extLst>
                  <a:ext uri="{0D108BD9-81ED-4DB2-BD59-A6C34878D82A}">
                    <a16:rowId xmlns:a16="http://schemas.microsoft.com/office/drawing/2014/main" val="490833096"/>
                  </a:ext>
                </a:extLst>
              </a:tr>
              <a:tr h="297046">
                <a:tc>
                  <a:txBody>
                    <a:bodyPr/>
                    <a:lstStyle/>
                    <a:p>
                      <a:r>
                        <a:rPr lang="en-US" sz="1200"/>
                        <a:t>OGS</a:t>
                      </a:r>
                      <a:endParaRPr lang="en-CA" sz="1200"/>
                    </a:p>
                  </a:txBody>
                  <a:tcPr marL="79566" marR="79566" marT="39783" marB="39783"/>
                </a:tc>
                <a:tc>
                  <a:txBody>
                    <a:bodyPr/>
                    <a:lstStyle/>
                    <a:p>
                      <a:r>
                        <a:rPr lang="en-US" sz="1200"/>
                        <a:t>$15,000</a:t>
                      </a:r>
                      <a:endParaRPr lang="en-CA" sz="1200"/>
                    </a:p>
                  </a:txBody>
                  <a:tcPr marL="79566" marR="79566" marT="39783" marB="39783"/>
                </a:tc>
                <a:tc>
                  <a:txBody>
                    <a:bodyPr/>
                    <a:lstStyle/>
                    <a:p>
                      <a:r>
                        <a:rPr lang="en-US" sz="1200"/>
                        <a:t>Research Programs M &amp; D</a:t>
                      </a:r>
                      <a:endParaRPr lang="en-CA" sz="1200"/>
                    </a:p>
                  </a:txBody>
                  <a:tcPr marL="79566" marR="79566" marT="39783" marB="39783"/>
                </a:tc>
                <a:tc>
                  <a:txBody>
                    <a:bodyPr/>
                    <a:lstStyle/>
                    <a:p>
                      <a:r>
                        <a:rPr lang="en-US" sz="1200"/>
                        <a:t>February 16, 2027</a:t>
                      </a:r>
                      <a:endParaRPr lang="en-CA" sz="1200"/>
                    </a:p>
                  </a:txBody>
                  <a:tcPr marL="79566" marR="79566" marT="39783" marB="39783"/>
                </a:tc>
                <a:extLst>
                  <a:ext uri="{0D108BD9-81ED-4DB2-BD59-A6C34878D82A}">
                    <a16:rowId xmlns:a16="http://schemas.microsoft.com/office/drawing/2014/main" val="556398810"/>
                  </a:ext>
                </a:extLst>
              </a:tr>
              <a:tr h="482699">
                <a:tc>
                  <a:txBody>
                    <a:bodyPr/>
                    <a:lstStyle/>
                    <a:p>
                      <a:r>
                        <a:rPr lang="en-US" sz="1200"/>
                        <a:t>Travel Funding Applications within Trent</a:t>
                      </a:r>
                      <a:endParaRPr lang="en-CA" sz="1200"/>
                    </a:p>
                  </a:txBody>
                  <a:tcPr marL="79566" marR="79566" marT="39783" marB="39783"/>
                </a:tc>
                <a:tc>
                  <a:txBody>
                    <a:bodyPr/>
                    <a:lstStyle/>
                    <a:p>
                      <a:r>
                        <a:rPr lang="en-US" sz="1200"/>
                        <a:t>$250-$1,000</a:t>
                      </a:r>
                      <a:endParaRPr lang="en-CA" sz="1200"/>
                    </a:p>
                  </a:txBody>
                  <a:tcPr marL="79566" marR="79566" marT="39783" marB="39783"/>
                </a:tc>
                <a:tc>
                  <a:txBody>
                    <a:bodyPr/>
                    <a:lstStyle/>
                    <a:p>
                      <a:r>
                        <a:rPr lang="en-US" sz="1200"/>
                        <a:t>All levels</a:t>
                      </a:r>
                      <a:endParaRPr lang="en-CA" sz="1200"/>
                    </a:p>
                  </a:txBody>
                  <a:tcPr marL="79566" marR="79566" marT="39783" marB="39783"/>
                </a:tc>
                <a:tc>
                  <a:txBody>
                    <a:bodyPr/>
                    <a:lstStyle/>
                    <a:p>
                      <a:r>
                        <a:rPr lang="en-US" sz="1200"/>
                        <a:t>Winter term – internal for Trent U</a:t>
                      </a:r>
                      <a:endParaRPr lang="en-CA" sz="1200"/>
                    </a:p>
                  </a:txBody>
                  <a:tcPr marL="79566" marR="79566" marT="39783" marB="39783"/>
                </a:tc>
                <a:extLst>
                  <a:ext uri="{0D108BD9-81ED-4DB2-BD59-A6C34878D82A}">
                    <a16:rowId xmlns:a16="http://schemas.microsoft.com/office/drawing/2014/main" val="1363642143"/>
                  </a:ext>
                </a:extLst>
              </a:tr>
            </a:tbl>
          </a:graphicData>
        </a:graphic>
      </p:graphicFrame>
    </p:spTree>
    <p:extLst>
      <p:ext uri="{BB962C8B-B14F-4D97-AF65-F5344CB8AC3E}">
        <p14:creationId xmlns:p14="http://schemas.microsoft.com/office/powerpoint/2010/main" val="258308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B5EB3EDC-60AF-1D12-09F2-F19CB17CA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711D28-75EA-699F-3CC7-3804FBDE8B02}"/>
              </a:ext>
            </a:extLst>
          </p:cNvPr>
          <p:cNvSpPr>
            <a:spLocks noGrp="1"/>
          </p:cNvSpPr>
          <p:nvPr>
            <p:ph type="title"/>
          </p:nvPr>
        </p:nvSpPr>
        <p:spPr>
          <a:xfrm>
            <a:off x="6243484" y="1453896"/>
            <a:ext cx="5820697" cy="1746503"/>
          </a:xfrm>
        </p:spPr>
        <p:txBody>
          <a:bodyPr vert="horz" wrap="square" lIns="182880" tIns="182880" rIns="182880" bIns="182880" rtlCol="0" anchor="ctr">
            <a:normAutofit/>
          </a:bodyPr>
          <a:lstStyle/>
          <a:p>
            <a:r>
              <a:rPr lang="en-US" sz="2400">
                <a:solidFill>
                  <a:schemeClr val="tx1">
                    <a:lumMod val="85000"/>
                    <a:lumOff val="15000"/>
                  </a:schemeClr>
                </a:solidFill>
              </a:rPr>
              <a:t>How Scholarships are evaluated</a:t>
            </a:r>
          </a:p>
        </p:txBody>
      </p:sp>
      <p:pic>
        <p:nvPicPr>
          <p:cNvPr id="8" name="Picture 7">
            <a:extLst>
              <a:ext uri="{FF2B5EF4-FFF2-40B4-BE49-F238E27FC236}">
                <a16:creationId xmlns:a16="http://schemas.microsoft.com/office/drawing/2014/main" id="{D5088CE9-8A1A-EE84-6791-B0FB85133C11}"/>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10"/>
            <a:ext cx="6095999" cy="6857990"/>
          </a:xfrm>
          <a:prstGeom prst="rect">
            <a:avLst/>
          </a:prstGeom>
        </p:spPr>
      </p:pic>
      <p:sp>
        <p:nvSpPr>
          <p:cNvPr id="4" name="TextBox 3">
            <a:extLst>
              <a:ext uri="{FF2B5EF4-FFF2-40B4-BE49-F238E27FC236}">
                <a16:creationId xmlns:a16="http://schemas.microsoft.com/office/drawing/2014/main" id="{86CD5823-83E5-E915-8398-03C4ECB36F99}"/>
              </a:ext>
            </a:extLst>
          </p:cNvPr>
          <p:cNvSpPr txBox="1"/>
          <p:nvPr/>
        </p:nvSpPr>
        <p:spPr>
          <a:xfrm>
            <a:off x="6480516" y="3657601"/>
            <a:ext cx="5711483" cy="1015663"/>
          </a:xfrm>
          <a:prstGeom prst="rect">
            <a:avLst/>
          </a:prstGeom>
          <a:noFill/>
        </p:spPr>
        <p:txBody>
          <a:bodyPr wrap="square">
            <a:spAutoFit/>
          </a:bodyPr>
          <a:lstStyle/>
          <a:p>
            <a:r>
              <a:rPr lang="en-US" sz="2000"/>
              <a:t>Understanding scholarship evaluation criteria is essential because strong students are often separated by how effectively they present their achievements.</a:t>
            </a:r>
            <a:endParaRPr lang="en-CA" sz="2000"/>
          </a:p>
        </p:txBody>
      </p:sp>
    </p:spTree>
    <p:extLst>
      <p:ext uri="{BB962C8B-B14F-4D97-AF65-F5344CB8AC3E}">
        <p14:creationId xmlns:p14="http://schemas.microsoft.com/office/powerpoint/2010/main" val="2467498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E9155E-B857-7D9E-F642-988875A048F4}"/>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r="11111"/>
          <a:stretch>
            <a:fillRect/>
          </a:stretch>
        </p:blipFill>
        <p:spPr>
          <a:xfrm>
            <a:off x="0" y="10"/>
            <a:ext cx="6096000" cy="6857990"/>
          </a:xfrm>
          <a:prstGeom prst="rect">
            <a:avLst/>
          </a:prstGeom>
        </p:spPr>
      </p:pic>
      <p:sp>
        <p:nvSpPr>
          <p:cNvPr id="4" name="Title 3">
            <a:extLst>
              <a:ext uri="{FF2B5EF4-FFF2-40B4-BE49-F238E27FC236}">
                <a16:creationId xmlns:a16="http://schemas.microsoft.com/office/drawing/2014/main" id="{1A348845-3852-D4E6-EF42-8024EAC0ED4C}"/>
              </a:ext>
            </a:extLst>
          </p:cNvPr>
          <p:cNvSpPr>
            <a:spLocks noGrp="1"/>
          </p:cNvSpPr>
          <p:nvPr>
            <p:ph type="title"/>
          </p:nvPr>
        </p:nvSpPr>
        <p:spPr>
          <a:xfrm>
            <a:off x="6458568" y="572315"/>
            <a:ext cx="5303519" cy="1174991"/>
          </a:xfrm>
          <a:solidFill>
            <a:schemeClr val="bg1">
              <a:alpha val="80000"/>
            </a:schemeClr>
          </a:solidFill>
        </p:spPr>
        <p:txBody>
          <a:bodyPr vert="horz" lIns="182880" tIns="182880" rIns="182880" bIns="182880" rtlCol="0" anchor="ctr">
            <a:normAutofit/>
          </a:bodyPr>
          <a:lstStyle/>
          <a:p>
            <a:r>
              <a:rPr lang="en-US" sz="1900">
                <a:solidFill>
                  <a:schemeClr val="tx1">
                    <a:lumMod val="85000"/>
                    <a:lumOff val="15000"/>
                  </a:schemeClr>
                </a:solidFill>
              </a:rPr>
              <a:t>Every funding opportunity has five key aspects you must review</a:t>
            </a:r>
          </a:p>
        </p:txBody>
      </p:sp>
      <p:sp>
        <p:nvSpPr>
          <p:cNvPr id="2" name="TextBox 1">
            <a:extLst>
              <a:ext uri="{FF2B5EF4-FFF2-40B4-BE49-F238E27FC236}">
                <a16:creationId xmlns:a16="http://schemas.microsoft.com/office/drawing/2014/main" id="{1780438A-929E-D895-B44B-0D2A78C9BA58}"/>
              </a:ext>
            </a:extLst>
          </p:cNvPr>
          <p:cNvSpPr txBox="1"/>
          <p:nvPr/>
        </p:nvSpPr>
        <p:spPr>
          <a:xfrm>
            <a:off x="6249878" y="1884218"/>
            <a:ext cx="5897880" cy="4401467"/>
          </a:xfrm>
          <a:prstGeom prst="rect">
            <a:avLst/>
          </a:prstGeom>
        </p:spPr>
        <p:txBody>
          <a:bodyPr vert="horz" lIns="91440" tIns="45720" rIns="91440" bIns="45720" rtlCol="0" anchor="ctr">
            <a:noAutofit/>
          </a:bodyPr>
          <a:lstStyle/>
          <a:p>
            <a:pPr defTabSz="914400">
              <a:spcBef>
                <a:spcPts val="600"/>
              </a:spcBef>
              <a:buClr>
                <a:schemeClr val="accent2"/>
              </a:buClr>
            </a:pPr>
            <a:r>
              <a:rPr lang="en-US" sz="1400" b="1">
                <a:solidFill>
                  <a:schemeClr val="tx1">
                    <a:lumMod val="85000"/>
                    <a:lumOff val="15000"/>
                  </a:schemeClr>
                </a:solidFill>
              </a:rPr>
              <a:t>Overview </a:t>
            </a:r>
          </a:p>
          <a:p>
            <a:pPr marL="285750" indent="-285750" defTabSz="914400">
              <a:spcBef>
                <a:spcPts val="600"/>
              </a:spcBef>
              <a:buClr>
                <a:schemeClr val="accent2"/>
              </a:buClr>
              <a:buFont typeface="Arial" panose="020B0604020202020204" pitchFamily="34" charset="0"/>
              <a:buChar char="•"/>
            </a:pPr>
            <a:r>
              <a:rPr lang="en-US" sz="1400">
                <a:solidFill>
                  <a:schemeClr val="tx1">
                    <a:lumMod val="85000"/>
                    <a:lumOff val="15000"/>
                  </a:schemeClr>
                </a:solidFill>
              </a:rPr>
              <a:t>A high-level summary of the funding opportunity, including its purpose, value, duration, and key timelines.</a:t>
            </a:r>
          </a:p>
          <a:p>
            <a:pPr defTabSz="914400">
              <a:spcBef>
                <a:spcPts val="600"/>
              </a:spcBef>
              <a:buClr>
                <a:schemeClr val="accent2"/>
              </a:buClr>
            </a:pPr>
            <a:r>
              <a:rPr lang="en-US" sz="1400" b="1">
                <a:solidFill>
                  <a:schemeClr val="tx1">
                    <a:lumMod val="85000"/>
                    <a:lumOff val="15000"/>
                  </a:schemeClr>
                </a:solidFill>
              </a:rPr>
              <a:t>Eligibility </a:t>
            </a:r>
          </a:p>
          <a:p>
            <a:pPr marL="285750" indent="-285750" defTabSz="914400">
              <a:spcBef>
                <a:spcPts val="600"/>
              </a:spcBef>
              <a:buClr>
                <a:schemeClr val="accent2"/>
              </a:buClr>
              <a:buFont typeface="Arial" panose="020B0604020202020204" pitchFamily="34" charset="0"/>
              <a:buChar char="•"/>
            </a:pPr>
            <a:r>
              <a:rPr lang="en-US" sz="1400">
                <a:solidFill>
                  <a:schemeClr val="tx1">
                    <a:lumMod val="85000"/>
                    <a:lumOff val="15000"/>
                  </a:schemeClr>
                </a:solidFill>
              </a:rPr>
              <a:t>The requirements applicants must meet to be eligible for the competition.</a:t>
            </a:r>
          </a:p>
          <a:p>
            <a:pPr defTabSz="914400">
              <a:spcBef>
                <a:spcPts val="600"/>
              </a:spcBef>
              <a:buClr>
                <a:schemeClr val="accent2"/>
              </a:buClr>
            </a:pPr>
            <a:r>
              <a:rPr lang="en-US" sz="1400" b="1">
                <a:solidFill>
                  <a:schemeClr val="tx1">
                    <a:lumMod val="85000"/>
                    <a:lumOff val="15000"/>
                  </a:schemeClr>
                </a:solidFill>
              </a:rPr>
              <a:t>Evaluation Criteria </a:t>
            </a:r>
          </a:p>
          <a:p>
            <a:pPr marL="285750" indent="-285750" defTabSz="914400">
              <a:spcBef>
                <a:spcPts val="600"/>
              </a:spcBef>
              <a:buClr>
                <a:schemeClr val="accent2"/>
              </a:buClr>
              <a:buFont typeface="Arial" panose="020B0604020202020204" pitchFamily="34" charset="0"/>
              <a:buChar char="•"/>
            </a:pPr>
            <a:r>
              <a:rPr lang="en-US" sz="1400">
                <a:solidFill>
                  <a:schemeClr val="tx1">
                    <a:lumMod val="85000"/>
                    <a:lumOff val="15000"/>
                  </a:schemeClr>
                </a:solidFill>
              </a:rPr>
              <a:t>The criteria used to assess applications and determine rankings.</a:t>
            </a:r>
          </a:p>
          <a:p>
            <a:pPr defTabSz="914400">
              <a:spcBef>
                <a:spcPts val="600"/>
              </a:spcBef>
              <a:buClr>
                <a:schemeClr val="accent2"/>
              </a:buClr>
            </a:pPr>
            <a:r>
              <a:rPr lang="en-US" sz="1400" b="1">
                <a:solidFill>
                  <a:schemeClr val="tx1">
                    <a:lumMod val="85000"/>
                    <a:lumOff val="15000"/>
                  </a:schemeClr>
                </a:solidFill>
              </a:rPr>
              <a:t>Instructions for Applicants </a:t>
            </a:r>
          </a:p>
          <a:p>
            <a:pPr marL="285750" indent="-285750" defTabSz="914400">
              <a:spcBef>
                <a:spcPts val="600"/>
              </a:spcBef>
              <a:buClr>
                <a:schemeClr val="accent2"/>
              </a:buClr>
              <a:buFont typeface="Arial" panose="020B0604020202020204" pitchFamily="34" charset="0"/>
              <a:buChar char="•"/>
            </a:pPr>
            <a:r>
              <a:rPr lang="en-US" sz="1400">
                <a:solidFill>
                  <a:schemeClr val="tx1">
                    <a:lumMod val="85000"/>
                    <a:lumOff val="15000"/>
                  </a:schemeClr>
                </a:solidFill>
              </a:rPr>
              <a:t>Step-by-step instructions outlining the required application components and submission process.</a:t>
            </a:r>
          </a:p>
          <a:p>
            <a:pPr defTabSz="914400">
              <a:spcBef>
                <a:spcPts val="600"/>
              </a:spcBef>
              <a:buClr>
                <a:schemeClr val="accent2"/>
              </a:buClr>
            </a:pPr>
            <a:r>
              <a:rPr lang="en-US" sz="1400" b="1">
                <a:solidFill>
                  <a:schemeClr val="tx1">
                    <a:lumMod val="85000"/>
                    <a:lumOff val="15000"/>
                  </a:schemeClr>
                </a:solidFill>
              </a:rPr>
              <a:t>Information for Institutions (if applicable) </a:t>
            </a:r>
          </a:p>
          <a:p>
            <a:pPr marL="285750" indent="-285750" defTabSz="914400">
              <a:spcBef>
                <a:spcPts val="600"/>
              </a:spcBef>
              <a:buClr>
                <a:schemeClr val="accent2"/>
              </a:buClr>
              <a:buFont typeface="Arial" panose="020B0604020202020204" pitchFamily="34" charset="0"/>
              <a:buChar char="•"/>
            </a:pPr>
            <a:r>
              <a:rPr lang="en-US" sz="1400">
                <a:solidFill>
                  <a:schemeClr val="tx1">
                    <a:lumMod val="85000"/>
                    <a:lumOff val="15000"/>
                  </a:schemeClr>
                </a:solidFill>
              </a:rPr>
              <a:t>Details about internal submission, review, nomination, and adjudication processes.</a:t>
            </a:r>
          </a:p>
          <a:p>
            <a:pPr defTabSz="914400">
              <a:spcBef>
                <a:spcPts val="600"/>
              </a:spcBef>
              <a:buClr>
                <a:schemeClr val="accent2"/>
              </a:buClr>
            </a:pPr>
            <a:r>
              <a:rPr lang="en-US" sz="1400" b="1">
                <a:solidFill>
                  <a:schemeClr val="tx1">
                    <a:lumMod val="85000"/>
                    <a:lumOff val="15000"/>
                  </a:schemeClr>
                </a:solidFill>
              </a:rPr>
              <a:t>Information for Referees </a:t>
            </a:r>
          </a:p>
          <a:p>
            <a:pPr marL="285750" indent="-285750" defTabSz="914400">
              <a:spcBef>
                <a:spcPts val="600"/>
              </a:spcBef>
              <a:buClr>
                <a:schemeClr val="accent2"/>
              </a:buClr>
              <a:buFont typeface="Arial" panose="020B0604020202020204" pitchFamily="34" charset="0"/>
              <a:buChar char="•"/>
            </a:pPr>
            <a:r>
              <a:rPr lang="en-US" sz="1400">
                <a:solidFill>
                  <a:schemeClr val="tx1">
                    <a:lumMod val="85000"/>
                    <a:lumOff val="15000"/>
                  </a:schemeClr>
                </a:solidFill>
              </a:rPr>
              <a:t>Guidance for referees on preparing strong and relevant reference letters. Applicants should review this section and share it with their referees.</a:t>
            </a:r>
          </a:p>
        </p:txBody>
      </p:sp>
    </p:spTree>
    <p:extLst>
      <p:ext uri="{BB962C8B-B14F-4D97-AF65-F5344CB8AC3E}">
        <p14:creationId xmlns:p14="http://schemas.microsoft.com/office/powerpoint/2010/main" val="3591555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7000"/>
                <a:shade val="100000"/>
                <a:satMod val="185000"/>
                <a:lumMod val="120000"/>
              </a:schemeClr>
            </a:gs>
            <a:gs pos="100000">
              <a:schemeClr val="bg1">
                <a:tint val="96000"/>
                <a:shade val="95000"/>
                <a:satMod val="215000"/>
                <a:lumMod val="80000"/>
              </a:schemeClr>
            </a:gs>
          </a:gsLst>
          <a:path path="circle">
            <a:fillToRect l="50000" t="55000" r="125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3E3F8-7748-DF9A-C47A-A52EFB26FEB4}"/>
              </a:ext>
            </a:extLst>
          </p:cNvPr>
          <p:cNvSpPr>
            <a:spLocks noGrp="1"/>
          </p:cNvSpPr>
          <p:nvPr>
            <p:ph type="title"/>
          </p:nvPr>
        </p:nvSpPr>
        <p:spPr>
          <a:xfrm>
            <a:off x="804672" y="1313095"/>
            <a:ext cx="6083129" cy="4231810"/>
          </a:xfrm>
          <a:noFill/>
          <a:ln>
            <a:noFill/>
          </a:ln>
        </p:spPr>
        <p:txBody>
          <a:bodyPr vert="horz" lIns="274320" tIns="182880" rIns="274320" bIns="182880" rtlCol="0" anchor="ctr" anchorCtr="1">
            <a:normAutofit/>
          </a:bodyPr>
          <a:lstStyle/>
          <a:p>
            <a:pPr algn="l"/>
            <a:r>
              <a:rPr kumimoji="0" lang="en-US" sz="2200" b="0" i="0" u="none" strike="noStrike" normalizeH="0" noProof="0">
                <a:ln>
                  <a:noFill/>
                </a:ln>
                <a:solidFill>
                  <a:schemeClr val="tx1"/>
                </a:solidFill>
                <a:effectLst/>
                <a:uLnTx/>
                <a:uFillTx/>
              </a:rPr>
              <a:t>Land Acknowledgement </a:t>
            </a:r>
            <a:br>
              <a:rPr kumimoji="0" lang="en-US" sz="2200" b="0" i="0" u="none" strike="noStrike" normalizeH="0" noProof="0">
                <a:ln>
                  <a:noFill/>
                </a:ln>
                <a:solidFill>
                  <a:schemeClr val="tx1"/>
                </a:solidFill>
                <a:effectLst/>
                <a:uLnTx/>
                <a:uFillTx/>
              </a:rPr>
            </a:br>
            <a:br>
              <a:rPr kumimoji="0" lang="en-US" sz="2200" b="0" i="0" u="none" strike="noStrike" normalizeH="0" noProof="0">
                <a:ln>
                  <a:noFill/>
                </a:ln>
                <a:solidFill>
                  <a:schemeClr val="tx1"/>
                </a:solidFill>
                <a:effectLst/>
                <a:uLnTx/>
                <a:uFillTx/>
              </a:rPr>
            </a:br>
            <a:r>
              <a:rPr kumimoji="0" lang="en-US" sz="2200" b="0" i="0" u="none" strike="noStrike" normalizeH="0" noProof="0">
                <a:ln>
                  <a:noFill/>
                </a:ln>
                <a:solidFill>
                  <a:schemeClr val="tx1"/>
                </a:solidFill>
                <a:effectLst/>
                <a:uLnTx/>
                <a:uFillTx/>
              </a:rPr>
              <a:t>“We respectfully acknowledge that we are on the treaty and traditional territory of the Michi Saagiig Anishinaabeg.  </a:t>
            </a:r>
            <a:br>
              <a:rPr kumimoji="0" lang="en-US" sz="2200" b="0" i="0" u="none" strike="noStrike" normalizeH="0" noProof="0">
                <a:ln>
                  <a:noFill/>
                </a:ln>
                <a:solidFill>
                  <a:schemeClr val="tx1"/>
                </a:solidFill>
                <a:effectLst/>
                <a:uLnTx/>
                <a:uFillTx/>
              </a:rPr>
            </a:br>
            <a:br>
              <a:rPr kumimoji="0" lang="en-US" sz="2200" b="0" i="0" u="none" strike="noStrike" normalizeH="0" noProof="0">
                <a:ln>
                  <a:noFill/>
                </a:ln>
                <a:solidFill>
                  <a:schemeClr val="tx1"/>
                </a:solidFill>
                <a:effectLst/>
                <a:uLnTx/>
                <a:uFillTx/>
              </a:rPr>
            </a:br>
            <a:r>
              <a:rPr kumimoji="0" lang="en-US" sz="2200" b="0" i="0" u="none" strike="noStrike" normalizeH="0" noProof="0">
                <a:ln>
                  <a:noFill/>
                </a:ln>
                <a:solidFill>
                  <a:schemeClr val="tx1"/>
                </a:solidFill>
                <a:effectLst/>
                <a:uLnTx/>
                <a:uFillTx/>
              </a:rPr>
              <a:t>We offer our gratitude to the First Peoples for their care for, and teachings about, our earth and our relations.  May we honour those teachings.” </a:t>
            </a:r>
            <a:endParaRPr lang="en-US" sz="2200">
              <a:solidFill>
                <a:schemeClr val="tx1"/>
              </a:solidFill>
            </a:endParaRPr>
          </a:p>
        </p:txBody>
      </p:sp>
      <p:pic>
        <p:nvPicPr>
          <p:cNvPr id="4" name="Picture 3" descr="Two feathers of black and white">
            <a:extLst>
              <a:ext uri="{FF2B5EF4-FFF2-40B4-BE49-F238E27FC236}">
                <a16:creationId xmlns:a16="http://schemas.microsoft.com/office/drawing/2014/main" id="{2BC47229-A911-641B-E678-20B6BDAD8BF3}"/>
              </a:ext>
            </a:extLst>
          </p:cNvPr>
          <p:cNvPicPr>
            <a:picLocks noChangeAspect="1"/>
          </p:cNvPicPr>
          <p:nvPr/>
        </p:nvPicPr>
        <p:blipFill>
          <a:blip r:embed="rId2" cstate="email">
            <a:extLst>
              <a:ext uri="{28A0092B-C50C-407E-A947-70E740481C1C}">
                <a14:useLocalDpi xmlns:a14="http://schemas.microsoft.com/office/drawing/2010/main"/>
              </a:ext>
            </a:extLst>
          </a:blip>
          <a:srcRect r="-3"/>
          <a:stretch/>
        </p:blipFill>
        <p:spPr>
          <a:xfrm>
            <a:off x="7730014" y="854741"/>
            <a:ext cx="3323031" cy="4690164"/>
          </a:xfrm>
          <a:prstGeom prst="rect">
            <a:avLst/>
          </a:prstGeom>
        </p:spPr>
      </p:pic>
    </p:spTree>
    <p:extLst>
      <p:ext uri="{BB962C8B-B14F-4D97-AF65-F5344CB8AC3E}">
        <p14:creationId xmlns:p14="http://schemas.microsoft.com/office/powerpoint/2010/main" val="1397583061"/>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DCD58-7D8C-25C2-C763-B8B594061FF9}"/>
              </a:ext>
            </a:extLst>
          </p:cNvPr>
          <p:cNvSpPr>
            <a:spLocks noGrp="1"/>
          </p:cNvSpPr>
          <p:nvPr>
            <p:ph type="title"/>
          </p:nvPr>
        </p:nvSpPr>
        <p:spPr>
          <a:xfrm>
            <a:off x="329600" y="753408"/>
            <a:ext cx="5175850" cy="912832"/>
          </a:xfrm>
          <a:solidFill>
            <a:srgbClr val="FFFFFF">
              <a:alpha val="80000"/>
            </a:srgbClr>
          </a:solidFill>
        </p:spPr>
        <p:txBody>
          <a:bodyPr vert="horz" lIns="182880" tIns="182880" rIns="182880" bIns="182880" rtlCol="0" anchor="ctr">
            <a:normAutofit fontScale="90000"/>
          </a:bodyPr>
          <a:lstStyle/>
          <a:p>
            <a:r>
              <a:rPr lang="en-US"/>
              <a:t>The Gold Mine – Vanier Selection guide</a:t>
            </a:r>
          </a:p>
        </p:txBody>
      </p:sp>
      <p:graphicFrame>
        <p:nvGraphicFramePr>
          <p:cNvPr id="5" name="Content Placeholder 2" descr="Criterion: defines the selection criteria arrow to Indicators which is the explanations of the concepts that demonstrate how the applicant meets the selection criteria. Arrow to Sources, what component of the application provides an opportunity to demonstrate the applicant meets the selection critera">
            <a:extLst>
              <a:ext uri="{FF2B5EF4-FFF2-40B4-BE49-F238E27FC236}">
                <a16:creationId xmlns:a16="http://schemas.microsoft.com/office/drawing/2014/main" id="{C69B03C9-C6EA-69D4-9FA4-18C87E0020D4}"/>
              </a:ext>
            </a:extLst>
          </p:cNvPr>
          <p:cNvGraphicFramePr>
            <a:graphicFrameLocks/>
          </p:cNvGraphicFramePr>
          <p:nvPr>
            <p:extLst>
              <p:ext uri="{D42A27DB-BD31-4B8C-83A1-F6EECF244321}">
                <p14:modId xmlns:p14="http://schemas.microsoft.com/office/powerpoint/2010/main" val="2736541051"/>
              </p:ext>
            </p:extLst>
          </p:nvPr>
        </p:nvGraphicFramePr>
        <p:xfrm>
          <a:off x="329600" y="2209800"/>
          <a:ext cx="6347425" cy="4057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a:extLst>
              <a:ext uri="{FF2B5EF4-FFF2-40B4-BE49-F238E27FC236}">
                <a16:creationId xmlns:a16="http://schemas.microsoft.com/office/drawing/2014/main" id="{1AB20952-3718-74C2-FD5C-B2930B29F122}"/>
              </a:ext>
            </a:extLst>
          </p:cNvPr>
          <p:cNvSpPr>
            <a:spLocks/>
          </p:cNvSpPr>
          <p:nvPr/>
        </p:nvSpPr>
        <p:spPr>
          <a:xfrm>
            <a:off x="6395671" y="907572"/>
            <a:ext cx="5326520" cy="4057649"/>
          </a:xfrm>
          <a:prstGeom prst="rect">
            <a:avLst/>
          </a:prstGeom>
        </p:spPr>
        <p:txBody>
          <a:bodyPr>
            <a:noAutofit/>
          </a:bodyPr>
          <a:lstStyle/>
          <a:p>
            <a:pPr defTabSz="242316">
              <a:spcAft>
                <a:spcPts val="600"/>
              </a:spcAft>
            </a:pPr>
            <a:r>
              <a:rPr lang="en-US" sz="1600"/>
              <a:t>Although the Vanier Canada Graduate Scholarship program has been discontinued, the former Selection Committee Guide remains one of the most valuable publicly available resources for understanding how scholarship applications are evaluated.</a:t>
            </a:r>
          </a:p>
          <a:p>
            <a:pPr defTabSz="242316">
              <a:spcAft>
                <a:spcPts val="600"/>
              </a:spcAft>
            </a:pPr>
            <a:r>
              <a:rPr lang="en-US" sz="1600"/>
              <a:t>However, t</a:t>
            </a:r>
            <a:r>
              <a:rPr lang="en-US" sz="1600" kern="1200">
                <a:latin typeface="+mn-lt"/>
                <a:ea typeface="+mn-ea"/>
                <a:cs typeface="+mn-cs"/>
              </a:rPr>
              <a:t>he Vanier </a:t>
            </a:r>
            <a:r>
              <a:rPr lang="en-US" sz="1600" kern="1200">
                <a:latin typeface="+mn-lt"/>
                <a:ea typeface="+mn-ea"/>
                <a:cs typeface="+mn-cs"/>
                <a:hlinkClick r:id="rId7">
                  <a:extLst>
                    <a:ext uri="{A12FA001-AC4F-418D-AE19-62706E023703}">
                      <ahyp:hlinkClr xmlns:ahyp="http://schemas.microsoft.com/office/drawing/2018/hyperlinkcolor" val="tx"/>
                    </a:ext>
                  </a:extLst>
                </a:hlinkClick>
              </a:rPr>
              <a:t>Committee Selection Guide </a:t>
            </a:r>
            <a:r>
              <a:rPr lang="en-US" sz="1600"/>
              <a:t>remains</a:t>
            </a:r>
            <a:r>
              <a:rPr lang="en-US" sz="1600" kern="1200">
                <a:latin typeface="+mn-lt"/>
                <a:ea typeface="+mn-ea"/>
                <a:cs typeface="+mn-cs"/>
              </a:rPr>
              <a:t> a goldmine of resources for all applicants drafting a scholarship application</a:t>
            </a:r>
            <a:r>
              <a:rPr lang="en-US" sz="1600"/>
              <a:t> as the resources and explanations are all in one place.</a:t>
            </a:r>
            <a:r>
              <a:rPr lang="en-US" sz="1600" kern="1200">
                <a:latin typeface="+mn-lt"/>
                <a:ea typeface="+mn-ea"/>
                <a:cs typeface="+mn-cs"/>
              </a:rPr>
              <a:t>  </a:t>
            </a:r>
          </a:p>
          <a:p>
            <a:pPr defTabSz="242316">
              <a:spcAft>
                <a:spcPts val="600"/>
              </a:spcAft>
            </a:pPr>
            <a:endParaRPr lang="en-US" sz="1600" kern="1200">
              <a:latin typeface="+mn-lt"/>
              <a:ea typeface="+mn-ea"/>
              <a:cs typeface="+mn-cs"/>
            </a:endParaRPr>
          </a:p>
          <a:p>
            <a:pPr defTabSz="242316">
              <a:spcAft>
                <a:spcPts val="600"/>
              </a:spcAft>
            </a:pPr>
            <a:r>
              <a:rPr lang="en-US" sz="1600"/>
              <a:t>This guide is a great tool during the editing stage of drafting your Outline of Proposed Research, as this component of your application is one of the “sources” used to assess the selection criteria. </a:t>
            </a:r>
          </a:p>
        </p:txBody>
      </p:sp>
    </p:spTree>
    <p:extLst>
      <p:ext uri="{BB962C8B-B14F-4D97-AF65-F5344CB8AC3E}">
        <p14:creationId xmlns:p14="http://schemas.microsoft.com/office/powerpoint/2010/main" val="1281720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30882-D35B-C29C-DF22-8BF9E0D8E622}"/>
              </a:ext>
            </a:extLst>
          </p:cNvPr>
          <p:cNvSpPr>
            <a:spLocks noGrp="1"/>
          </p:cNvSpPr>
          <p:nvPr>
            <p:ph type="title"/>
          </p:nvPr>
        </p:nvSpPr>
        <p:spPr>
          <a:xfrm>
            <a:off x="5445496" y="978776"/>
            <a:ext cx="5925310" cy="1174991"/>
          </a:xfrm>
        </p:spPr>
        <p:txBody>
          <a:bodyPr>
            <a:normAutofit/>
          </a:bodyPr>
          <a:lstStyle/>
          <a:p>
            <a:r>
              <a:rPr lang="en-US" sz="2400"/>
              <a:t>What reviewers are looking for:</a:t>
            </a:r>
            <a:endParaRPr lang="en-CA" sz="2400"/>
          </a:p>
        </p:txBody>
      </p:sp>
      <p:pic>
        <p:nvPicPr>
          <p:cNvPr id="5" name="Picture 4">
            <a:extLst>
              <a:ext uri="{FF2B5EF4-FFF2-40B4-BE49-F238E27FC236}">
                <a16:creationId xmlns:a16="http://schemas.microsoft.com/office/drawing/2014/main" id="{3223826A-F307-81C8-AC55-A5297650EABA}"/>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b="-1"/>
          <a:stretch>
            <a:fillRect/>
          </a:stretch>
        </p:blipFill>
        <p:spPr>
          <a:xfrm>
            <a:off x="20" y="10"/>
            <a:ext cx="4657325" cy="6857990"/>
          </a:xfrm>
          <a:prstGeom prst="rect">
            <a:avLst/>
          </a:prstGeom>
        </p:spPr>
      </p:pic>
      <p:sp>
        <p:nvSpPr>
          <p:cNvPr id="3" name="Content Placeholder 2">
            <a:extLst>
              <a:ext uri="{FF2B5EF4-FFF2-40B4-BE49-F238E27FC236}">
                <a16:creationId xmlns:a16="http://schemas.microsoft.com/office/drawing/2014/main" id="{44BFE895-D749-0A5D-70C3-060EE921D3CD}"/>
              </a:ext>
            </a:extLst>
          </p:cNvPr>
          <p:cNvSpPr>
            <a:spLocks noGrp="1"/>
          </p:cNvSpPr>
          <p:nvPr>
            <p:ph idx="1"/>
          </p:nvPr>
        </p:nvSpPr>
        <p:spPr>
          <a:xfrm>
            <a:off x="5445496" y="2640692"/>
            <a:ext cx="6672710" cy="3255252"/>
          </a:xfrm>
        </p:spPr>
        <p:txBody>
          <a:bodyPr>
            <a:normAutofit/>
          </a:bodyPr>
          <a:lstStyle/>
          <a:p>
            <a:r>
              <a:rPr lang="en-US"/>
              <a:t>Academic excellence</a:t>
            </a:r>
          </a:p>
          <a:p>
            <a:r>
              <a:rPr lang="en-US"/>
              <a:t>Research potential</a:t>
            </a:r>
          </a:p>
          <a:p>
            <a:r>
              <a:rPr lang="en-US"/>
              <a:t>Leadership</a:t>
            </a:r>
          </a:p>
          <a:p>
            <a:r>
              <a:rPr lang="en-US"/>
              <a:t>Communication skills</a:t>
            </a:r>
          </a:p>
          <a:p>
            <a:r>
              <a:rPr lang="en-US"/>
              <a:t>Contributions to the field</a:t>
            </a:r>
          </a:p>
          <a:p>
            <a:r>
              <a:rPr lang="en-US"/>
              <a:t>EDI awareness where applicable</a:t>
            </a:r>
          </a:p>
          <a:p>
            <a:r>
              <a:rPr lang="en-US"/>
              <a:t>Other funding concepts and awareness of research practices</a:t>
            </a:r>
            <a:endParaRPr lang="en-CA"/>
          </a:p>
        </p:txBody>
      </p:sp>
    </p:spTree>
    <p:extLst>
      <p:ext uri="{BB962C8B-B14F-4D97-AF65-F5344CB8AC3E}">
        <p14:creationId xmlns:p14="http://schemas.microsoft.com/office/powerpoint/2010/main" val="2899082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1FA0D-7D65-86AE-52D1-25599C857D10}"/>
            </a:ext>
          </a:extLst>
        </p:cNvPr>
        <p:cNvGrpSpPr/>
        <p:nvPr/>
      </p:nvGrpSpPr>
      <p:grpSpPr>
        <a:xfrm>
          <a:off x="0" y="0"/>
          <a:ext cx="0" cy="0"/>
          <a:chOff x="0" y="0"/>
          <a:chExt cx="0" cy="0"/>
        </a:xfrm>
      </p:grpSpPr>
      <p:pic>
        <p:nvPicPr>
          <p:cNvPr id="5" name="Picture 4" descr="Books on a table">
            <a:extLst>
              <a:ext uri="{FF2B5EF4-FFF2-40B4-BE49-F238E27FC236}">
                <a16:creationId xmlns:a16="http://schemas.microsoft.com/office/drawing/2014/main" id="{E39074EF-6C30-49DF-EE1D-991CD6F7B323}"/>
              </a:ext>
            </a:extLst>
          </p:cNvPr>
          <p:cNvPicPr>
            <a:picLocks noChangeAspect="1"/>
          </p:cNvPicPr>
          <p:nvPr/>
        </p:nvPicPr>
        <p:blipFill>
          <a:blip r:embed="rId3" cstate="email">
            <a:extLst>
              <a:ext uri="{28A0092B-C50C-407E-A947-70E740481C1C}">
                <a14:useLocalDpi xmlns:a14="http://schemas.microsoft.com/office/drawing/2010/main"/>
              </a:ext>
            </a:extLst>
          </a:blip>
          <a:srcRect b="-1"/>
          <a:stretch/>
        </p:blipFill>
        <p:spPr>
          <a:xfrm>
            <a:off x="642" y="10"/>
            <a:ext cx="6096000" cy="6857990"/>
          </a:xfrm>
          <a:prstGeom prst="rect">
            <a:avLst/>
          </a:prstGeom>
        </p:spPr>
      </p:pic>
      <p:sp>
        <p:nvSpPr>
          <p:cNvPr id="2" name="Title 1">
            <a:extLst>
              <a:ext uri="{FF2B5EF4-FFF2-40B4-BE49-F238E27FC236}">
                <a16:creationId xmlns:a16="http://schemas.microsoft.com/office/drawing/2014/main" id="{6C293634-8C93-B95B-5989-8B5678411DEA}"/>
              </a:ext>
            </a:extLst>
          </p:cNvPr>
          <p:cNvSpPr>
            <a:spLocks noGrp="1"/>
          </p:cNvSpPr>
          <p:nvPr>
            <p:ph type="title"/>
          </p:nvPr>
        </p:nvSpPr>
        <p:spPr>
          <a:xfrm>
            <a:off x="804993" y="860305"/>
            <a:ext cx="4487298" cy="1349495"/>
          </a:xfrm>
          <a:solidFill>
            <a:schemeClr val="tx1">
              <a:alpha val="60000"/>
            </a:schemeClr>
          </a:solidFill>
          <a:ln>
            <a:solidFill>
              <a:schemeClr val="bg1"/>
            </a:solidFill>
          </a:ln>
        </p:spPr>
        <p:txBody>
          <a:bodyPr>
            <a:normAutofit fontScale="90000"/>
          </a:bodyPr>
          <a:lstStyle/>
          <a:p>
            <a:r>
              <a:rPr lang="en-US" sz="1900">
                <a:solidFill>
                  <a:schemeClr val="bg1"/>
                </a:solidFill>
                <a:hlinkClick r:id="rId4">
                  <a:extLst>
                    <a:ext uri="{A12FA001-AC4F-418D-AE19-62706E023703}">
                      <ahyp:hlinkClr xmlns:ahyp="http://schemas.microsoft.com/office/drawing/2018/hyperlinkcolor" val="tx"/>
                    </a:ext>
                  </a:extLst>
                </a:hlinkClick>
              </a:rPr>
              <a:t>Selection Criteria</a:t>
            </a:r>
            <a:r>
              <a:rPr lang="en-US" sz="1900">
                <a:solidFill>
                  <a:schemeClr val="bg1"/>
                </a:solidFill>
              </a:rPr>
              <a:t> </a:t>
            </a:r>
            <a:br>
              <a:rPr lang="en-US" sz="1900">
                <a:solidFill>
                  <a:schemeClr val="bg1"/>
                </a:solidFill>
              </a:rPr>
            </a:br>
            <a:r>
              <a:rPr lang="en-US" sz="1900">
                <a:solidFill>
                  <a:schemeClr val="bg1"/>
                </a:solidFill>
              </a:rPr>
              <a:t>for master’s Level applications for Tri Agency CGRS M &amp; OGS M &amp; QEII-OGGST M</a:t>
            </a:r>
          </a:p>
        </p:txBody>
      </p:sp>
      <p:sp>
        <p:nvSpPr>
          <p:cNvPr id="3" name="Content Placeholder 2">
            <a:extLst>
              <a:ext uri="{FF2B5EF4-FFF2-40B4-BE49-F238E27FC236}">
                <a16:creationId xmlns:a16="http://schemas.microsoft.com/office/drawing/2014/main" id="{1C31264E-330D-C73A-5934-AEDDD21A2C39}"/>
              </a:ext>
            </a:extLst>
          </p:cNvPr>
          <p:cNvSpPr>
            <a:spLocks noGrp="1"/>
          </p:cNvSpPr>
          <p:nvPr>
            <p:ph idx="1"/>
          </p:nvPr>
        </p:nvSpPr>
        <p:spPr>
          <a:xfrm>
            <a:off x="6743941" y="555171"/>
            <a:ext cx="5110602" cy="5340773"/>
          </a:xfrm>
        </p:spPr>
        <p:txBody>
          <a:bodyPr anchor="ctr">
            <a:noAutofit/>
          </a:bodyPr>
          <a:lstStyle/>
          <a:p>
            <a:pPr marL="0" indent="0">
              <a:lnSpc>
                <a:spcPct val="90000"/>
              </a:lnSpc>
              <a:spcBef>
                <a:spcPts val="0"/>
              </a:spcBef>
              <a:buNone/>
            </a:pPr>
            <a:endParaRPr lang="en-US" sz="1600"/>
          </a:p>
          <a:p>
            <a:pPr>
              <a:lnSpc>
                <a:spcPct val="90000"/>
              </a:lnSpc>
              <a:spcBef>
                <a:spcPts val="0"/>
              </a:spcBef>
              <a:buFont typeface="Wingdings" panose="05000000000000000000" pitchFamily="2" charset="2"/>
              <a:buChar char="ü"/>
            </a:pPr>
            <a:r>
              <a:rPr lang="en-US" sz="1600" b="1"/>
              <a:t>Academic excellence </a:t>
            </a:r>
            <a:r>
              <a:rPr lang="en-US" sz="1600"/>
              <a:t>(weight 50%)</a:t>
            </a:r>
          </a:p>
          <a:p>
            <a:pPr marL="0" indent="0">
              <a:lnSpc>
                <a:spcPct val="90000"/>
              </a:lnSpc>
              <a:spcBef>
                <a:spcPts val="0"/>
              </a:spcBef>
              <a:buNone/>
            </a:pPr>
            <a:r>
              <a:rPr lang="en-US" sz="1600" b="0" i="0">
                <a:effectLst/>
                <a:latin typeface="Untitled Regular"/>
              </a:rPr>
              <a:t>As demonstrated by past academic results, transcripts, awards and distinctions</a:t>
            </a:r>
            <a:endParaRPr lang="en-US" sz="1600"/>
          </a:p>
          <a:p>
            <a:pPr marL="0" indent="0">
              <a:lnSpc>
                <a:spcPct val="90000"/>
              </a:lnSpc>
              <a:buNone/>
            </a:pPr>
            <a:endParaRPr lang="en-US" sz="1600"/>
          </a:p>
          <a:p>
            <a:pPr>
              <a:lnSpc>
                <a:spcPct val="90000"/>
              </a:lnSpc>
              <a:spcBef>
                <a:spcPts val="0"/>
              </a:spcBef>
              <a:buFont typeface="Wingdings" panose="05000000000000000000" pitchFamily="2" charset="2"/>
              <a:buChar char="ü"/>
            </a:pPr>
            <a:r>
              <a:rPr lang="en-US" sz="1600" b="1"/>
              <a:t>Research potential </a:t>
            </a:r>
            <a:r>
              <a:rPr lang="en-US" sz="1600"/>
              <a:t>(weight 30%)</a:t>
            </a:r>
          </a:p>
          <a:p>
            <a:pPr marL="0" indent="0">
              <a:lnSpc>
                <a:spcPct val="90000"/>
              </a:lnSpc>
              <a:spcBef>
                <a:spcPts val="0"/>
              </a:spcBef>
              <a:buNone/>
            </a:pPr>
            <a:r>
              <a:rPr lang="en-US" sz="1600" b="0" i="0">
                <a:effectLst/>
                <a:latin typeface="Untitled Regular"/>
              </a:rPr>
              <a:t>As demonstrated by your research history, your interest in discovery, the proposed research, its potential contribution to the advancement of knowledge in the field and any anticipated outcomes</a:t>
            </a:r>
          </a:p>
          <a:p>
            <a:pPr marL="0" indent="0">
              <a:lnSpc>
                <a:spcPct val="90000"/>
              </a:lnSpc>
              <a:buNone/>
            </a:pPr>
            <a:endParaRPr lang="en-US" sz="1600"/>
          </a:p>
          <a:p>
            <a:pPr>
              <a:lnSpc>
                <a:spcPct val="90000"/>
              </a:lnSpc>
              <a:spcBef>
                <a:spcPts val="0"/>
              </a:spcBef>
              <a:buFont typeface="Wingdings" panose="05000000000000000000" pitchFamily="2" charset="2"/>
              <a:buChar char="ü"/>
            </a:pPr>
            <a:r>
              <a:rPr lang="en-US" sz="1600" b="1"/>
              <a:t>Personal characteristics and interpersonal skills </a:t>
            </a:r>
            <a:r>
              <a:rPr lang="en-US" sz="1600"/>
              <a:t>(weight 20%)</a:t>
            </a:r>
          </a:p>
          <a:p>
            <a:pPr marL="0" indent="0">
              <a:lnSpc>
                <a:spcPct val="90000"/>
              </a:lnSpc>
              <a:spcBef>
                <a:spcPts val="0"/>
              </a:spcBef>
              <a:buNone/>
            </a:pPr>
            <a:r>
              <a:rPr lang="en-US" sz="1600" b="0" i="0">
                <a:effectLst/>
                <a:latin typeface="Untitled Regular"/>
              </a:rPr>
              <a:t>As demonstrated by your past professional and relevant extracurricular interactions and collaborations</a:t>
            </a:r>
            <a:endParaRPr lang="en-US" sz="1600"/>
          </a:p>
          <a:p>
            <a:pPr marL="0" indent="0">
              <a:lnSpc>
                <a:spcPct val="90000"/>
              </a:lnSpc>
              <a:buNone/>
            </a:pPr>
            <a:endParaRPr lang="en-US" sz="1600"/>
          </a:p>
          <a:p>
            <a:pPr marL="0" indent="0">
              <a:lnSpc>
                <a:spcPct val="90000"/>
              </a:lnSpc>
              <a:buNone/>
            </a:pPr>
            <a:r>
              <a:rPr lang="en-US" sz="1600"/>
              <a:t>Applicants should consider the indicators of the assessment criterion when drafting their winning scholarship application.</a:t>
            </a:r>
          </a:p>
        </p:txBody>
      </p:sp>
    </p:spTree>
    <p:extLst>
      <p:ext uri="{BB962C8B-B14F-4D97-AF65-F5344CB8AC3E}">
        <p14:creationId xmlns:p14="http://schemas.microsoft.com/office/powerpoint/2010/main" val="277540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EA1DC-82BF-3098-8905-6F8FE34F7D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E827F1-9B86-C452-7BA9-06CC47320A9B}"/>
              </a:ext>
            </a:extLst>
          </p:cNvPr>
          <p:cNvSpPr>
            <a:spLocks noGrp="1"/>
          </p:cNvSpPr>
          <p:nvPr>
            <p:ph type="title"/>
          </p:nvPr>
        </p:nvSpPr>
        <p:spPr>
          <a:xfrm>
            <a:off x="2041674" y="174984"/>
            <a:ext cx="8593281" cy="864108"/>
          </a:xfrm>
        </p:spPr>
        <p:txBody>
          <a:bodyPr>
            <a:normAutofit fontScale="90000"/>
          </a:bodyPr>
          <a:lstStyle/>
          <a:p>
            <a:r>
              <a:rPr lang="en-US"/>
              <a:t>Selection Criteria Tri Agency Doctoral</a:t>
            </a:r>
            <a:endParaRPr lang="en-CA"/>
          </a:p>
        </p:txBody>
      </p:sp>
      <p:sp>
        <p:nvSpPr>
          <p:cNvPr id="3" name="Content Placeholder 2">
            <a:extLst>
              <a:ext uri="{FF2B5EF4-FFF2-40B4-BE49-F238E27FC236}">
                <a16:creationId xmlns:a16="http://schemas.microsoft.com/office/drawing/2014/main" id="{6FC5B148-25E9-F216-E2FA-B5BE80DE9D59}"/>
              </a:ext>
            </a:extLst>
          </p:cNvPr>
          <p:cNvSpPr>
            <a:spLocks noGrp="1"/>
          </p:cNvSpPr>
          <p:nvPr>
            <p:ph sz="half" idx="1"/>
          </p:nvPr>
        </p:nvSpPr>
        <p:spPr>
          <a:xfrm>
            <a:off x="238991" y="1194955"/>
            <a:ext cx="5857009" cy="5394543"/>
          </a:xfrm>
          <a:ln w="28575">
            <a:solidFill>
              <a:schemeClr val="tx1"/>
            </a:solidFill>
          </a:ln>
        </p:spPr>
        <p:txBody>
          <a:bodyPr>
            <a:normAutofit fontScale="85000" lnSpcReduction="20000"/>
          </a:bodyPr>
          <a:lstStyle/>
          <a:p>
            <a:pPr marL="0" indent="0">
              <a:buNone/>
            </a:pPr>
            <a:r>
              <a:rPr lang="en-US" b="1"/>
              <a:t>Research Potential 50%</a:t>
            </a:r>
          </a:p>
          <a:p>
            <a:pPr algn="l">
              <a:spcAft>
                <a:spcPts val="863"/>
              </a:spcAft>
              <a:buFont typeface="Arial" panose="020B0604020202020204" pitchFamily="34" charset="0"/>
              <a:buChar char="•"/>
            </a:pPr>
            <a:r>
              <a:rPr lang="en-US" b="0" i="0">
                <a:solidFill>
                  <a:srgbClr val="FF0000"/>
                </a:solidFill>
                <a:effectLst/>
              </a:rPr>
              <a:t>Indicators</a:t>
            </a:r>
            <a:r>
              <a:rPr lang="en-US" b="0" i="0">
                <a:solidFill>
                  <a:srgbClr val="141414"/>
                </a:solidFill>
                <a:effectLst/>
              </a:rPr>
              <a:t> of research potential: quality of research proposal:</a:t>
            </a:r>
          </a:p>
          <a:p>
            <a:pPr marL="742950" lvl="1" indent="-285750" algn="l">
              <a:spcBef>
                <a:spcPts val="0"/>
              </a:spcBef>
              <a:buFont typeface="Arial" panose="020B0604020202020204" pitchFamily="34" charset="0"/>
              <a:buChar char="•"/>
            </a:pPr>
            <a:r>
              <a:rPr lang="en-US" b="0" i="0">
                <a:solidFill>
                  <a:srgbClr val="141414"/>
                </a:solidFill>
                <a:effectLst/>
              </a:rPr>
              <a:t>specific, focused and feasible research question(s) and/or objective(s)</a:t>
            </a:r>
          </a:p>
          <a:p>
            <a:pPr marL="742950" lvl="1" indent="-285750" algn="l">
              <a:spcBef>
                <a:spcPts val="0"/>
              </a:spcBef>
              <a:buFont typeface="Arial" panose="020B0604020202020204" pitchFamily="34" charset="0"/>
              <a:buChar char="•"/>
            </a:pPr>
            <a:r>
              <a:rPr lang="en-US" b="0" i="0">
                <a:solidFill>
                  <a:srgbClr val="141414"/>
                </a:solidFill>
                <a:effectLst/>
              </a:rPr>
              <a:t>clear description and </a:t>
            </a:r>
            <a:r>
              <a:rPr lang="en-US" b="0" i="0">
                <a:solidFill>
                  <a:srgbClr val="C00000"/>
                </a:solidFill>
                <a:effectLst/>
              </a:rPr>
              <a:t>soundness </a:t>
            </a:r>
            <a:r>
              <a:rPr lang="en-US" b="0" i="0">
                <a:solidFill>
                  <a:srgbClr val="141414"/>
                </a:solidFill>
                <a:effectLst/>
              </a:rPr>
              <a:t>of the proposed </a:t>
            </a:r>
            <a:r>
              <a:rPr lang="en-US" i="0">
                <a:solidFill>
                  <a:srgbClr val="C00000"/>
                </a:solidFill>
                <a:effectLst/>
              </a:rPr>
              <a:t>methodology</a:t>
            </a:r>
          </a:p>
          <a:p>
            <a:pPr marL="742950" lvl="1" indent="-285750" algn="l">
              <a:spcBef>
                <a:spcPts val="0"/>
              </a:spcBef>
              <a:buFont typeface="Arial" panose="020B0604020202020204" pitchFamily="34" charset="0"/>
              <a:buChar char="•"/>
            </a:pPr>
            <a:r>
              <a:rPr lang="en-US" b="0" i="0">
                <a:solidFill>
                  <a:srgbClr val="141414"/>
                </a:solidFill>
                <a:effectLst/>
              </a:rPr>
              <a:t>significance and expected </a:t>
            </a:r>
            <a:r>
              <a:rPr lang="en-US" i="0">
                <a:solidFill>
                  <a:srgbClr val="C00000"/>
                </a:solidFill>
                <a:effectLst/>
              </a:rPr>
              <a:t>contributions to research</a:t>
            </a:r>
          </a:p>
          <a:p>
            <a:pPr algn="l">
              <a:spcBef>
                <a:spcPts val="600"/>
              </a:spcBef>
              <a:spcAft>
                <a:spcPts val="600"/>
              </a:spcAft>
              <a:buFont typeface="Arial" panose="020B0604020202020204" pitchFamily="34" charset="0"/>
              <a:buChar char="•"/>
            </a:pPr>
            <a:r>
              <a:rPr lang="en-US" b="0" i="0">
                <a:solidFill>
                  <a:srgbClr val="C00000"/>
                </a:solidFill>
                <a:effectLst/>
              </a:rPr>
              <a:t>demonstration of potential </a:t>
            </a:r>
            <a:r>
              <a:rPr lang="en-US" b="0" i="0">
                <a:solidFill>
                  <a:srgbClr val="141414"/>
                </a:solidFill>
                <a:effectLst/>
              </a:rPr>
              <a:t>to carry out proposed research relative to the stage of study, lived experience and knowledge systems</a:t>
            </a:r>
          </a:p>
          <a:p>
            <a:pPr algn="l">
              <a:spcBef>
                <a:spcPts val="600"/>
              </a:spcBef>
              <a:spcAft>
                <a:spcPts val="600"/>
              </a:spcAft>
              <a:buFont typeface="Arial" panose="020B0604020202020204" pitchFamily="34" charset="0"/>
              <a:buChar char="•"/>
            </a:pPr>
            <a:r>
              <a:rPr lang="en-US" b="0" i="0">
                <a:solidFill>
                  <a:srgbClr val="C00000"/>
                </a:solidFill>
                <a:effectLst/>
              </a:rPr>
              <a:t>quality of contributions </a:t>
            </a:r>
            <a:r>
              <a:rPr lang="en-US" b="0" i="0">
                <a:solidFill>
                  <a:srgbClr val="141414"/>
                </a:solidFill>
                <a:effectLst/>
              </a:rPr>
              <a:t>and extent to which they </a:t>
            </a:r>
            <a:r>
              <a:rPr lang="en-US" b="0" i="0">
                <a:solidFill>
                  <a:srgbClr val="C00000"/>
                </a:solidFill>
                <a:effectLst/>
              </a:rPr>
              <a:t>advance the field </a:t>
            </a:r>
            <a:r>
              <a:rPr lang="en-US" b="0" i="0">
                <a:solidFill>
                  <a:srgbClr val="141414"/>
                </a:solidFill>
                <a:effectLst/>
              </a:rPr>
              <a:t>of research–contributions may include publications, patents, reports, posters, abstracts, monographs, presentations, creative outputs, knowledge translation outputs, community products, etc.</a:t>
            </a:r>
          </a:p>
          <a:p>
            <a:pPr algn="l">
              <a:spcBef>
                <a:spcPts val="600"/>
              </a:spcBef>
              <a:spcAft>
                <a:spcPts val="600"/>
              </a:spcAft>
              <a:buFont typeface="Arial" panose="020B0604020202020204" pitchFamily="34" charset="0"/>
              <a:buChar char="•"/>
            </a:pPr>
            <a:r>
              <a:rPr lang="en-US" b="0" i="0">
                <a:solidFill>
                  <a:srgbClr val="141414"/>
                </a:solidFill>
                <a:effectLst/>
              </a:rPr>
              <a:t>demonstration of sound judgment and ability to think critically</a:t>
            </a:r>
          </a:p>
          <a:p>
            <a:pPr algn="l">
              <a:spcBef>
                <a:spcPts val="600"/>
              </a:spcBef>
              <a:spcAft>
                <a:spcPts val="600"/>
              </a:spcAft>
              <a:buFont typeface="Arial" panose="020B0604020202020204" pitchFamily="34" charset="0"/>
              <a:buChar char="•"/>
            </a:pPr>
            <a:r>
              <a:rPr lang="en-US" b="0" i="0">
                <a:solidFill>
                  <a:srgbClr val="141414"/>
                </a:solidFill>
                <a:effectLst/>
              </a:rPr>
              <a:t>demonstration of responsible and </a:t>
            </a:r>
            <a:r>
              <a:rPr lang="en-US" b="0" i="0">
                <a:solidFill>
                  <a:srgbClr val="C00000"/>
                </a:solidFill>
                <a:effectLst/>
              </a:rPr>
              <a:t>ethical research conduct</a:t>
            </a:r>
            <a:r>
              <a:rPr lang="en-US" b="0" i="0">
                <a:solidFill>
                  <a:srgbClr val="141414"/>
                </a:solidFill>
                <a:effectLst/>
              </a:rPr>
              <a:t>, including honest and thoughtful inquiry, rigorous analysis, commitment to safety and </a:t>
            </a:r>
            <a:r>
              <a:rPr lang="en-US" b="0" i="0">
                <a:solidFill>
                  <a:srgbClr val="C00000"/>
                </a:solidFill>
                <a:effectLst/>
              </a:rPr>
              <a:t>dissemination of research </a:t>
            </a:r>
            <a:r>
              <a:rPr lang="en-US" b="0" i="0">
                <a:solidFill>
                  <a:srgbClr val="141414"/>
                </a:solidFill>
                <a:effectLst/>
              </a:rPr>
              <a:t>results and </a:t>
            </a:r>
            <a:r>
              <a:rPr lang="en-US" b="0" i="0">
                <a:solidFill>
                  <a:srgbClr val="C00000"/>
                </a:solidFill>
                <a:effectLst/>
              </a:rPr>
              <a:t>adherence</a:t>
            </a:r>
            <a:r>
              <a:rPr lang="en-US" b="0" i="0">
                <a:solidFill>
                  <a:srgbClr val="141414"/>
                </a:solidFill>
                <a:effectLst/>
              </a:rPr>
              <a:t> to professional standards</a:t>
            </a:r>
          </a:p>
          <a:p>
            <a:pPr algn="l">
              <a:spcBef>
                <a:spcPts val="600"/>
              </a:spcBef>
              <a:spcAft>
                <a:spcPts val="600"/>
              </a:spcAft>
              <a:buFont typeface="Arial" panose="020B0604020202020204" pitchFamily="34" charset="0"/>
              <a:buChar char="•"/>
            </a:pPr>
            <a:r>
              <a:rPr lang="en-US" b="0" i="0">
                <a:solidFill>
                  <a:srgbClr val="141414"/>
                </a:solidFill>
                <a:effectLst/>
              </a:rPr>
              <a:t>demonstration of originality, initiative, autonomy, </a:t>
            </a:r>
            <a:r>
              <a:rPr lang="en-US" b="0" i="0">
                <a:solidFill>
                  <a:srgbClr val="C00000"/>
                </a:solidFill>
                <a:effectLst/>
              </a:rPr>
              <a:t>relevant community involvement</a:t>
            </a:r>
            <a:r>
              <a:rPr lang="en-US" b="0" i="0">
                <a:solidFill>
                  <a:srgbClr val="141414"/>
                </a:solidFill>
                <a:effectLst/>
              </a:rPr>
              <a:t> and outreach</a:t>
            </a:r>
          </a:p>
          <a:p>
            <a:pPr algn="l">
              <a:spcBef>
                <a:spcPts val="600"/>
              </a:spcBef>
              <a:spcAft>
                <a:spcPts val="600"/>
              </a:spcAft>
              <a:buFont typeface="Arial" panose="020B0604020202020204" pitchFamily="34" charset="0"/>
              <a:buChar char="•"/>
            </a:pPr>
            <a:r>
              <a:rPr lang="en-US" b="0" i="0">
                <a:solidFill>
                  <a:srgbClr val="141414"/>
                </a:solidFill>
                <a:effectLst/>
              </a:rPr>
              <a:t>ability to </a:t>
            </a:r>
            <a:r>
              <a:rPr lang="en-US" b="0" i="0" u="sng">
                <a:solidFill>
                  <a:srgbClr val="C00000"/>
                </a:solidFill>
                <a:effectLst/>
              </a:rPr>
              <a:t>communicate</a:t>
            </a:r>
            <a:r>
              <a:rPr lang="en-US" b="0" i="0">
                <a:solidFill>
                  <a:srgbClr val="C00000"/>
                </a:solidFill>
                <a:effectLst/>
              </a:rPr>
              <a:t> theoretical, technical and/or scientific concepts </a:t>
            </a:r>
            <a:r>
              <a:rPr lang="en-US" b="0" i="0">
                <a:solidFill>
                  <a:srgbClr val="141414"/>
                </a:solidFill>
                <a:effectLst/>
              </a:rPr>
              <a:t>clearly and logically in written and oral formats</a:t>
            </a:r>
          </a:p>
          <a:p>
            <a:endParaRPr lang="en-CA"/>
          </a:p>
        </p:txBody>
      </p:sp>
      <p:sp>
        <p:nvSpPr>
          <p:cNvPr id="4" name="Content Placeholder 3">
            <a:extLst>
              <a:ext uri="{FF2B5EF4-FFF2-40B4-BE49-F238E27FC236}">
                <a16:creationId xmlns:a16="http://schemas.microsoft.com/office/drawing/2014/main" id="{830B4F33-1778-003C-255D-DB8B7C64893E}"/>
              </a:ext>
            </a:extLst>
          </p:cNvPr>
          <p:cNvSpPr>
            <a:spLocks noGrp="1"/>
          </p:cNvSpPr>
          <p:nvPr>
            <p:ph sz="half" idx="2"/>
          </p:nvPr>
        </p:nvSpPr>
        <p:spPr>
          <a:xfrm>
            <a:off x="6338315" y="1194955"/>
            <a:ext cx="5614694" cy="5394543"/>
          </a:xfrm>
          <a:ln w="28575">
            <a:solidFill>
              <a:schemeClr val="tx1"/>
            </a:solidFill>
          </a:ln>
        </p:spPr>
        <p:txBody>
          <a:bodyPr>
            <a:normAutofit fontScale="85000" lnSpcReduction="20000"/>
          </a:bodyPr>
          <a:lstStyle/>
          <a:p>
            <a:pPr marL="0" indent="0">
              <a:buNone/>
            </a:pPr>
            <a:r>
              <a:rPr lang="en-US" b="1"/>
              <a:t>Relevant Experience and Achievements 50%</a:t>
            </a:r>
            <a:endParaRPr lang="en-US" sz="800" b="1"/>
          </a:p>
          <a:p>
            <a:pPr algn="l">
              <a:spcBef>
                <a:spcPts val="600"/>
              </a:spcBef>
              <a:spcAft>
                <a:spcPts val="600"/>
              </a:spcAft>
              <a:buFont typeface="Arial" panose="020B0604020202020204" pitchFamily="34" charset="0"/>
              <a:buChar char="•"/>
            </a:pPr>
            <a:r>
              <a:rPr lang="en-US" b="0" i="0">
                <a:solidFill>
                  <a:srgbClr val="C00000"/>
                </a:solidFill>
                <a:effectLst/>
              </a:rPr>
              <a:t>relevant training</a:t>
            </a:r>
            <a:r>
              <a:rPr lang="en-US" b="0" i="0">
                <a:solidFill>
                  <a:schemeClr val="tx1"/>
                </a:solidFill>
                <a:effectLst/>
              </a:rPr>
              <a:t>, </a:t>
            </a:r>
            <a:r>
              <a:rPr lang="en-US" b="0" i="0">
                <a:solidFill>
                  <a:srgbClr val="141414"/>
                </a:solidFill>
                <a:effectLst/>
              </a:rPr>
              <a:t>such as academic training, lived experience and traditional teachings</a:t>
            </a:r>
          </a:p>
          <a:p>
            <a:pPr algn="l">
              <a:spcBef>
                <a:spcPts val="600"/>
              </a:spcBef>
              <a:spcAft>
                <a:spcPts val="600"/>
              </a:spcAft>
              <a:buFont typeface="Arial" panose="020B0604020202020204" pitchFamily="34" charset="0"/>
              <a:buChar char="•"/>
            </a:pPr>
            <a:r>
              <a:rPr lang="en-US" b="0" i="0">
                <a:solidFill>
                  <a:srgbClr val="141414"/>
                </a:solidFill>
                <a:effectLst/>
              </a:rPr>
              <a:t>scholarships, awards and distinctions (amount, duration, and prestige)</a:t>
            </a:r>
          </a:p>
          <a:p>
            <a:pPr algn="l">
              <a:spcBef>
                <a:spcPts val="600"/>
              </a:spcBef>
              <a:spcAft>
                <a:spcPts val="600"/>
              </a:spcAft>
              <a:buFont typeface="Arial" panose="020B0604020202020204" pitchFamily="34" charset="0"/>
              <a:buChar char="•"/>
            </a:pPr>
            <a:r>
              <a:rPr lang="en-US" b="0" i="0">
                <a:solidFill>
                  <a:srgbClr val="C00000"/>
                </a:solidFill>
                <a:effectLst/>
              </a:rPr>
              <a:t>academic record</a:t>
            </a:r>
            <a:r>
              <a:rPr lang="en-US" b="0" i="0">
                <a:solidFill>
                  <a:srgbClr val="141414"/>
                </a:solidFill>
                <a:effectLst/>
              </a:rPr>
              <a:t>:</a:t>
            </a:r>
          </a:p>
          <a:p>
            <a:pPr marL="742950" lvl="1" indent="-285750" algn="l">
              <a:spcBef>
                <a:spcPts val="0"/>
              </a:spcBef>
              <a:buFont typeface="Arial" panose="020B0604020202020204" pitchFamily="34" charset="0"/>
              <a:buChar char="•"/>
            </a:pPr>
            <a:r>
              <a:rPr lang="en-US" b="0" i="0">
                <a:solidFill>
                  <a:srgbClr val="141414"/>
                </a:solidFill>
                <a:effectLst/>
              </a:rPr>
              <a:t>transcripts</a:t>
            </a:r>
          </a:p>
          <a:p>
            <a:pPr marL="742950" lvl="1" indent="-285750" algn="l">
              <a:spcBef>
                <a:spcPts val="0"/>
              </a:spcBef>
              <a:buFont typeface="Arial" panose="020B0604020202020204" pitchFamily="34" charset="0"/>
              <a:buChar char="•"/>
            </a:pPr>
            <a:r>
              <a:rPr lang="en-US" b="0" i="0">
                <a:solidFill>
                  <a:srgbClr val="141414"/>
                </a:solidFill>
                <a:effectLst/>
              </a:rPr>
              <a:t>duration of previous studies</a:t>
            </a:r>
          </a:p>
          <a:p>
            <a:pPr marL="742950" lvl="1" indent="-285750" algn="l">
              <a:spcBef>
                <a:spcPts val="0"/>
              </a:spcBef>
              <a:buFont typeface="Arial" panose="020B0604020202020204" pitchFamily="34" charset="0"/>
              <a:buChar char="•"/>
            </a:pPr>
            <a:r>
              <a:rPr lang="en-US" b="0" i="0">
                <a:solidFill>
                  <a:srgbClr val="141414"/>
                </a:solidFill>
                <a:effectLst/>
              </a:rPr>
              <a:t>program requirements and courses pursued</a:t>
            </a:r>
          </a:p>
          <a:p>
            <a:pPr marL="742950" lvl="1" indent="-285750" algn="l">
              <a:spcBef>
                <a:spcPts val="0"/>
              </a:spcBef>
              <a:buFont typeface="Arial" panose="020B0604020202020204" pitchFamily="34" charset="0"/>
              <a:buChar char="•"/>
            </a:pPr>
            <a:r>
              <a:rPr lang="en-US" b="0" i="0">
                <a:solidFill>
                  <a:srgbClr val="141414"/>
                </a:solidFill>
                <a:effectLst/>
              </a:rPr>
              <a:t>course load</a:t>
            </a:r>
          </a:p>
          <a:p>
            <a:pPr marL="742950" lvl="1" indent="-285750" algn="l">
              <a:spcBef>
                <a:spcPts val="0"/>
              </a:spcBef>
              <a:buFont typeface="Arial" panose="020B0604020202020204" pitchFamily="34" charset="0"/>
              <a:buChar char="•"/>
            </a:pPr>
            <a:r>
              <a:rPr lang="en-US" b="0" i="0">
                <a:solidFill>
                  <a:srgbClr val="141414"/>
                </a:solidFill>
                <a:effectLst/>
              </a:rPr>
              <a:t>relative standing in program (if available)</a:t>
            </a:r>
          </a:p>
          <a:p>
            <a:pPr algn="l">
              <a:spcBef>
                <a:spcPts val="600"/>
              </a:spcBef>
              <a:spcAft>
                <a:spcPts val="600"/>
              </a:spcAft>
              <a:buFont typeface="Arial" panose="020B0604020202020204" pitchFamily="34" charset="0"/>
              <a:buChar char="•"/>
            </a:pPr>
            <a:r>
              <a:rPr lang="en-US" b="0" i="0">
                <a:solidFill>
                  <a:srgbClr val="141414"/>
                </a:solidFill>
                <a:effectLst/>
              </a:rPr>
              <a:t>professional, academic, and extracurricular </a:t>
            </a:r>
            <a:r>
              <a:rPr lang="en-US" b="0" i="0">
                <a:solidFill>
                  <a:srgbClr val="FF0000"/>
                </a:solidFill>
                <a:effectLst/>
              </a:rPr>
              <a:t>activities</a:t>
            </a:r>
            <a:r>
              <a:rPr lang="en-US" b="0" i="0">
                <a:solidFill>
                  <a:srgbClr val="141414"/>
                </a:solidFill>
                <a:effectLst/>
              </a:rPr>
              <a:t>, as well as </a:t>
            </a:r>
            <a:r>
              <a:rPr lang="en-US" b="0" i="0">
                <a:solidFill>
                  <a:srgbClr val="C00000"/>
                </a:solidFill>
                <a:effectLst/>
              </a:rPr>
              <a:t>collaborations</a:t>
            </a:r>
            <a:r>
              <a:rPr lang="en-US" b="0" i="0">
                <a:solidFill>
                  <a:srgbClr val="141414"/>
                </a:solidFill>
                <a:effectLst/>
              </a:rPr>
              <a:t> with supervisors, colleagues, peers, students and members of the community, such as:</a:t>
            </a:r>
          </a:p>
          <a:p>
            <a:pPr marL="742950" lvl="1" indent="-285750" algn="l">
              <a:spcBef>
                <a:spcPts val="0"/>
              </a:spcBef>
              <a:buFont typeface="Arial" panose="020B0604020202020204" pitchFamily="34" charset="0"/>
              <a:buChar char="•"/>
            </a:pPr>
            <a:r>
              <a:rPr lang="en-US" b="0" i="0">
                <a:solidFill>
                  <a:srgbClr val="141414"/>
                </a:solidFill>
                <a:effectLst/>
              </a:rPr>
              <a:t>teaching, mentoring, supervising and/or coaching</a:t>
            </a:r>
          </a:p>
          <a:p>
            <a:pPr marL="742950" lvl="1" indent="-285750" algn="l">
              <a:spcBef>
                <a:spcPts val="0"/>
              </a:spcBef>
              <a:buFont typeface="Arial" panose="020B0604020202020204" pitchFamily="34" charset="0"/>
              <a:buChar char="•"/>
            </a:pPr>
            <a:r>
              <a:rPr lang="en-US" b="0" i="0">
                <a:solidFill>
                  <a:srgbClr val="141414"/>
                </a:solidFill>
                <a:effectLst/>
              </a:rPr>
              <a:t>managing projects</a:t>
            </a:r>
          </a:p>
          <a:p>
            <a:pPr marL="742950" lvl="1" indent="-285750" algn="l">
              <a:spcBef>
                <a:spcPts val="0"/>
              </a:spcBef>
              <a:buFont typeface="Arial" panose="020B0604020202020204" pitchFamily="34" charset="0"/>
              <a:buChar char="•"/>
            </a:pPr>
            <a:r>
              <a:rPr lang="en-US" b="0" i="0">
                <a:solidFill>
                  <a:srgbClr val="141414"/>
                </a:solidFill>
                <a:effectLst/>
              </a:rPr>
              <a:t>participating in science and/or research promotion</a:t>
            </a:r>
          </a:p>
          <a:p>
            <a:pPr marL="742950" lvl="1" indent="-285750" algn="l">
              <a:spcBef>
                <a:spcPts val="0"/>
              </a:spcBef>
              <a:buFont typeface="Arial" panose="020B0604020202020204" pitchFamily="34" charset="0"/>
              <a:buChar char="•"/>
            </a:pPr>
            <a:r>
              <a:rPr lang="en-US" b="0" i="0">
                <a:solidFill>
                  <a:srgbClr val="141414"/>
                </a:solidFill>
                <a:effectLst/>
              </a:rPr>
              <a:t>participating in community outreach, volunteer work, and/or civic engagement</a:t>
            </a:r>
          </a:p>
          <a:p>
            <a:pPr marL="742950" lvl="1" indent="-285750" algn="l">
              <a:spcBef>
                <a:spcPts val="0"/>
              </a:spcBef>
              <a:buFont typeface="Arial" panose="020B0604020202020204" pitchFamily="34" charset="0"/>
              <a:buChar char="•"/>
            </a:pPr>
            <a:r>
              <a:rPr lang="en-US" b="0" i="0">
                <a:solidFill>
                  <a:srgbClr val="141414"/>
                </a:solidFill>
                <a:effectLst/>
              </a:rPr>
              <a:t>chairing committees and/or organizing conferences and meetings</a:t>
            </a:r>
          </a:p>
          <a:p>
            <a:pPr marL="742950" lvl="1" indent="-285750" algn="l">
              <a:spcBef>
                <a:spcPts val="0"/>
              </a:spcBef>
              <a:buFont typeface="Arial" panose="020B0604020202020204" pitchFamily="34" charset="0"/>
              <a:buChar char="•"/>
            </a:pPr>
            <a:r>
              <a:rPr lang="en-US" b="0" i="0">
                <a:solidFill>
                  <a:srgbClr val="141414"/>
                </a:solidFill>
                <a:effectLst/>
              </a:rPr>
              <a:t>participating in departmental or institutional organizations, associations, societies and/or clubs</a:t>
            </a:r>
          </a:p>
          <a:p>
            <a:pPr marL="0" indent="0">
              <a:buNone/>
            </a:pPr>
            <a:endParaRPr lang="en-CA"/>
          </a:p>
        </p:txBody>
      </p:sp>
    </p:spTree>
    <p:extLst>
      <p:ext uri="{BB962C8B-B14F-4D97-AF65-F5344CB8AC3E}">
        <p14:creationId xmlns:p14="http://schemas.microsoft.com/office/powerpoint/2010/main" val="1700737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BCCE-EFF8-954C-2DFF-95675B88C2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A9E40-63E9-BB88-4061-DC8EE0047508}"/>
              </a:ext>
            </a:extLst>
          </p:cNvPr>
          <p:cNvSpPr>
            <a:spLocks noGrp="1"/>
          </p:cNvSpPr>
          <p:nvPr>
            <p:ph type="title"/>
          </p:nvPr>
        </p:nvSpPr>
        <p:spPr>
          <a:xfrm>
            <a:off x="6305550" y="795898"/>
            <a:ext cx="5639560" cy="860184"/>
          </a:xfrm>
        </p:spPr>
        <p:txBody>
          <a:bodyPr vert="horz" lIns="182880" tIns="182880" rIns="182880" bIns="182880" rtlCol="0" anchor="ctr">
            <a:normAutofit fontScale="90000"/>
          </a:bodyPr>
          <a:lstStyle/>
          <a:p>
            <a:r>
              <a:rPr lang="en-US" sz="2400">
                <a:solidFill>
                  <a:schemeClr val="tx1">
                    <a:lumMod val="85000"/>
                    <a:lumOff val="15000"/>
                  </a:schemeClr>
                </a:solidFill>
              </a:rPr>
              <a:t>Donor and Direct Funding Opportunities</a:t>
            </a:r>
          </a:p>
        </p:txBody>
      </p:sp>
      <p:pic>
        <p:nvPicPr>
          <p:cNvPr id="18" name="Picture 17">
            <a:extLst>
              <a:ext uri="{FF2B5EF4-FFF2-40B4-BE49-F238E27FC236}">
                <a16:creationId xmlns:a16="http://schemas.microsoft.com/office/drawing/2014/main" id="{C61CA182-21CA-CDDB-B1ED-83B23D97929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0" y="10"/>
            <a:ext cx="4657325" cy="6857990"/>
          </a:xfrm>
          <a:prstGeom prst="rect">
            <a:avLst/>
          </a:prstGeom>
        </p:spPr>
      </p:pic>
      <p:sp>
        <p:nvSpPr>
          <p:cNvPr id="4" name="Text Placeholder 3">
            <a:extLst>
              <a:ext uri="{FF2B5EF4-FFF2-40B4-BE49-F238E27FC236}">
                <a16:creationId xmlns:a16="http://schemas.microsoft.com/office/drawing/2014/main" id="{4B2C6F83-66B6-1FCD-37B4-DFF25516A87D}"/>
              </a:ext>
            </a:extLst>
          </p:cNvPr>
          <p:cNvSpPr>
            <a:spLocks noGrp="1"/>
          </p:cNvSpPr>
          <p:nvPr>
            <p:ph type="body" sz="half" idx="2"/>
          </p:nvPr>
        </p:nvSpPr>
        <p:spPr>
          <a:xfrm>
            <a:off x="6305550" y="1831974"/>
            <a:ext cx="5715760" cy="4030103"/>
          </a:xfrm>
        </p:spPr>
        <p:txBody>
          <a:bodyPr vert="horz" lIns="91440" tIns="45720" rIns="91440" bIns="45720" rtlCol="0">
            <a:normAutofit/>
          </a:bodyPr>
          <a:lstStyle/>
          <a:p>
            <a:pPr algn="l" fontAlgn="base">
              <a:lnSpc>
                <a:spcPct val="90000"/>
              </a:lnSpc>
            </a:pPr>
            <a:endParaRPr lang="en-US" sz="1600" b="0" i="0">
              <a:solidFill>
                <a:schemeClr val="tx1">
                  <a:lumMod val="85000"/>
                  <a:lumOff val="15000"/>
                </a:schemeClr>
              </a:solidFill>
              <a:effectLst/>
            </a:endParaRPr>
          </a:p>
          <a:p>
            <a:pPr algn="l">
              <a:lnSpc>
                <a:spcPct val="90000"/>
              </a:lnSpc>
            </a:pPr>
            <a:r>
              <a:rPr lang="en-US" sz="1400">
                <a:solidFill>
                  <a:schemeClr val="tx1">
                    <a:lumMod val="85000"/>
                    <a:lumOff val="15000"/>
                  </a:schemeClr>
                </a:solidFill>
              </a:rPr>
              <a:t>Donor-funded scholarships and direct funding opportunities </a:t>
            </a:r>
            <a:r>
              <a:rPr lang="en-US" sz="1400" b="1">
                <a:solidFill>
                  <a:schemeClr val="tx1">
                    <a:lumMod val="85000"/>
                    <a:lumOff val="15000"/>
                  </a:schemeClr>
                </a:solidFill>
              </a:rPr>
              <a:t>are established by individuals, foundations, professional associations, and organizations to support students whose academic interests, research, experiences, or personal characteristics align with the funder's priorities.</a:t>
            </a:r>
            <a:r>
              <a:rPr lang="en-US" sz="1400">
                <a:solidFill>
                  <a:schemeClr val="tx1">
                    <a:lumMod val="85000"/>
                    <a:lumOff val="15000"/>
                  </a:schemeClr>
                </a:solidFill>
              </a:rPr>
              <a:t> As a result, eligibility requirements and selection criteria vary significantly from one opportunity to another and are often designed to reflect the donor's values, areas of interest, or intended impact.  </a:t>
            </a:r>
          </a:p>
          <a:p>
            <a:pPr algn="l">
              <a:lnSpc>
                <a:spcPct val="90000"/>
              </a:lnSpc>
            </a:pPr>
            <a:endParaRPr lang="en-US" sz="1400">
              <a:solidFill>
                <a:schemeClr val="tx1">
                  <a:lumMod val="85000"/>
                  <a:lumOff val="15000"/>
                </a:schemeClr>
              </a:solidFill>
            </a:endParaRPr>
          </a:p>
          <a:p>
            <a:pPr algn="l">
              <a:lnSpc>
                <a:spcPct val="90000"/>
              </a:lnSpc>
            </a:pPr>
            <a:r>
              <a:rPr lang="en-US" sz="1400">
                <a:solidFill>
                  <a:schemeClr val="tx1">
                    <a:lumMod val="85000"/>
                    <a:lumOff val="15000"/>
                  </a:schemeClr>
                </a:solidFill>
              </a:rPr>
              <a:t>Before applying, carefully review the specific </a:t>
            </a:r>
            <a:r>
              <a:rPr lang="en-US" sz="1400" b="1">
                <a:solidFill>
                  <a:schemeClr val="tx1">
                    <a:lumMod val="85000"/>
                    <a:lumOff val="15000"/>
                  </a:schemeClr>
                </a:solidFill>
              </a:rPr>
              <a:t>eligibility requirements, evaluation criteria, and application instructions for each opportunity. </a:t>
            </a:r>
            <a:r>
              <a:rPr lang="en-US" sz="1400">
                <a:solidFill>
                  <a:schemeClr val="tx1">
                    <a:lumMod val="85000"/>
                    <a:lumOff val="15000"/>
                  </a:schemeClr>
                </a:solidFill>
              </a:rPr>
              <a:t>Successful applications clearly demonstrate how the applicant meets the stated criteria and aligns with the goals and objectives of the funding organization. </a:t>
            </a:r>
          </a:p>
          <a:p>
            <a:pPr indent="-228600" algn="l">
              <a:lnSpc>
                <a:spcPct val="90000"/>
              </a:lnSpc>
              <a:buFont typeface="Arial" panose="020B0604020202020204" pitchFamily="34" charset="0"/>
              <a:buChar char="•"/>
            </a:pPr>
            <a:endParaRPr lang="en-US" sz="1400">
              <a:solidFill>
                <a:schemeClr val="tx1">
                  <a:lumMod val="85000"/>
                  <a:lumOff val="15000"/>
                </a:schemeClr>
              </a:solidFill>
            </a:endParaRPr>
          </a:p>
          <a:p>
            <a:pPr algn="l">
              <a:lnSpc>
                <a:spcPct val="90000"/>
              </a:lnSpc>
            </a:pPr>
            <a:r>
              <a:rPr lang="en-US" sz="1400">
                <a:solidFill>
                  <a:schemeClr val="tx1">
                    <a:lumMod val="85000"/>
                    <a:lumOff val="15000"/>
                  </a:schemeClr>
                </a:solidFill>
              </a:rPr>
              <a:t>Tailoring your application to the funder's priorities can significantly strengthen your competitiveness. </a:t>
            </a:r>
          </a:p>
        </p:txBody>
      </p:sp>
    </p:spTree>
    <p:extLst>
      <p:ext uri="{BB962C8B-B14F-4D97-AF65-F5344CB8AC3E}">
        <p14:creationId xmlns:p14="http://schemas.microsoft.com/office/powerpoint/2010/main" val="2333334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0634DD46-DE72-61BB-D75A-5C6F07ECA7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AAF8A-9108-912C-9FAA-F7DE35B6F12C}"/>
              </a:ext>
            </a:extLst>
          </p:cNvPr>
          <p:cNvSpPr>
            <a:spLocks noGrp="1"/>
          </p:cNvSpPr>
          <p:nvPr>
            <p:ph type="title"/>
          </p:nvPr>
        </p:nvSpPr>
        <p:spPr>
          <a:xfrm>
            <a:off x="6729984" y="1453896"/>
            <a:ext cx="4812693" cy="2656318"/>
          </a:xfrm>
        </p:spPr>
        <p:txBody>
          <a:bodyPr vert="horz" wrap="square" lIns="182880" tIns="182880" rIns="182880" bIns="182880" rtlCol="0" anchor="ctr">
            <a:normAutofit/>
          </a:bodyPr>
          <a:lstStyle/>
          <a:p>
            <a:r>
              <a:rPr lang="en-US" sz="2400">
                <a:solidFill>
                  <a:schemeClr val="tx1">
                    <a:lumMod val="85000"/>
                    <a:lumOff val="15000"/>
                  </a:schemeClr>
                </a:solidFill>
              </a:rPr>
              <a:t>Writing Strong Applications</a:t>
            </a:r>
          </a:p>
        </p:txBody>
      </p:sp>
      <p:pic>
        <p:nvPicPr>
          <p:cNvPr id="8" name="Picture 7">
            <a:extLst>
              <a:ext uri="{FF2B5EF4-FFF2-40B4-BE49-F238E27FC236}">
                <a16:creationId xmlns:a16="http://schemas.microsoft.com/office/drawing/2014/main" id="{BBABC3C2-76E4-B4A1-A420-74046D82CEF1}"/>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10"/>
            <a:ext cx="6095999" cy="6857990"/>
          </a:xfrm>
          <a:prstGeom prst="rect">
            <a:avLst/>
          </a:prstGeom>
        </p:spPr>
      </p:pic>
    </p:spTree>
    <p:extLst>
      <p:ext uri="{BB962C8B-B14F-4D97-AF65-F5344CB8AC3E}">
        <p14:creationId xmlns:p14="http://schemas.microsoft.com/office/powerpoint/2010/main" val="41130752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B823-6A76-1C34-8CC0-EDB33A3EEEB2}"/>
              </a:ext>
            </a:extLst>
          </p:cNvPr>
          <p:cNvSpPr>
            <a:spLocks noGrp="1"/>
          </p:cNvSpPr>
          <p:nvPr>
            <p:ph type="title"/>
          </p:nvPr>
        </p:nvSpPr>
        <p:spPr>
          <a:xfrm>
            <a:off x="1913422" y="965174"/>
            <a:ext cx="8009342" cy="1188720"/>
          </a:xfrm>
        </p:spPr>
        <p:txBody>
          <a:bodyPr/>
          <a:lstStyle/>
          <a:p>
            <a:r>
              <a:rPr lang="en-US" b="1">
                <a:solidFill>
                  <a:srgbClr val="0070C0"/>
                </a:solidFill>
              </a:rPr>
              <a:t>Outline of Proposed Research</a:t>
            </a:r>
            <a:endParaRPr lang="en-CA" b="1">
              <a:solidFill>
                <a:srgbClr val="0070C0"/>
              </a:solidFill>
            </a:endParaRPr>
          </a:p>
        </p:txBody>
      </p:sp>
      <p:sp>
        <p:nvSpPr>
          <p:cNvPr id="3" name="Content Placeholder 2">
            <a:extLst>
              <a:ext uri="{FF2B5EF4-FFF2-40B4-BE49-F238E27FC236}">
                <a16:creationId xmlns:a16="http://schemas.microsoft.com/office/drawing/2014/main" id="{3E66E243-4259-21BA-914A-1B0C56B55130}"/>
              </a:ext>
            </a:extLst>
          </p:cNvPr>
          <p:cNvSpPr>
            <a:spLocks noGrp="1"/>
          </p:cNvSpPr>
          <p:nvPr>
            <p:ph idx="1"/>
          </p:nvPr>
        </p:nvSpPr>
        <p:spPr>
          <a:xfrm>
            <a:off x="1875322" y="2788920"/>
            <a:ext cx="8085542" cy="3314700"/>
          </a:xfrm>
        </p:spPr>
        <p:txBody>
          <a:bodyPr/>
          <a:lstStyle/>
          <a:p>
            <a:pPr marL="0" indent="0">
              <a:buNone/>
            </a:pPr>
            <a:r>
              <a:rPr lang="en-US" b="1">
                <a:solidFill>
                  <a:srgbClr val="0070C0"/>
                </a:solidFill>
              </a:rPr>
              <a:t>EXPECT</a:t>
            </a:r>
            <a:r>
              <a:rPr lang="en-US"/>
              <a:t> – this part of your application will take time &amp; you should allow additional time for edits</a:t>
            </a:r>
          </a:p>
          <a:p>
            <a:pPr marL="0" indent="0">
              <a:buNone/>
            </a:pPr>
            <a:endParaRPr lang="en-US"/>
          </a:p>
          <a:p>
            <a:pPr marL="0" indent="0">
              <a:buNone/>
            </a:pPr>
            <a:r>
              <a:rPr lang="en-US" b="1">
                <a:solidFill>
                  <a:srgbClr val="0070C0"/>
                </a:solidFill>
              </a:rPr>
              <a:t>GUIDE</a:t>
            </a:r>
            <a:r>
              <a:rPr lang="en-US"/>
              <a:t> – there are various guides available to assist you with how to organize and what to include in your outline of proposed research.</a:t>
            </a:r>
          </a:p>
          <a:p>
            <a:pPr marL="0" indent="0">
              <a:buNone/>
            </a:pPr>
            <a:endParaRPr lang="en-US"/>
          </a:p>
          <a:p>
            <a:pPr marL="0" indent="0">
              <a:buNone/>
            </a:pPr>
            <a:r>
              <a:rPr lang="en-US" b="1">
                <a:solidFill>
                  <a:srgbClr val="0070C0"/>
                </a:solidFill>
              </a:rPr>
              <a:t>EDIT</a:t>
            </a:r>
            <a:r>
              <a:rPr lang="en-US"/>
              <a:t> -  ask your supervisor to review and seek out others in your field to review your outline.  It is expected that you will make a multiple edits of your plan until you are satisfied it fully articulates your research.</a:t>
            </a:r>
            <a:endParaRPr lang="en-CA"/>
          </a:p>
        </p:txBody>
      </p:sp>
    </p:spTree>
    <p:extLst>
      <p:ext uri="{BB962C8B-B14F-4D97-AF65-F5344CB8AC3E}">
        <p14:creationId xmlns:p14="http://schemas.microsoft.com/office/powerpoint/2010/main" val="3612607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51812-32A4-734F-630E-84574B590036}"/>
              </a:ext>
            </a:extLst>
          </p:cNvPr>
          <p:cNvSpPr>
            <a:spLocks noGrp="1"/>
          </p:cNvSpPr>
          <p:nvPr>
            <p:ph type="title"/>
          </p:nvPr>
        </p:nvSpPr>
        <p:spPr>
          <a:xfrm>
            <a:off x="182879" y="717303"/>
            <a:ext cx="5913121" cy="1041390"/>
          </a:xfrm>
        </p:spPr>
        <p:txBody>
          <a:bodyPr vert="horz" lIns="182880" tIns="182880" rIns="182880" bIns="182880" rtlCol="0" anchor="ctr">
            <a:normAutofit fontScale="90000"/>
          </a:bodyPr>
          <a:lstStyle/>
          <a:p>
            <a:r>
              <a:rPr lang="en-US" sz="2600">
                <a:solidFill>
                  <a:schemeClr val="tx1">
                    <a:lumMod val="85000"/>
                    <a:lumOff val="15000"/>
                  </a:schemeClr>
                </a:solidFill>
              </a:rPr>
              <a:t>Transcripts: what you need to know</a:t>
            </a:r>
          </a:p>
        </p:txBody>
      </p:sp>
      <p:sp>
        <p:nvSpPr>
          <p:cNvPr id="3" name="Content Placeholder 2">
            <a:extLst>
              <a:ext uri="{FF2B5EF4-FFF2-40B4-BE49-F238E27FC236}">
                <a16:creationId xmlns:a16="http://schemas.microsoft.com/office/drawing/2014/main" id="{F3E8C8A7-15DF-2815-3800-7729CD042516}"/>
              </a:ext>
            </a:extLst>
          </p:cNvPr>
          <p:cNvSpPr>
            <a:spLocks noGrp="1"/>
          </p:cNvSpPr>
          <p:nvPr>
            <p:ph idx="1"/>
          </p:nvPr>
        </p:nvSpPr>
        <p:spPr>
          <a:xfrm>
            <a:off x="182879" y="2034073"/>
            <a:ext cx="5913121" cy="3904789"/>
          </a:xfrm>
        </p:spPr>
        <p:txBody>
          <a:bodyPr vert="horz" lIns="91440" tIns="45720" rIns="91440" bIns="45720" rtlCol="0">
            <a:normAutofit/>
          </a:bodyPr>
          <a:lstStyle/>
          <a:p>
            <a:pPr marL="0">
              <a:lnSpc>
                <a:spcPct val="90000"/>
              </a:lnSpc>
            </a:pPr>
            <a:endParaRPr lang="en-US" sz="1000">
              <a:solidFill>
                <a:schemeClr val="tx1">
                  <a:lumMod val="85000"/>
                  <a:lumOff val="15000"/>
                </a:schemeClr>
              </a:solidFill>
            </a:endParaRPr>
          </a:p>
          <a:p>
            <a:pPr>
              <a:lnSpc>
                <a:spcPct val="90000"/>
              </a:lnSpc>
              <a:buClr>
                <a:schemeClr val="tx1"/>
              </a:buClr>
              <a:buFont typeface="Wingdings" panose="05000000000000000000" pitchFamily="2" charset="2"/>
              <a:buChar char="Ø"/>
            </a:pPr>
            <a:r>
              <a:rPr lang="en-US" sz="1400">
                <a:solidFill>
                  <a:schemeClr val="tx1">
                    <a:lumMod val="85000"/>
                    <a:lumOff val="15000"/>
                  </a:schemeClr>
                </a:solidFill>
              </a:rPr>
              <a:t>Include official, up-to-date transcripts for all undergraduate and graduate studies in your application.</a:t>
            </a:r>
          </a:p>
          <a:p>
            <a:pPr>
              <a:lnSpc>
                <a:spcPct val="90000"/>
              </a:lnSpc>
              <a:buClr>
                <a:schemeClr val="tx1"/>
              </a:buClr>
              <a:buFont typeface="Wingdings" panose="05000000000000000000" pitchFamily="2" charset="2"/>
              <a:buChar char="Ø"/>
            </a:pPr>
            <a:r>
              <a:rPr lang="en-US" sz="1400">
                <a:solidFill>
                  <a:schemeClr val="tx1">
                    <a:lumMod val="85000"/>
                    <a:lumOff val="15000"/>
                  </a:schemeClr>
                </a:solidFill>
              </a:rPr>
              <a:t>Retain copies of all uploaded transcripts, as you may be asked to provide them for verification.</a:t>
            </a:r>
          </a:p>
          <a:p>
            <a:pPr>
              <a:lnSpc>
                <a:spcPct val="90000"/>
              </a:lnSpc>
              <a:buClr>
                <a:schemeClr val="tx1"/>
              </a:buClr>
              <a:buFont typeface="Wingdings" panose="05000000000000000000" pitchFamily="2" charset="2"/>
              <a:buChar char="Ø"/>
            </a:pPr>
            <a:r>
              <a:rPr lang="en-US" sz="1400">
                <a:solidFill>
                  <a:schemeClr val="tx1">
                    <a:lumMod val="85000"/>
                    <a:lumOff val="15000"/>
                  </a:schemeClr>
                </a:solidFill>
              </a:rPr>
              <a:t>"Up-to-date" transcripts are those issued by the Registrar's Office during the fall term of the application year (if currently enrolled) or after your most recent completed term (if not currently enrolled).</a:t>
            </a:r>
          </a:p>
          <a:p>
            <a:pPr>
              <a:lnSpc>
                <a:spcPct val="90000"/>
              </a:lnSpc>
              <a:buClr>
                <a:schemeClr val="tx1"/>
              </a:buClr>
              <a:buFont typeface="Wingdings" panose="05000000000000000000" pitchFamily="2" charset="2"/>
              <a:buChar char="Ø"/>
            </a:pPr>
            <a:r>
              <a:rPr lang="en-US" sz="1400">
                <a:solidFill>
                  <a:schemeClr val="tx1">
                    <a:lumMod val="85000"/>
                    <a:lumOff val="15000"/>
                  </a:schemeClr>
                </a:solidFill>
              </a:rPr>
              <a:t>Applicants are responsible for obtaining, uploading, and ensuring the legibility of all transcripts submitted through the application portal.</a:t>
            </a:r>
          </a:p>
          <a:p>
            <a:pPr>
              <a:lnSpc>
                <a:spcPct val="90000"/>
              </a:lnSpc>
              <a:buClr>
                <a:schemeClr val="tx1"/>
              </a:buClr>
              <a:buFont typeface="Wingdings" panose="05000000000000000000" pitchFamily="2" charset="2"/>
              <a:buChar char="Ø"/>
            </a:pPr>
            <a:r>
              <a:rPr lang="en-US" sz="1400">
                <a:solidFill>
                  <a:schemeClr val="tx1">
                    <a:lumMod val="85000"/>
                    <a:lumOff val="15000"/>
                  </a:schemeClr>
                </a:solidFill>
              </a:rPr>
              <a:t>If you began your doctoral program in Fall 2026, you must include a transcript from that program to verify your months of study.</a:t>
            </a:r>
          </a:p>
          <a:p>
            <a:pPr>
              <a:lnSpc>
                <a:spcPct val="90000"/>
              </a:lnSpc>
              <a:buClr>
                <a:schemeClr val="tx1"/>
              </a:buClr>
              <a:buFont typeface="Wingdings" panose="05000000000000000000" pitchFamily="2" charset="2"/>
              <a:buChar char="Ø"/>
            </a:pPr>
            <a:r>
              <a:rPr lang="en-US" sz="1400">
                <a:solidFill>
                  <a:schemeClr val="tx1">
                    <a:lumMod val="85000"/>
                    <a:lumOff val="15000"/>
                  </a:schemeClr>
                </a:solidFill>
              </a:rPr>
              <a:t>Review the application instructions carefully to ensure all transcript requirements are met.</a:t>
            </a:r>
          </a:p>
        </p:txBody>
      </p:sp>
      <p:sp>
        <p:nvSpPr>
          <p:cNvPr id="13" name="Rectangle 12">
            <a:extLst>
              <a:ext uri="{FF2B5EF4-FFF2-40B4-BE49-F238E27FC236}">
                <a16:creationId xmlns:a16="http://schemas.microsoft.com/office/drawing/2014/main" id="{15AFD071-C820-4D4E-A07A-BB9E742031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2"/>
            <a:ext cx="6096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25FBD00-DF35-4E87-84DF-947BDE8BA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2157" y="479893"/>
            <a:ext cx="5123687" cy="5458969"/>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27F3B82-6BFA-4799-A3B1-9E54A0E47B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3355" y="644485"/>
            <a:ext cx="4756891" cy="51297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EEFFAFC-4C84-B8EC-45D3-3FA1D34E6A9F}"/>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41977" y="1036518"/>
            <a:ext cx="2161366" cy="1442711"/>
          </a:xfrm>
          <a:prstGeom prst="rect">
            <a:avLst/>
          </a:prstGeom>
          <a:ln w="19050">
            <a:solidFill>
              <a:schemeClr val="tx1"/>
            </a:solidFill>
          </a:ln>
        </p:spPr>
      </p:pic>
      <p:pic>
        <p:nvPicPr>
          <p:cNvPr id="8" name="Picture 7">
            <a:extLst>
              <a:ext uri="{FF2B5EF4-FFF2-40B4-BE49-F238E27FC236}">
                <a16:creationId xmlns:a16="http://schemas.microsoft.com/office/drawing/2014/main" id="{B8EC1CFE-F3D3-E707-E781-32F37FF6AA5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0312" y="805352"/>
            <a:ext cx="1262966" cy="1892085"/>
          </a:xfrm>
          <a:prstGeom prst="rect">
            <a:avLst/>
          </a:prstGeom>
          <a:ln w="19050">
            <a:solidFill>
              <a:schemeClr val="tx1"/>
            </a:solidFill>
          </a:ln>
        </p:spPr>
      </p:pic>
      <p:pic>
        <p:nvPicPr>
          <p:cNvPr id="5" name="Picture 4">
            <a:extLst>
              <a:ext uri="{FF2B5EF4-FFF2-40B4-BE49-F238E27FC236}">
                <a16:creationId xmlns:a16="http://schemas.microsoft.com/office/drawing/2014/main" id="{94EABC27-256F-0CD9-B43E-686B0753B47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10935" y="2874988"/>
            <a:ext cx="4087204" cy="2728209"/>
          </a:xfrm>
          <a:prstGeom prst="rect">
            <a:avLst/>
          </a:prstGeom>
          <a:ln w="19050">
            <a:solidFill>
              <a:srgbClr val="383155"/>
            </a:solidFill>
          </a:ln>
        </p:spPr>
      </p:pic>
    </p:spTree>
    <p:extLst>
      <p:ext uri="{BB962C8B-B14F-4D97-AF65-F5344CB8AC3E}">
        <p14:creationId xmlns:p14="http://schemas.microsoft.com/office/powerpoint/2010/main" val="907566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51" y="640080"/>
            <a:ext cx="8924024" cy="520099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543" y="825096"/>
            <a:ext cx="8549640" cy="48309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6718"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A97ADA-0426-8515-2E7D-A31F47C5A44A}"/>
              </a:ext>
            </a:extLst>
          </p:cNvPr>
          <p:cNvSpPr>
            <a:spLocks noGrp="1"/>
          </p:cNvSpPr>
          <p:nvPr>
            <p:ph type="title"/>
          </p:nvPr>
        </p:nvSpPr>
        <p:spPr>
          <a:xfrm>
            <a:off x="7720168" y="1586484"/>
            <a:ext cx="3685032" cy="3685032"/>
          </a:xfrm>
          <a:prstGeom prst="ellipse">
            <a:avLst/>
          </a:prstGeom>
          <a:solidFill>
            <a:schemeClr val="accent2"/>
          </a:solidFill>
          <a:ln>
            <a:noFill/>
          </a:ln>
        </p:spPr>
        <p:txBody>
          <a:bodyPr>
            <a:normAutofit/>
          </a:bodyPr>
          <a:lstStyle/>
          <a:p>
            <a:r>
              <a:rPr kumimoji="0" lang="en-US" b="1" i="0" u="none" strike="noStrike" kern="1200" cap="none" spc="0" normalizeH="0" baseline="0" noProof="0">
                <a:ln>
                  <a:noFill/>
                </a:ln>
                <a:solidFill>
                  <a:srgbClr val="FFFFFF"/>
                </a:solidFill>
                <a:effectLst/>
                <a:uLnTx/>
                <a:uFillTx/>
                <a:latin typeface="+mn-lt"/>
                <a:ea typeface="+mn-ea"/>
                <a:cs typeface="+mn-cs"/>
              </a:rPr>
              <a:t>Canadian Common CV (CCV)</a:t>
            </a:r>
            <a:r>
              <a:rPr kumimoji="0" lang="en-US" b="0" i="0" u="none" strike="noStrike" kern="1200" cap="none" spc="0" normalizeH="0" baseline="0" noProof="0">
                <a:ln>
                  <a:noFill/>
                </a:ln>
                <a:solidFill>
                  <a:srgbClr val="FFFFFF"/>
                </a:solidFill>
                <a:effectLst/>
                <a:uLnTx/>
                <a:uFillTx/>
                <a:latin typeface="+mn-lt"/>
                <a:ea typeface="+mn-ea"/>
                <a:cs typeface="+mn-cs"/>
              </a:rPr>
              <a:t> </a:t>
            </a:r>
            <a:endParaRPr lang="en-CA">
              <a:solidFill>
                <a:srgbClr val="FFFFFF"/>
              </a:solidFill>
              <a:latin typeface="+mn-lt"/>
            </a:endParaRPr>
          </a:p>
        </p:txBody>
      </p:sp>
      <p:sp>
        <p:nvSpPr>
          <p:cNvPr id="3" name="Content Placeholder 2">
            <a:extLst>
              <a:ext uri="{FF2B5EF4-FFF2-40B4-BE49-F238E27FC236}">
                <a16:creationId xmlns:a16="http://schemas.microsoft.com/office/drawing/2014/main" id="{A63248CD-83BC-E9DC-5BD8-37BC4FF94608}"/>
              </a:ext>
            </a:extLst>
          </p:cNvPr>
          <p:cNvSpPr>
            <a:spLocks noGrp="1"/>
          </p:cNvSpPr>
          <p:nvPr>
            <p:ph idx="1"/>
          </p:nvPr>
        </p:nvSpPr>
        <p:spPr>
          <a:xfrm>
            <a:off x="1316984" y="1016924"/>
            <a:ext cx="6072542" cy="4639137"/>
          </a:xfrm>
        </p:spPr>
        <p:txBody>
          <a:bodyPr anchor="ctr">
            <a:normAutofit/>
          </a:bodyPr>
          <a:lstStyle/>
          <a:p>
            <a:pPr>
              <a:lnSpc>
                <a:spcPct val="90000"/>
              </a:lnSpc>
              <a:spcBef>
                <a:spcPts val="600"/>
              </a:spcBef>
              <a:spcAft>
                <a:spcPts val="300"/>
              </a:spcAft>
              <a:buNone/>
            </a:pPr>
            <a:r>
              <a:rPr lang="en-US" sz="1600" b="0" i="0">
                <a:solidFill>
                  <a:srgbClr val="404040"/>
                </a:solidFill>
                <a:effectLst/>
              </a:rPr>
              <a:t>The </a:t>
            </a:r>
            <a:r>
              <a:rPr lang="en-US" sz="1600" b="1" i="0">
                <a:solidFill>
                  <a:srgbClr val="404040"/>
                </a:solidFill>
                <a:effectLst/>
              </a:rPr>
              <a:t>Tri-Agency CCV</a:t>
            </a:r>
            <a:r>
              <a:rPr lang="en-US" sz="1600" b="0" i="0">
                <a:solidFill>
                  <a:srgbClr val="404040"/>
                </a:solidFill>
                <a:effectLst/>
              </a:rPr>
              <a:t> refers to the </a:t>
            </a:r>
            <a:r>
              <a:rPr lang="en-US" sz="1600" b="1" i="0">
                <a:solidFill>
                  <a:srgbClr val="404040"/>
                </a:solidFill>
                <a:effectLst/>
              </a:rPr>
              <a:t>Canadian Common CV (CCV)</a:t>
            </a:r>
            <a:r>
              <a:rPr lang="en-US" sz="1600" b="0" i="0">
                <a:solidFill>
                  <a:srgbClr val="404040"/>
                </a:solidFill>
                <a:effectLst/>
              </a:rPr>
              <a:t> system used for funding applications submitted to Canada’s three federal research funding agencies.  (CGRS-M, CGRS-D CIHR &amp; SSHRC)</a:t>
            </a:r>
          </a:p>
          <a:p>
            <a:pPr>
              <a:lnSpc>
                <a:spcPct val="90000"/>
              </a:lnSpc>
              <a:spcBef>
                <a:spcPts val="975"/>
              </a:spcBef>
              <a:spcAft>
                <a:spcPts val="225"/>
              </a:spcAft>
              <a:buNone/>
            </a:pPr>
            <a:r>
              <a:rPr lang="en-US" sz="1600" b="1" i="0">
                <a:solidFill>
                  <a:srgbClr val="404040"/>
                </a:solidFill>
                <a:effectLst/>
              </a:rPr>
              <a:t>What It Is:</a:t>
            </a:r>
          </a:p>
          <a:p>
            <a:pPr>
              <a:lnSpc>
                <a:spcPct val="90000"/>
              </a:lnSpc>
              <a:spcBef>
                <a:spcPts val="600"/>
              </a:spcBef>
              <a:spcAft>
                <a:spcPts val="300"/>
              </a:spcAft>
              <a:buNone/>
            </a:pPr>
            <a:r>
              <a:rPr lang="en-US" sz="1600" b="0" i="0">
                <a:solidFill>
                  <a:srgbClr val="404040"/>
                </a:solidFill>
                <a:effectLst/>
              </a:rPr>
              <a:t>	The </a:t>
            </a:r>
            <a:r>
              <a:rPr lang="en-US" sz="1600" b="1" i="0">
                <a:solidFill>
                  <a:srgbClr val="404040"/>
                </a:solidFill>
                <a:effectLst/>
              </a:rPr>
              <a:t>Tri-Agency CCV</a:t>
            </a:r>
            <a:r>
              <a:rPr lang="en-US" sz="1600" b="0" i="0">
                <a:solidFill>
                  <a:srgbClr val="404040"/>
                </a:solidFill>
                <a:effectLst/>
              </a:rPr>
              <a:t> is a standardized online CV format required for many scholarship, fellowship, and grant applications. It ensures consistency and completeness in how academic and professional information is presented.</a:t>
            </a:r>
          </a:p>
          <a:p>
            <a:pPr>
              <a:lnSpc>
                <a:spcPct val="90000"/>
              </a:lnSpc>
              <a:spcBef>
                <a:spcPts val="975"/>
              </a:spcBef>
              <a:spcAft>
                <a:spcPts val="225"/>
              </a:spcAft>
              <a:buNone/>
            </a:pPr>
            <a:r>
              <a:rPr lang="en-US" sz="1600" b="1" i="0">
                <a:solidFill>
                  <a:srgbClr val="404040"/>
                </a:solidFill>
                <a:effectLst/>
              </a:rPr>
              <a:t>Key Features:</a:t>
            </a:r>
          </a:p>
          <a:p>
            <a:pPr marL="0" indent="0">
              <a:lnSpc>
                <a:spcPct val="90000"/>
              </a:lnSpc>
              <a:spcBef>
                <a:spcPts val="300"/>
              </a:spcBef>
              <a:spcAft>
                <a:spcPts val="300"/>
              </a:spcAft>
              <a:buNone/>
            </a:pPr>
            <a:r>
              <a:rPr lang="en-US" sz="1600" b="1" i="0">
                <a:solidFill>
                  <a:srgbClr val="404040"/>
                </a:solidFill>
                <a:effectLst/>
              </a:rPr>
              <a:t>Sections</a:t>
            </a:r>
            <a:r>
              <a:rPr lang="en-US" sz="1600" b="0" i="0">
                <a:solidFill>
                  <a:srgbClr val="404040"/>
                </a:solidFill>
                <a:effectLst/>
              </a:rPr>
              <a:t>: education, employment, research funding history, contributions, activities, and more.</a:t>
            </a:r>
          </a:p>
          <a:p>
            <a:pPr marL="0" indent="0">
              <a:lnSpc>
                <a:spcPct val="90000"/>
              </a:lnSpc>
              <a:spcBef>
                <a:spcPts val="300"/>
              </a:spcBef>
              <a:spcAft>
                <a:spcPts val="300"/>
              </a:spcAft>
              <a:buNone/>
            </a:pPr>
            <a:r>
              <a:rPr lang="en-US" sz="1600" b="1" i="0">
                <a:solidFill>
                  <a:srgbClr val="404040"/>
                </a:solidFill>
                <a:effectLst/>
              </a:rPr>
              <a:t>Time-consuming</a:t>
            </a:r>
            <a:r>
              <a:rPr lang="en-US" sz="1600" b="0" i="0">
                <a:solidFill>
                  <a:srgbClr val="404040"/>
                </a:solidFill>
                <a:effectLst/>
              </a:rPr>
              <a:t>: It can take several hours to complete, especially the first time, so starting early is recommended.</a:t>
            </a:r>
          </a:p>
          <a:p>
            <a:pPr>
              <a:lnSpc>
                <a:spcPct val="90000"/>
              </a:lnSpc>
            </a:pPr>
            <a:r>
              <a:rPr lang="en-CA" sz="1500" b="1">
                <a:solidFill>
                  <a:srgbClr val="404040"/>
                </a:solidFill>
              </a:rPr>
              <a:t>Specific for the CGRS-M and SSHRC D application</a:t>
            </a:r>
          </a:p>
        </p:txBody>
      </p:sp>
    </p:spTree>
    <p:extLst>
      <p:ext uri="{BB962C8B-B14F-4D97-AF65-F5344CB8AC3E}">
        <p14:creationId xmlns:p14="http://schemas.microsoft.com/office/powerpoint/2010/main" val="28286273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Books stacked on a table">
            <a:extLst>
              <a:ext uri="{FF2B5EF4-FFF2-40B4-BE49-F238E27FC236}">
                <a16:creationId xmlns:a16="http://schemas.microsoft.com/office/drawing/2014/main" id="{249C9DDB-6184-3BDD-3033-B250CA8C4CA0}"/>
              </a:ext>
            </a:extLst>
          </p:cNvPr>
          <p:cNvPicPr>
            <a:picLocks noChangeAspect="1"/>
          </p:cNvPicPr>
          <p:nvPr/>
        </p:nvPicPr>
        <p:blipFill>
          <a:blip r:embed="rId2" cstate="email">
            <a:extLst>
              <a:ext uri="{28A0092B-C50C-407E-A947-70E740481C1C}">
                <a14:useLocalDpi xmlns:a14="http://schemas.microsoft.com/office/drawing/2010/main"/>
              </a:ext>
            </a:extLst>
          </a:blip>
          <a:srcRect b="-1"/>
          <a:stretch>
            <a:fillRect/>
          </a:stretch>
        </p:blipFill>
        <p:spPr>
          <a:xfrm>
            <a:off x="20" y="10"/>
            <a:ext cx="7537684" cy="6857990"/>
          </a:xfrm>
          <a:prstGeom prst="rect">
            <a:avLst/>
          </a:prstGeom>
        </p:spPr>
      </p:pic>
      <p:sp>
        <p:nvSpPr>
          <p:cNvPr id="2" name="Title 1">
            <a:extLst>
              <a:ext uri="{FF2B5EF4-FFF2-40B4-BE49-F238E27FC236}">
                <a16:creationId xmlns:a16="http://schemas.microsoft.com/office/drawing/2014/main" id="{08790E29-D7C3-264D-FFC3-E1B65A4D1998}"/>
              </a:ext>
            </a:extLst>
          </p:cNvPr>
          <p:cNvSpPr>
            <a:spLocks noGrp="1"/>
          </p:cNvSpPr>
          <p:nvPr>
            <p:ph type="title"/>
          </p:nvPr>
        </p:nvSpPr>
        <p:spPr>
          <a:xfrm>
            <a:off x="804682" y="2247020"/>
            <a:ext cx="5928360" cy="1188720"/>
          </a:xfrm>
          <a:solidFill>
            <a:schemeClr val="tx1">
              <a:alpha val="60000"/>
            </a:schemeClr>
          </a:solidFill>
          <a:ln>
            <a:solidFill>
              <a:schemeClr val="bg1"/>
            </a:solidFill>
          </a:ln>
        </p:spPr>
        <p:txBody>
          <a:bodyPr>
            <a:normAutofit/>
          </a:bodyPr>
          <a:lstStyle/>
          <a:p>
            <a:r>
              <a:rPr lang="en-US">
                <a:solidFill>
                  <a:schemeClr val="bg1"/>
                </a:solidFill>
              </a:rPr>
              <a:t>Tips for CCV Success</a:t>
            </a:r>
            <a:endParaRPr lang="en-CA">
              <a:solidFill>
                <a:schemeClr val="bg1"/>
              </a:solidFill>
            </a:endParaRPr>
          </a:p>
        </p:txBody>
      </p:sp>
      <p:sp>
        <p:nvSpPr>
          <p:cNvPr id="10" name="Rectangle 9">
            <a:extLst>
              <a:ext uri="{FF2B5EF4-FFF2-40B4-BE49-F238E27FC236}">
                <a16:creationId xmlns:a16="http://schemas.microsoft.com/office/drawing/2014/main" id="{2DC18BC7-5FF5-42FD-8163-C0D34837F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674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5AA76EF-6F2B-1C46-EDDA-EB54BE0D8D95}"/>
              </a:ext>
            </a:extLst>
          </p:cNvPr>
          <p:cNvSpPr>
            <a:spLocks noGrp="1"/>
          </p:cNvSpPr>
          <p:nvPr>
            <p:ph idx="1"/>
          </p:nvPr>
        </p:nvSpPr>
        <p:spPr>
          <a:xfrm>
            <a:off x="7624582" y="973600"/>
            <a:ext cx="4480540" cy="4924280"/>
          </a:xfrm>
        </p:spPr>
        <p:txBody>
          <a:bodyPr anchor="ctr">
            <a:normAutofit/>
          </a:bodyPr>
          <a:lstStyle/>
          <a:p>
            <a:pPr marL="0" indent="0">
              <a:lnSpc>
                <a:spcPct val="90000"/>
              </a:lnSpc>
              <a:spcBef>
                <a:spcPts val="300"/>
              </a:spcBef>
              <a:spcAft>
                <a:spcPts val="300"/>
              </a:spcAft>
              <a:buNone/>
            </a:pPr>
            <a:r>
              <a:rPr lang="en-US" sz="1600" b="1" i="0">
                <a:solidFill>
                  <a:schemeClr val="tx1"/>
                </a:solidFill>
                <a:effectLst/>
              </a:rPr>
              <a:t>Start early</a:t>
            </a:r>
            <a:r>
              <a:rPr lang="en-US" sz="1600" b="0" i="0">
                <a:solidFill>
                  <a:schemeClr val="tx1"/>
                </a:solidFill>
                <a:effectLst/>
              </a:rPr>
              <a:t>: The CCV is detailed and time-consuming. But handy to keep dates, awards and skills </a:t>
            </a:r>
            <a:r>
              <a:rPr lang="en-US" sz="1600">
                <a:solidFill>
                  <a:schemeClr val="tx1"/>
                </a:solidFill>
              </a:rPr>
              <a:t>all in one place. </a:t>
            </a:r>
          </a:p>
          <a:p>
            <a:pPr marL="0" indent="0">
              <a:lnSpc>
                <a:spcPct val="90000"/>
              </a:lnSpc>
              <a:spcBef>
                <a:spcPts val="300"/>
              </a:spcBef>
              <a:spcAft>
                <a:spcPts val="300"/>
              </a:spcAft>
              <a:buNone/>
            </a:pPr>
            <a:endParaRPr lang="en-US" sz="1600" b="0" i="0">
              <a:solidFill>
                <a:schemeClr val="tx1"/>
              </a:solidFill>
              <a:effectLst/>
            </a:endParaRPr>
          </a:p>
          <a:p>
            <a:pPr marL="0" indent="0">
              <a:lnSpc>
                <a:spcPct val="90000"/>
              </a:lnSpc>
              <a:spcBef>
                <a:spcPts val="300"/>
              </a:spcBef>
              <a:spcAft>
                <a:spcPts val="300"/>
              </a:spcAft>
              <a:buNone/>
            </a:pPr>
            <a:r>
              <a:rPr lang="en-US" sz="1600" b="1" i="0">
                <a:solidFill>
                  <a:schemeClr val="tx1"/>
                </a:solidFill>
                <a:effectLst/>
              </a:rPr>
              <a:t>Use consistent formatting</a:t>
            </a:r>
            <a:r>
              <a:rPr lang="en-US" sz="1600" b="0" i="0">
                <a:solidFill>
                  <a:schemeClr val="tx1"/>
                </a:solidFill>
                <a:effectLst/>
              </a:rPr>
              <a:t> for publications and contributions.</a:t>
            </a:r>
          </a:p>
          <a:p>
            <a:pPr marL="0" indent="0">
              <a:lnSpc>
                <a:spcPct val="90000"/>
              </a:lnSpc>
              <a:spcBef>
                <a:spcPts val="300"/>
              </a:spcBef>
              <a:spcAft>
                <a:spcPts val="300"/>
              </a:spcAft>
              <a:buNone/>
            </a:pPr>
            <a:endParaRPr lang="en-US" sz="1600" b="0" i="0">
              <a:solidFill>
                <a:schemeClr val="tx1"/>
              </a:solidFill>
              <a:effectLst/>
            </a:endParaRPr>
          </a:p>
          <a:p>
            <a:pPr marL="0" indent="0">
              <a:lnSpc>
                <a:spcPct val="90000"/>
              </a:lnSpc>
              <a:spcBef>
                <a:spcPts val="300"/>
              </a:spcBef>
              <a:spcAft>
                <a:spcPts val="300"/>
              </a:spcAft>
              <a:buNone/>
            </a:pPr>
            <a:r>
              <a:rPr lang="en-US" sz="1600" b="1" i="0">
                <a:solidFill>
                  <a:schemeClr val="tx1"/>
                </a:solidFill>
                <a:effectLst/>
              </a:rPr>
              <a:t>Keep a backup</a:t>
            </a:r>
            <a:r>
              <a:rPr lang="en-US" sz="1600" b="0" i="0">
                <a:solidFill>
                  <a:schemeClr val="tx1"/>
                </a:solidFill>
                <a:effectLst/>
              </a:rPr>
              <a:t> of your entries in a Word or Excel file for future use.</a:t>
            </a:r>
          </a:p>
          <a:p>
            <a:pPr marL="0" indent="0">
              <a:lnSpc>
                <a:spcPct val="90000"/>
              </a:lnSpc>
              <a:spcBef>
                <a:spcPts val="300"/>
              </a:spcBef>
              <a:spcAft>
                <a:spcPts val="300"/>
              </a:spcAft>
              <a:buNone/>
            </a:pPr>
            <a:endParaRPr lang="en-US" sz="1500">
              <a:solidFill>
                <a:srgbClr val="FFFFFF"/>
              </a:solidFill>
              <a:latin typeface="Segoe Sans"/>
            </a:endParaRPr>
          </a:p>
        </p:txBody>
      </p:sp>
    </p:spTree>
    <p:extLst>
      <p:ext uri="{BB962C8B-B14F-4D97-AF65-F5344CB8AC3E}">
        <p14:creationId xmlns:p14="http://schemas.microsoft.com/office/powerpoint/2010/main" val="1890183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92AAE-7303-E699-1312-B65E02399BB8}"/>
              </a:ext>
            </a:extLst>
          </p:cNvPr>
          <p:cNvSpPr>
            <a:spLocks noGrp="1"/>
          </p:cNvSpPr>
          <p:nvPr>
            <p:ph type="title"/>
          </p:nvPr>
        </p:nvSpPr>
        <p:spPr>
          <a:xfrm>
            <a:off x="2231136" y="964692"/>
            <a:ext cx="5899990" cy="1188720"/>
          </a:xfrm>
        </p:spPr>
        <p:txBody>
          <a:bodyPr/>
          <a:lstStyle/>
          <a:p>
            <a:r>
              <a:rPr lang="en-US"/>
              <a:t>Outline of Overview</a:t>
            </a:r>
            <a:endParaRPr lang="en-CA"/>
          </a:p>
        </p:txBody>
      </p:sp>
      <p:sp>
        <p:nvSpPr>
          <p:cNvPr id="4" name="TextBox 3">
            <a:extLst>
              <a:ext uri="{FF2B5EF4-FFF2-40B4-BE49-F238E27FC236}">
                <a16:creationId xmlns:a16="http://schemas.microsoft.com/office/drawing/2014/main" id="{75ACE83D-AF1E-4056-423F-C48EDC71BA29}"/>
              </a:ext>
            </a:extLst>
          </p:cNvPr>
          <p:cNvSpPr txBox="1"/>
          <p:nvPr/>
        </p:nvSpPr>
        <p:spPr>
          <a:xfrm>
            <a:off x="2231136" y="2515830"/>
            <a:ext cx="6098344" cy="3600986"/>
          </a:xfrm>
          <a:prstGeom prst="rect">
            <a:avLst/>
          </a:prstGeom>
          <a:noFill/>
        </p:spPr>
        <p:txBody>
          <a:bodyPr wrap="square">
            <a:spAutoFit/>
          </a:bodyPr>
          <a:lstStyle/>
          <a:p>
            <a:pPr marL="342900" indent="-342900">
              <a:spcBef>
                <a:spcPts val="1200"/>
              </a:spcBef>
              <a:buFont typeface="Wingdings" panose="05000000000000000000" pitchFamily="2" charset="2"/>
              <a:buChar char="ü"/>
            </a:pPr>
            <a:r>
              <a:rPr lang="en-US" sz="2400"/>
              <a:t>Scholarship landscape at Trent</a:t>
            </a:r>
          </a:p>
          <a:p>
            <a:pPr marL="342900" indent="-342900">
              <a:spcBef>
                <a:spcPts val="1200"/>
              </a:spcBef>
              <a:buFont typeface="Wingdings" panose="05000000000000000000" pitchFamily="2" charset="2"/>
              <a:buChar char="ü"/>
            </a:pPr>
            <a:r>
              <a:rPr lang="en-US" sz="2400"/>
              <a:t>Major funding opportunities</a:t>
            </a:r>
          </a:p>
          <a:p>
            <a:pPr marL="342900" indent="-342900">
              <a:spcBef>
                <a:spcPts val="1200"/>
              </a:spcBef>
              <a:buFont typeface="Wingdings" panose="05000000000000000000" pitchFamily="2" charset="2"/>
              <a:buChar char="ü"/>
            </a:pPr>
            <a:r>
              <a:rPr lang="en-US" sz="2400"/>
              <a:t>Understanding evaluation criteria</a:t>
            </a:r>
          </a:p>
          <a:p>
            <a:pPr marL="342900" indent="-342900">
              <a:spcBef>
                <a:spcPts val="1200"/>
              </a:spcBef>
              <a:buFont typeface="Wingdings" panose="05000000000000000000" pitchFamily="2" charset="2"/>
              <a:buChar char="ü"/>
            </a:pPr>
            <a:r>
              <a:rPr lang="en-US" sz="2400"/>
              <a:t>Preparing strong applications</a:t>
            </a:r>
          </a:p>
          <a:p>
            <a:pPr marL="342900" indent="-342900">
              <a:spcBef>
                <a:spcPts val="1200"/>
              </a:spcBef>
              <a:buFont typeface="Wingdings" panose="05000000000000000000" pitchFamily="2" charset="2"/>
              <a:buChar char="ü"/>
            </a:pPr>
            <a:r>
              <a:rPr lang="en-US" sz="2400"/>
              <a:t>Reference letters and referee support</a:t>
            </a:r>
          </a:p>
          <a:p>
            <a:pPr marL="342900" indent="-342900">
              <a:spcBef>
                <a:spcPts val="1200"/>
              </a:spcBef>
              <a:buFont typeface="Wingdings" panose="05000000000000000000" pitchFamily="2" charset="2"/>
              <a:buChar char="ü"/>
            </a:pPr>
            <a:r>
              <a:rPr lang="en-US" sz="2400"/>
              <a:t>Research funding considerations</a:t>
            </a:r>
          </a:p>
          <a:p>
            <a:pPr marL="342900" indent="-342900">
              <a:spcBef>
                <a:spcPts val="1200"/>
              </a:spcBef>
              <a:buFont typeface="Wingdings" panose="05000000000000000000" pitchFamily="2" charset="2"/>
              <a:buChar char="ü"/>
            </a:pPr>
            <a:r>
              <a:rPr lang="en-US" sz="2400"/>
              <a:t>Questions and resources</a:t>
            </a:r>
            <a:endParaRPr lang="en-CA" sz="2400"/>
          </a:p>
        </p:txBody>
      </p:sp>
    </p:spTree>
    <p:extLst>
      <p:ext uri="{BB962C8B-B14F-4D97-AF65-F5344CB8AC3E}">
        <p14:creationId xmlns:p14="http://schemas.microsoft.com/office/powerpoint/2010/main" val="2641047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803CCCD-6E63-628F-376F-950CB2906EA4}"/>
              </a:ext>
            </a:extLst>
          </p:cNvPr>
          <p:cNvSpPr>
            <a:spLocks noGrp="1"/>
          </p:cNvSpPr>
          <p:nvPr>
            <p:ph type="title"/>
          </p:nvPr>
        </p:nvSpPr>
        <p:spPr>
          <a:xfrm>
            <a:off x="259881" y="2404872"/>
            <a:ext cx="4090737" cy="1645920"/>
          </a:xfrm>
        </p:spPr>
        <p:txBody>
          <a:bodyPr vert="horz" lIns="274320" tIns="182880" rIns="274320" bIns="182880" rtlCol="0" anchor="ctr" anchorCtr="1">
            <a:normAutofit/>
          </a:bodyPr>
          <a:lstStyle/>
          <a:p>
            <a:r>
              <a:rPr lang="en-US" sz="2000">
                <a:solidFill>
                  <a:srgbClr val="262626"/>
                </a:solidFill>
              </a:rPr>
              <a:t>ALWAYS Confirm your Eligibility before starting</a:t>
            </a:r>
          </a:p>
        </p:txBody>
      </p:sp>
      <p:pic>
        <p:nvPicPr>
          <p:cNvPr id="4" name="Picture 3">
            <a:extLst>
              <a:ext uri="{FF2B5EF4-FFF2-40B4-BE49-F238E27FC236}">
                <a16:creationId xmlns:a16="http://schemas.microsoft.com/office/drawing/2014/main" id="{2C71D6FA-CEBC-A1D3-28E8-891172CDD8D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4654296" y="10"/>
            <a:ext cx="7537703" cy="6857990"/>
          </a:xfrm>
          <a:prstGeom prst="rect">
            <a:avLst/>
          </a:prstGeom>
        </p:spPr>
      </p:pic>
      <p:sp>
        <p:nvSpPr>
          <p:cNvPr id="3" name="Content Placeholder 2">
            <a:extLst>
              <a:ext uri="{FF2B5EF4-FFF2-40B4-BE49-F238E27FC236}">
                <a16:creationId xmlns:a16="http://schemas.microsoft.com/office/drawing/2014/main" id="{6CF078E5-CF4E-0322-8424-16BC4740505A}"/>
              </a:ext>
              <a:ext uri="{C183D7F6-B498-43B3-948B-1728B52AA6E4}">
                <adec:decorative xmlns:adec="http://schemas.microsoft.com/office/drawing/2017/decorative" val="1"/>
              </a:ext>
            </a:extLst>
          </p:cNvPr>
          <p:cNvSpPr txBox="1">
            <a:spLocks/>
          </p:cNvSpPr>
          <p:nvPr/>
        </p:nvSpPr>
        <p:spPr>
          <a:xfrm>
            <a:off x="6679109" y="1059838"/>
            <a:ext cx="4665397" cy="4738323"/>
          </a:xfrm>
          <a:prstGeom prst="rect">
            <a:avLst/>
          </a:prstGeom>
        </p:spPr>
        <p:txBody>
          <a:bodyPr vert="horz" lIns="91440" tIns="45720" rIns="91440" bIns="45720" rtlCol="0" anchor="ctr"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500" kern="1200">
                <a:solidFill>
                  <a:srgbClr val="FFFFFF"/>
                </a:solidFill>
                <a:latin typeface="+mn-lt"/>
                <a:ea typeface="+mn-ea"/>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400" kern="1200">
                <a:solidFill>
                  <a:schemeClr val="tx1">
                    <a:lumMod val="85000"/>
                    <a:lumOff val="15000"/>
                  </a:schemeClr>
                </a:solidFill>
                <a:latin typeface="+mn-lt"/>
                <a:ea typeface="+mn-ea"/>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200" kern="1200">
                <a:solidFill>
                  <a:schemeClr val="tx1">
                    <a:lumMod val="85000"/>
                    <a:lumOff val="15000"/>
                  </a:schemeClr>
                </a:solidFill>
                <a:latin typeface="+mn-lt"/>
                <a:ea typeface="+mn-ea"/>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lumMod val="85000"/>
                    <a:lumOff val="15000"/>
                  </a:schemeClr>
                </a:solidFill>
                <a:latin typeface="+mn-lt"/>
                <a:ea typeface="+mn-ea"/>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000"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000" kern="1200" baseline="0">
                <a:solidFill>
                  <a:schemeClr val="tx1"/>
                </a:solidFill>
                <a:latin typeface="+mn-lt"/>
                <a:ea typeface="+mn-ea"/>
                <a:cs typeface="+mn-cs"/>
              </a:defRPr>
            </a:lvl9pPr>
          </a:lstStyle>
          <a:p>
            <a:pPr marR="0" lvl="0" algn="l" fontAlgn="auto">
              <a:spcAft>
                <a:spcPts val="0"/>
              </a:spcAft>
              <a:buSzTx/>
              <a:tabLst/>
              <a:defRPr/>
            </a:pPr>
            <a:endParaRPr kumimoji="0" lang="en-US" b="0" i="0" u="none" strike="noStrike" cap="none" spc="0" normalizeH="0" baseline="0" noProof="0">
              <a:ln>
                <a:noFill/>
              </a:ln>
              <a:solidFill>
                <a:schemeClr val="tx1">
                  <a:lumMod val="85000"/>
                  <a:lumOff val="15000"/>
                </a:schemeClr>
              </a:solidFill>
              <a:effectLst/>
              <a:uLnTx/>
              <a:uFillTx/>
            </a:endParaRPr>
          </a:p>
        </p:txBody>
      </p:sp>
    </p:spTree>
    <p:extLst>
      <p:ext uri="{BB962C8B-B14F-4D97-AF65-F5344CB8AC3E}">
        <p14:creationId xmlns:p14="http://schemas.microsoft.com/office/powerpoint/2010/main" val="86631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21B14-92CB-DC03-98D2-691B8A143E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13C58-CA64-2609-44F5-8BAE31D0F16D}"/>
              </a:ext>
            </a:extLst>
          </p:cNvPr>
          <p:cNvSpPr>
            <a:spLocks noGrp="1"/>
          </p:cNvSpPr>
          <p:nvPr>
            <p:ph type="title"/>
          </p:nvPr>
        </p:nvSpPr>
        <p:spPr>
          <a:xfrm>
            <a:off x="5138928" y="964692"/>
            <a:ext cx="6092952" cy="1206759"/>
          </a:xfrm>
        </p:spPr>
        <p:txBody>
          <a:bodyPr vert="horz" lIns="182880" tIns="182880" rIns="182880" bIns="182880" rtlCol="0" anchor="ctr">
            <a:normAutofit/>
          </a:bodyPr>
          <a:lstStyle/>
          <a:p>
            <a:r>
              <a:rPr lang="en-US" sz="2600"/>
              <a:t>Special Circumstances: </a:t>
            </a:r>
            <a:br>
              <a:rPr lang="en-US" sz="2600"/>
            </a:br>
            <a:r>
              <a:rPr lang="en-US" sz="2600"/>
              <a:t>what to consider</a:t>
            </a:r>
          </a:p>
        </p:txBody>
      </p:sp>
      <p:sp>
        <p:nvSpPr>
          <p:cNvPr id="7" name="Content Placeholder 6">
            <a:extLst>
              <a:ext uri="{FF2B5EF4-FFF2-40B4-BE49-F238E27FC236}">
                <a16:creationId xmlns:a16="http://schemas.microsoft.com/office/drawing/2014/main" id="{874399E9-A030-A049-C20F-52871336043C}"/>
              </a:ext>
            </a:extLst>
          </p:cNvPr>
          <p:cNvSpPr>
            <a:spLocks noGrp="1"/>
          </p:cNvSpPr>
          <p:nvPr>
            <p:ph type="body" sz="half" idx="2"/>
          </p:nvPr>
        </p:nvSpPr>
        <p:spPr>
          <a:xfrm>
            <a:off x="214604" y="964692"/>
            <a:ext cx="4721290" cy="4775335"/>
          </a:xfrm>
        </p:spPr>
        <p:txBody>
          <a:bodyPr vert="horz" lIns="91440" tIns="45720" rIns="91440" bIns="45720" rtlCol="0" anchorCtr="0">
            <a:normAutofit/>
          </a:bodyPr>
          <a:lstStyle/>
          <a:p>
            <a:pPr algn="l">
              <a:spcAft>
                <a:spcPts val="1200"/>
              </a:spcAft>
            </a:pPr>
            <a:r>
              <a:rPr lang="en-US" sz="1700">
                <a:solidFill>
                  <a:schemeClr val="tx1">
                    <a:lumMod val="85000"/>
                    <a:lumOff val="15000"/>
                  </a:schemeClr>
                </a:solidFill>
              </a:rPr>
              <a:t>Tri Council applications ask selection committees </a:t>
            </a:r>
            <a:r>
              <a:rPr lang="en-US" sz="1700" b="1">
                <a:solidFill>
                  <a:schemeClr val="tx1">
                    <a:lumMod val="85000"/>
                    <a:lumOff val="15000"/>
                  </a:schemeClr>
                </a:solidFill>
              </a:rPr>
              <a:t>to consider special circumstances </a:t>
            </a:r>
            <a:r>
              <a:rPr lang="en-US" sz="1700">
                <a:solidFill>
                  <a:schemeClr val="tx1">
                    <a:lumMod val="85000"/>
                    <a:lumOff val="15000"/>
                  </a:schemeClr>
                </a:solidFill>
              </a:rPr>
              <a:t>that could have affected applicants’ research, professional career, record of academic or research achievement, or completion of degrees. </a:t>
            </a:r>
          </a:p>
          <a:p>
            <a:pPr algn="l">
              <a:spcAft>
                <a:spcPts val="1200"/>
              </a:spcAft>
            </a:pPr>
            <a:r>
              <a:rPr lang="en-US" sz="1700">
                <a:solidFill>
                  <a:schemeClr val="tx1">
                    <a:lumMod val="85000"/>
                    <a:lumOff val="15000"/>
                  </a:schemeClr>
                </a:solidFill>
              </a:rPr>
              <a:t>Relevant circumstances </a:t>
            </a:r>
            <a:r>
              <a:rPr lang="en-US" sz="1700" b="1">
                <a:solidFill>
                  <a:schemeClr val="tx1">
                    <a:lumMod val="85000"/>
                    <a:lumOff val="15000"/>
                  </a:schemeClr>
                </a:solidFill>
              </a:rPr>
              <a:t>could include </a:t>
            </a:r>
            <a:r>
              <a:rPr lang="en-US" sz="1700">
                <a:solidFill>
                  <a:schemeClr val="tx1">
                    <a:lumMod val="85000"/>
                    <a:lumOff val="15000"/>
                  </a:schemeClr>
                </a:solidFill>
              </a:rPr>
              <a:t>administrative responsibilities, maternity/parental leave, child rearing, illness, disability, cultural or community responsibilities, socio-economic context, family responsibilities, trauma and loss, the COVID-19 pandemic, or other applicable circumstances.</a:t>
            </a:r>
          </a:p>
          <a:p>
            <a:pPr algn="l">
              <a:spcAft>
                <a:spcPts val="1200"/>
              </a:spcAft>
            </a:pPr>
            <a:r>
              <a:rPr lang="en-US" sz="1700">
                <a:solidFill>
                  <a:srgbClr val="000000"/>
                </a:solidFill>
              </a:rPr>
              <a:t>Links: </a:t>
            </a:r>
            <a:r>
              <a:rPr lang="en-US" sz="1700">
                <a:solidFill>
                  <a:srgbClr val="000000"/>
                </a:solidFill>
                <a:hlinkClick r:id="rId3">
                  <a:extLst>
                    <a:ext uri="{A12FA001-AC4F-418D-AE19-62706E023703}">
                      <ahyp:hlinkClr xmlns:ahyp="http://schemas.microsoft.com/office/drawing/2018/hyperlinkcolor" val="tx"/>
                    </a:ext>
                  </a:extLst>
                </a:hlinkClick>
              </a:rPr>
              <a:t>SSHRC D  </a:t>
            </a:r>
            <a:r>
              <a:rPr lang="en-US" sz="1700">
                <a:solidFill>
                  <a:srgbClr val="000000"/>
                </a:solidFill>
                <a:hlinkClick r:id="rId4">
                  <a:extLst>
                    <a:ext uri="{A12FA001-AC4F-418D-AE19-62706E023703}">
                      <ahyp:hlinkClr xmlns:ahyp="http://schemas.microsoft.com/office/drawing/2018/hyperlinkcolor" val="tx"/>
                    </a:ext>
                  </a:extLst>
                </a:hlinkClick>
              </a:rPr>
              <a:t>NSERC D</a:t>
            </a:r>
            <a:r>
              <a:rPr lang="en-US" sz="1700">
                <a:solidFill>
                  <a:srgbClr val="000000"/>
                </a:solidFill>
              </a:rPr>
              <a:t>  </a:t>
            </a:r>
            <a:r>
              <a:rPr lang="en-US" sz="1700">
                <a:solidFill>
                  <a:srgbClr val="000000"/>
                </a:solidFill>
                <a:hlinkClick r:id="rId5">
                  <a:extLst>
                    <a:ext uri="{A12FA001-AC4F-418D-AE19-62706E023703}">
                      <ahyp:hlinkClr xmlns:ahyp="http://schemas.microsoft.com/office/drawing/2018/hyperlinkcolor" val="tx"/>
                    </a:ext>
                  </a:extLst>
                </a:hlinkClick>
              </a:rPr>
              <a:t>CIHR D Point 4 </a:t>
            </a:r>
            <a:endParaRPr lang="en-US" sz="1700">
              <a:solidFill>
                <a:srgbClr val="000000"/>
              </a:solidFill>
            </a:endParaRPr>
          </a:p>
          <a:p>
            <a:pPr indent="-228600" algn="l">
              <a:spcAft>
                <a:spcPts val="1200"/>
              </a:spcAft>
              <a:buFont typeface="Arial" panose="020B0604020202020204" pitchFamily="34" charset="0"/>
              <a:buChar char="•"/>
            </a:pPr>
            <a:endParaRPr lang="en-US" sz="1700">
              <a:solidFill>
                <a:schemeClr val="tx1">
                  <a:lumMod val="85000"/>
                  <a:lumOff val="15000"/>
                </a:schemeClr>
              </a:solidFill>
            </a:endParaRPr>
          </a:p>
          <a:p>
            <a:pPr indent="-228600" algn="l">
              <a:spcAft>
                <a:spcPts val="1200"/>
              </a:spcAft>
              <a:buFont typeface="Arial" panose="020B0604020202020204" pitchFamily="34" charset="0"/>
              <a:buChar char="•"/>
            </a:pPr>
            <a:endParaRPr lang="en-US" sz="1700">
              <a:solidFill>
                <a:schemeClr val="tx1">
                  <a:lumMod val="85000"/>
                  <a:lumOff val="15000"/>
                </a:schemeClr>
              </a:solidFill>
            </a:endParaRPr>
          </a:p>
        </p:txBody>
      </p:sp>
      <p:pic>
        <p:nvPicPr>
          <p:cNvPr id="1026" name="Picture 2" descr="Nurse holding patient's hand">
            <a:extLst>
              <a:ext uri="{FF2B5EF4-FFF2-40B4-BE49-F238E27FC236}">
                <a16:creationId xmlns:a16="http://schemas.microsoft.com/office/drawing/2014/main" id="{24923A29-62CD-A49B-DE53-5FDAB7D2B4CB}"/>
              </a:ext>
            </a:extLst>
          </p:cNvPr>
          <p:cNvPicPr>
            <a:picLocks noGrp="1" noChangeAspect="1" noChangeArrowheads="1"/>
          </p:cNvPicPr>
          <p:nvPr>
            <p:ph type="pic" idx="1"/>
          </p:nvPr>
        </p:nvPicPr>
        <p:blipFill>
          <a:blip r:embed="rId6" cstate="email">
            <a:extLst>
              <a:ext uri="{28A0092B-C50C-407E-A947-70E740481C1C}">
                <a14:useLocalDpi xmlns:a14="http://schemas.microsoft.com/office/drawing/2010/main"/>
              </a:ext>
            </a:extLst>
          </a:blip>
          <a:srcRect r="-6"/>
          <a:stretch/>
        </p:blipFill>
        <p:spPr bwMode="auto">
          <a:xfrm>
            <a:off x="5203584" y="2475145"/>
            <a:ext cx="2901387" cy="1586720"/>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1030" name="Picture 6" descr="A silhouette of a person on a swing at sunset">
            <a:extLst>
              <a:ext uri="{FF2B5EF4-FFF2-40B4-BE49-F238E27FC236}">
                <a16:creationId xmlns:a16="http://schemas.microsoft.com/office/drawing/2014/main" id="{57F33B08-06BE-A361-670E-20B7368F008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r="-6" b="-7"/>
          <a:stretch/>
        </p:blipFill>
        <p:spPr bwMode="auto">
          <a:xfrm>
            <a:off x="5203583" y="4153305"/>
            <a:ext cx="2901387" cy="1586721"/>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8" name="Picture 4" descr="A person holding a baby">
            <a:extLst>
              <a:ext uri="{FF2B5EF4-FFF2-40B4-BE49-F238E27FC236}">
                <a16:creationId xmlns:a16="http://schemas.microsoft.com/office/drawing/2014/main" id="{FAE50BC9-9280-A477-F9A5-DA7A2DCA4D35}"/>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p:blipFill>
        <p:spPr bwMode="auto">
          <a:xfrm>
            <a:off x="8231124" y="2475145"/>
            <a:ext cx="3000756" cy="3264882"/>
          </a:xfrm>
          <a:prstGeom prst="rect">
            <a:avLst/>
          </a:prstGeom>
          <a:noFill/>
          <a:ln w="31750" cap="sq">
            <a:solidFill>
              <a:srgbClr val="FFFFFF"/>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656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4FF747E-F966-C717-B370-81176D9E7BC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3530FE0-C542-45A1-BCD8-935787009C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51" y="640080"/>
            <a:ext cx="8924024" cy="5200996"/>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0543" y="825096"/>
            <a:ext cx="8549640" cy="483096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76718" y="1443035"/>
            <a:ext cx="3971932" cy="3971930"/>
          </a:xfrm>
          <a:prstGeom prst="ellipse">
            <a:avLst/>
          </a:prstGeom>
          <a:solidFill>
            <a:srgbClr val="FFFFFF"/>
          </a:solid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EEE026BC-C7A3-DDAA-8B17-132C0246B92B}"/>
              </a:ext>
              <a:ext uri="{C183D7F6-B498-43B3-948B-1728B52AA6E4}">
                <adec:decorative xmlns:adec="http://schemas.microsoft.com/office/drawing/2017/decorative" val="0"/>
              </a:ext>
            </a:extLst>
          </p:cNvPr>
          <p:cNvSpPr>
            <a:spLocks noGrp="1"/>
          </p:cNvSpPr>
          <p:nvPr>
            <p:ph type="title"/>
          </p:nvPr>
        </p:nvSpPr>
        <p:spPr>
          <a:xfrm>
            <a:off x="7720168" y="1586484"/>
            <a:ext cx="3685032" cy="3685032"/>
          </a:xfrm>
          <a:prstGeom prst="ellipse">
            <a:avLst/>
          </a:prstGeom>
          <a:solidFill>
            <a:schemeClr val="accent2"/>
          </a:solidFill>
          <a:ln>
            <a:noFill/>
          </a:ln>
        </p:spPr>
        <p:txBody>
          <a:bodyPr vert="horz" lIns="182880" tIns="182880" rIns="182880" bIns="182880" rtlCol="0" anchor="ctr">
            <a:normAutofit/>
          </a:bodyPr>
          <a:lstStyle/>
          <a:p>
            <a:r>
              <a:rPr lang="en-US" sz="1400">
                <a:solidFill>
                  <a:srgbClr val="040404"/>
                </a:solidFill>
              </a:rPr>
              <a:t>Overview of Scholarship Application Recommendation Letters</a:t>
            </a:r>
          </a:p>
        </p:txBody>
      </p:sp>
      <p:sp>
        <p:nvSpPr>
          <p:cNvPr id="16" name="TextBox 15">
            <a:extLst>
              <a:ext uri="{FF2B5EF4-FFF2-40B4-BE49-F238E27FC236}">
                <a16:creationId xmlns:a16="http://schemas.microsoft.com/office/drawing/2014/main" id="{01BC36FB-2040-4ADA-B887-1B275F78E917}"/>
              </a:ext>
            </a:extLst>
          </p:cNvPr>
          <p:cNvSpPr txBox="1"/>
          <p:nvPr/>
        </p:nvSpPr>
        <p:spPr>
          <a:xfrm>
            <a:off x="978408" y="1283546"/>
            <a:ext cx="6300216" cy="4131419"/>
          </a:xfrm>
          <a:prstGeom prst="rect">
            <a:avLst/>
          </a:prstGeom>
        </p:spPr>
        <p:txBody>
          <a:bodyPr vert="horz" lIns="91440" tIns="45720" rIns="91440" bIns="45720" rtlCol="0" anchor="ctr">
            <a:noAutofit/>
          </a:bodyPr>
          <a:lstStyle/>
          <a:p>
            <a:pPr marR="0" lvl="0" defTabSz="914400" fontAlgn="auto">
              <a:lnSpc>
                <a:spcPct val="90000"/>
              </a:lnSpc>
              <a:spcBef>
                <a:spcPts val="1000"/>
              </a:spcBef>
              <a:spcAft>
                <a:spcPts val="0"/>
              </a:spcAft>
              <a:buClr>
                <a:schemeClr val="accent2"/>
              </a:buClr>
              <a:buSzTx/>
              <a:tabLst/>
              <a:defRPr/>
            </a:pPr>
            <a:r>
              <a:rPr kumimoji="0" lang="en-US" sz="1600" b="0" i="0" u="none" strike="noStrike" cap="none" spc="0" normalizeH="0" baseline="0" noProof="0">
                <a:ln>
                  <a:noFill/>
                </a:ln>
                <a:solidFill>
                  <a:srgbClr val="404040"/>
                </a:solidFill>
                <a:effectLst/>
                <a:uLnTx/>
                <a:uFillTx/>
              </a:rPr>
              <a:t>Always review the application instructions and share instructions with your “referee”</a:t>
            </a:r>
            <a:endParaRPr lang="en-US" sz="1600">
              <a:solidFill>
                <a:srgbClr val="404040"/>
              </a:solidFill>
            </a:endParaRPr>
          </a:p>
          <a:p>
            <a:pPr marR="0" lvl="0" defTabSz="914400" fontAlgn="auto">
              <a:lnSpc>
                <a:spcPct val="90000"/>
              </a:lnSpc>
              <a:spcBef>
                <a:spcPts val="1000"/>
              </a:spcBef>
              <a:spcAft>
                <a:spcPts val="0"/>
              </a:spcAft>
              <a:buClr>
                <a:schemeClr val="accent2"/>
              </a:buClr>
              <a:buSzTx/>
              <a:tabLst/>
              <a:defRPr/>
            </a:pPr>
            <a:r>
              <a:rPr kumimoji="0" lang="en-US" sz="1600" b="0" i="0" u="none" strike="noStrike" cap="none" spc="0" normalizeH="0" baseline="0" noProof="0">
                <a:ln>
                  <a:noFill/>
                </a:ln>
                <a:solidFill>
                  <a:srgbClr val="404040"/>
                </a:solidFill>
                <a:effectLst/>
                <a:uLnTx/>
                <a:uFillTx/>
              </a:rPr>
              <a:t>Recommendation letters might be called:</a:t>
            </a:r>
          </a:p>
          <a:p>
            <a:pPr marL="285750" marR="0" lvl="0" indent="-228600" defTabSz="914400" fontAlgn="auto">
              <a:lnSpc>
                <a:spcPct val="90000"/>
              </a:lnSpc>
              <a:spcAft>
                <a:spcPts val="0"/>
              </a:spcAft>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rgbClr val="404040"/>
                </a:solidFill>
                <a:effectLst/>
                <a:uLnTx/>
                <a:uFillTx/>
              </a:rPr>
              <a:t>Letter of Appraisal</a:t>
            </a:r>
          </a:p>
          <a:p>
            <a:pPr marL="285750" marR="0" lvl="0" indent="-228600" defTabSz="914400" fontAlgn="auto">
              <a:lnSpc>
                <a:spcPct val="90000"/>
              </a:lnSpc>
              <a:spcAft>
                <a:spcPts val="0"/>
              </a:spcAft>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rgbClr val="404040"/>
                </a:solidFill>
                <a:effectLst/>
                <a:uLnTx/>
                <a:uFillTx/>
              </a:rPr>
              <a:t>Report on the Applicant</a:t>
            </a:r>
          </a:p>
          <a:p>
            <a:pPr marL="285750" marR="0" lvl="0" indent="-228600" defTabSz="914400" fontAlgn="auto">
              <a:lnSpc>
                <a:spcPct val="90000"/>
              </a:lnSpc>
              <a:spcAft>
                <a:spcPts val="0"/>
              </a:spcAft>
              <a:buClr>
                <a:schemeClr val="accent2"/>
              </a:buClr>
              <a:buSzTx/>
              <a:buFont typeface="Arial" panose="020B0604020202020204" pitchFamily="34" charset="0"/>
              <a:buChar char="•"/>
              <a:tabLst/>
              <a:defRPr/>
            </a:pPr>
            <a:r>
              <a:rPr kumimoji="0" lang="en-US" sz="1600" b="0" i="0" u="none" strike="noStrike" cap="none" spc="0" normalizeH="0" baseline="0" noProof="0">
                <a:ln>
                  <a:noFill/>
                </a:ln>
                <a:solidFill>
                  <a:srgbClr val="404040"/>
                </a:solidFill>
                <a:effectLst/>
                <a:uLnTx/>
                <a:uFillTx/>
              </a:rPr>
              <a:t>Reference Assessment or Referee Assessment</a:t>
            </a:r>
          </a:p>
          <a:p>
            <a:pPr marR="0" lvl="0" defTabSz="914400" fontAlgn="auto">
              <a:lnSpc>
                <a:spcPct val="90000"/>
              </a:lnSpc>
              <a:spcBef>
                <a:spcPts val="1000"/>
              </a:spcBef>
              <a:spcAft>
                <a:spcPts val="0"/>
              </a:spcAft>
              <a:buClr>
                <a:schemeClr val="accent2"/>
              </a:buClr>
              <a:buSzTx/>
              <a:tabLst/>
              <a:defRPr/>
            </a:pPr>
            <a:r>
              <a:rPr kumimoji="0" lang="en-US" sz="1600" b="0" i="0" u="none" strike="noStrike" cap="none" spc="0" normalizeH="0" baseline="0" noProof="0">
                <a:ln>
                  <a:noFill/>
                </a:ln>
                <a:solidFill>
                  <a:srgbClr val="404040"/>
                </a:solidFill>
                <a:effectLst/>
                <a:uLnTx/>
                <a:uFillTx/>
              </a:rPr>
              <a:t>It is critical that a “referee” relate their comments to the competition’s selection criteria.  </a:t>
            </a:r>
          </a:p>
          <a:p>
            <a:pPr marR="0" lvl="0" defTabSz="914400" fontAlgn="auto">
              <a:lnSpc>
                <a:spcPct val="90000"/>
              </a:lnSpc>
              <a:spcBef>
                <a:spcPts val="1000"/>
              </a:spcBef>
              <a:spcAft>
                <a:spcPts val="0"/>
              </a:spcAft>
              <a:buClr>
                <a:schemeClr val="accent2"/>
              </a:buClr>
              <a:buSzTx/>
              <a:tabLst/>
              <a:defRPr/>
            </a:pPr>
            <a:r>
              <a:rPr kumimoji="0" lang="en-US" sz="1600" b="0" i="0" u="none" strike="noStrike" cap="none" spc="0" normalizeH="0" baseline="0" noProof="0">
                <a:ln>
                  <a:noFill/>
                </a:ln>
                <a:solidFill>
                  <a:srgbClr val="404040"/>
                </a:solidFill>
                <a:effectLst/>
                <a:uLnTx/>
                <a:uFillTx/>
              </a:rPr>
              <a:t>They provide a meaningful commentary on an applicant’s skills, knowledge, experience, research potential and contributions.  </a:t>
            </a:r>
          </a:p>
          <a:p>
            <a:pPr marR="0" lvl="0" defTabSz="914400" fontAlgn="auto">
              <a:lnSpc>
                <a:spcPct val="90000"/>
              </a:lnSpc>
              <a:spcBef>
                <a:spcPts val="1000"/>
              </a:spcBef>
              <a:spcAft>
                <a:spcPts val="0"/>
              </a:spcAft>
              <a:buClr>
                <a:schemeClr val="accent2"/>
              </a:buClr>
              <a:buSzTx/>
              <a:tabLst/>
              <a:defRPr/>
            </a:pPr>
            <a:r>
              <a:rPr kumimoji="0" lang="en-US" sz="1600" b="0" i="0" u="none" strike="noStrike" cap="none" spc="0" normalizeH="0" baseline="0" noProof="0">
                <a:ln>
                  <a:noFill/>
                </a:ln>
                <a:solidFill>
                  <a:srgbClr val="404040"/>
                </a:solidFill>
                <a:effectLst/>
                <a:uLnTx/>
                <a:uFillTx/>
              </a:rPr>
              <a:t>Adjudication committee members rely on these letters to review their own ranking of the application in comparison to the pool of applicants. </a:t>
            </a:r>
          </a:p>
        </p:txBody>
      </p:sp>
    </p:spTree>
    <p:extLst>
      <p:ext uri="{BB962C8B-B14F-4D97-AF65-F5344CB8AC3E}">
        <p14:creationId xmlns:p14="http://schemas.microsoft.com/office/powerpoint/2010/main" val="2807033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66F9B9B5-79E0-3B13-C4FB-83DE2AE74EA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F743A41-22AD-A88B-B8F0-15BF50D9207C}"/>
              </a:ext>
            </a:extLst>
          </p:cNvPr>
          <p:cNvSpPr>
            <a:spLocks noGrp="1"/>
          </p:cNvSpPr>
          <p:nvPr>
            <p:ph type="title"/>
          </p:nvPr>
        </p:nvSpPr>
        <p:spPr>
          <a:xfrm>
            <a:off x="5445496" y="683394"/>
            <a:ext cx="5925310" cy="1470373"/>
          </a:xfrm>
          <a:prstGeom prst="ellipse">
            <a:avLst/>
          </a:prstGeom>
        </p:spPr>
        <p:txBody>
          <a:bodyPr vert="horz" lIns="182880" tIns="182880" rIns="182880" bIns="182880" rtlCol="0" anchor="ctr">
            <a:normAutofit fontScale="90000"/>
          </a:bodyPr>
          <a:lstStyle/>
          <a:p>
            <a:br>
              <a:rPr lang="en-US" sz="800" b="1"/>
            </a:br>
            <a:r>
              <a:rPr lang="en-US" sz="1400" b="1"/>
              <a:t>What to provide a referee</a:t>
            </a:r>
            <a:br>
              <a:rPr lang="en-US" sz="1400" b="1"/>
            </a:br>
            <a:r>
              <a:rPr lang="en-US" sz="1400" b="1"/>
              <a:t> and </a:t>
            </a:r>
            <a:br>
              <a:rPr lang="en-US" sz="1400" b="1"/>
            </a:br>
            <a:r>
              <a:rPr lang="en-US" sz="1400" b="1"/>
              <a:t>what might be helpful</a:t>
            </a:r>
          </a:p>
        </p:txBody>
      </p:sp>
      <p:pic>
        <p:nvPicPr>
          <p:cNvPr id="25" name="Picture 24" descr="Trent campus view of a walkway">
            <a:extLst>
              <a:ext uri="{FF2B5EF4-FFF2-40B4-BE49-F238E27FC236}">
                <a16:creationId xmlns:a16="http://schemas.microsoft.com/office/drawing/2014/main" id="{90578404-FA35-0A6C-B60F-2AF84E3231A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0" y="10"/>
            <a:ext cx="4657325" cy="6857990"/>
          </a:xfrm>
          <a:prstGeom prst="rect">
            <a:avLst/>
          </a:prstGeom>
        </p:spPr>
      </p:pic>
      <p:sp>
        <p:nvSpPr>
          <p:cNvPr id="9" name="Title 1">
            <a:extLst>
              <a:ext uri="{FF2B5EF4-FFF2-40B4-BE49-F238E27FC236}">
                <a16:creationId xmlns:a16="http://schemas.microsoft.com/office/drawing/2014/main" id="{2712685E-95EC-FD92-75E7-CEEE3EF87EED}"/>
              </a:ext>
            </a:extLst>
          </p:cNvPr>
          <p:cNvSpPr txBox="1">
            <a:spLocks/>
          </p:cNvSpPr>
          <p:nvPr/>
        </p:nvSpPr>
        <p:spPr bwMode="black">
          <a:xfrm>
            <a:off x="5445496" y="2640692"/>
            <a:ext cx="5925310" cy="3255252"/>
          </a:xfrm>
          <a:prstGeom prst="rect">
            <a:avLst/>
          </a:prstGeom>
        </p:spPr>
        <p:txBody>
          <a:bodyPr vert="horz" lIns="91440" tIns="45720" rIns="91440" bIns="45720" rtlCol="0" anchorCtr="1">
            <a:noAutofit/>
          </a:bodyPr>
          <a:lstStyle>
            <a:lvl1pPr algn="ctr" defTabSz="914400" rtl="0" eaLnBrk="1" latinLnBrk="0" hangingPunct="1">
              <a:lnSpc>
                <a:spcPct val="90000"/>
              </a:lnSpc>
              <a:spcBef>
                <a:spcPct val="0"/>
              </a:spcBef>
              <a:buNone/>
              <a:defRPr sz="5400" kern="1200" cap="all" spc="200" baseline="0">
                <a:solidFill>
                  <a:srgbClr val="262626"/>
                </a:solidFill>
                <a:latin typeface="+mj-lt"/>
                <a:ea typeface="+mj-ea"/>
                <a:cs typeface="+mj-cs"/>
              </a:defRPr>
            </a:lvl1pPr>
          </a:lstStyle>
          <a:p>
            <a:pPr marR="0" lvl="0" algn="l" fontAlgn="auto">
              <a:spcBef>
                <a:spcPts val="1000"/>
              </a:spcBef>
              <a:spcAft>
                <a:spcPts val="522"/>
              </a:spcAft>
              <a:buClr>
                <a:schemeClr val="accent2"/>
              </a:buClr>
              <a:buSzTx/>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Advise your referee you will provide:</a:t>
            </a:r>
          </a:p>
          <a:p>
            <a:pPr marL="264513" marR="0" lvl="0" indent="-228600" algn="l" fontAlgn="auto">
              <a:spcBef>
                <a:spcPts val="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Scholarship overview</a:t>
            </a:r>
          </a:p>
          <a:p>
            <a:pPr marL="264513" marR="0" lvl="0" indent="-228600" algn="l" fontAlgn="auto">
              <a:spcBef>
                <a:spcPts val="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Selection criteria</a:t>
            </a:r>
          </a:p>
          <a:p>
            <a:pPr marL="264513" marR="0" lvl="0" indent="-228600" algn="l" fontAlgn="auto">
              <a:spcBef>
                <a:spcPts val="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Draft of your outline of proposed research </a:t>
            </a:r>
          </a:p>
          <a:p>
            <a:pPr marL="264513" marR="0" lvl="0" indent="-228600" algn="l" fontAlgn="auto">
              <a:spcBef>
                <a:spcPts val="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Referee instructions </a:t>
            </a:r>
          </a:p>
          <a:p>
            <a:pPr marR="0" lvl="0" indent="-228600" algn="l" fontAlgn="auto">
              <a:spcBef>
                <a:spcPts val="1000"/>
              </a:spcBef>
              <a:spcAft>
                <a:spcPts val="522"/>
              </a:spcAft>
              <a:buClr>
                <a:schemeClr val="accent2"/>
              </a:buClr>
              <a:buSzTx/>
              <a:buFont typeface="Arial" panose="020B0604020202020204" pitchFamily="34" charset="0"/>
              <a:buChar char="•"/>
              <a:tabLst/>
              <a:defRPr/>
            </a:pPr>
            <a:endPar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endParaRPr>
          </a:p>
          <a:p>
            <a:pPr marR="0" lvl="0" algn="l" fontAlgn="auto">
              <a:spcBef>
                <a:spcPts val="1000"/>
              </a:spcBef>
              <a:spcAft>
                <a:spcPts val="522"/>
              </a:spcAft>
              <a:buClr>
                <a:schemeClr val="accent2"/>
              </a:buClr>
              <a:buSzTx/>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Ask, whether it would be helpful to provide:</a:t>
            </a:r>
          </a:p>
          <a:p>
            <a:pPr marL="226725" marR="0" lvl="0" indent="-228600" algn="l" fontAlgn="auto">
              <a:spcBef>
                <a:spcPts val="100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unofficial transcripts;</a:t>
            </a:r>
          </a:p>
          <a:p>
            <a:pPr marL="226725" marR="0" lvl="0" indent="-228600" algn="l" fontAlgn="auto">
              <a:spcBef>
                <a:spcPts val="100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a resume or CCV;</a:t>
            </a:r>
          </a:p>
          <a:p>
            <a:pPr marL="226725" marR="0" lvl="0" indent="-228600" algn="l" fontAlgn="auto">
              <a:spcBef>
                <a:spcPts val="1000"/>
              </a:spcBef>
              <a:buClr>
                <a:schemeClr val="accent2"/>
              </a:buClr>
              <a:buSzTx/>
              <a:buFont typeface="Arial" panose="020B0604020202020204" pitchFamily="34" charset="0"/>
              <a:buChar char="•"/>
              <a:tabLst/>
              <a:defRPr/>
            </a:pPr>
            <a:r>
              <a:rPr kumimoji="0" lang="en-US" sz="1400" b="0" i="0" u="none" strike="noStrike" cap="none" spc="0" normalizeH="0" baseline="0" noProof="0">
                <a:ln>
                  <a:noFill/>
                </a:ln>
                <a:solidFill>
                  <a:schemeClr val="tx1">
                    <a:lumMod val="85000"/>
                    <a:lumOff val="15000"/>
                  </a:schemeClr>
                </a:solidFill>
                <a:effectLst/>
                <a:uLnTx/>
                <a:uFillTx/>
                <a:latin typeface="+mn-lt"/>
                <a:ea typeface="+mn-ea"/>
                <a:cs typeface="+mn-cs"/>
              </a:rPr>
              <a:t>written blurbs for how your experience or academic background fits the selection criteria of the scholarship competition </a:t>
            </a:r>
          </a:p>
        </p:txBody>
      </p:sp>
    </p:spTree>
    <p:extLst>
      <p:ext uri="{BB962C8B-B14F-4D97-AF65-F5344CB8AC3E}">
        <p14:creationId xmlns:p14="http://schemas.microsoft.com/office/powerpoint/2010/main" val="485122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A24B10-0E49-75C0-847C-60E2F91361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6EC4B0-D008-68DD-33EE-0F72483D77D6}"/>
              </a:ext>
            </a:extLst>
          </p:cNvPr>
          <p:cNvSpPr>
            <a:spLocks noGrp="1"/>
          </p:cNvSpPr>
          <p:nvPr>
            <p:ph type="title"/>
          </p:nvPr>
        </p:nvSpPr>
        <p:spPr>
          <a:xfrm>
            <a:off x="2231136" y="467418"/>
            <a:ext cx="7729728" cy="1188720"/>
          </a:xfrm>
          <a:prstGeom prst="ellipse">
            <a:avLst/>
          </a:prstGeom>
          <a:solidFill>
            <a:schemeClr val="bg1"/>
          </a:solidFill>
        </p:spPr>
        <p:txBody>
          <a:bodyPr vert="horz" lIns="182880" tIns="182880" rIns="182880" bIns="182880" rtlCol="0" anchor="ctr">
            <a:normAutofit/>
          </a:bodyPr>
          <a:lstStyle/>
          <a:p>
            <a:r>
              <a:rPr lang="en-US" sz="2600">
                <a:solidFill>
                  <a:schemeClr val="tx1">
                    <a:lumMod val="85000"/>
                    <a:lumOff val="15000"/>
                  </a:schemeClr>
                </a:solidFill>
              </a:rPr>
              <a:t>A strong  Reference will:</a:t>
            </a:r>
          </a:p>
        </p:txBody>
      </p:sp>
      <p:sp>
        <p:nvSpPr>
          <p:cNvPr id="4" name="Text Placeholder 3">
            <a:extLst>
              <a:ext uri="{FF2B5EF4-FFF2-40B4-BE49-F238E27FC236}">
                <a16:creationId xmlns:a16="http://schemas.microsoft.com/office/drawing/2014/main" id="{C5A6E0C9-D5DF-155C-FA5F-4205FF4DB970}"/>
              </a:ext>
            </a:extLst>
          </p:cNvPr>
          <p:cNvSpPr>
            <a:spLocks noGrp="1"/>
          </p:cNvSpPr>
          <p:nvPr>
            <p:ph type="body" sz="half" idx="2"/>
          </p:nvPr>
        </p:nvSpPr>
        <p:spPr>
          <a:xfrm>
            <a:off x="1706062" y="2291262"/>
            <a:ext cx="8779512" cy="2879256"/>
          </a:xfrm>
        </p:spPr>
        <p:txBody>
          <a:bodyPr vert="horz" lIns="91440" tIns="45720" rIns="91440" bIns="45720" rtlCol="0">
            <a:normAutofit/>
          </a:bodyPr>
          <a:lstStyle/>
          <a:p>
            <a:pPr marL="342900" indent="-228600" algn="l">
              <a:lnSpc>
                <a:spcPct val="90000"/>
              </a:lnSpc>
              <a:buFont typeface="Arial" panose="020B0604020202020204" pitchFamily="34" charset="0"/>
              <a:buChar char="•"/>
            </a:pPr>
            <a:r>
              <a:rPr lang="en-US" sz="1300" b="1">
                <a:solidFill>
                  <a:srgbClr val="404040"/>
                </a:solidFill>
              </a:rPr>
              <a:t>Confirm</a:t>
            </a:r>
            <a:r>
              <a:rPr lang="en-US" sz="1300">
                <a:solidFill>
                  <a:srgbClr val="404040"/>
                </a:solidFill>
              </a:rPr>
              <a:t> the value of your research project while commenting on focus, feasibility, clarity of methodology and significance within your field of research</a:t>
            </a:r>
          </a:p>
          <a:p>
            <a:pPr marL="342900" indent="-228600" algn="l">
              <a:lnSpc>
                <a:spcPct val="90000"/>
              </a:lnSpc>
              <a:buFont typeface="Arial" panose="020B0604020202020204" pitchFamily="34" charset="0"/>
              <a:buChar char="•"/>
            </a:pPr>
            <a:r>
              <a:rPr lang="en-US" sz="1300" b="1">
                <a:solidFill>
                  <a:srgbClr val="404040"/>
                </a:solidFill>
              </a:rPr>
              <a:t>Indicate</a:t>
            </a:r>
            <a:r>
              <a:rPr lang="en-US" sz="1300">
                <a:solidFill>
                  <a:srgbClr val="404040"/>
                </a:solidFill>
              </a:rPr>
              <a:t> a familiarity with your academic achievements to date, comment on your judgement, critical thinking, originality, initiative, autonomy and enthusiasm for research</a:t>
            </a:r>
          </a:p>
          <a:p>
            <a:pPr marL="342900" indent="-228600" algn="l">
              <a:lnSpc>
                <a:spcPct val="90000"/>
              </a:lnSpc>
              <a:buFont typeface="Arial" panose="020B0604020202020204" pitchFamily="34" charset="0"/>
              <a:buChar char="•"/>
            </a:pPr>
            <a:r>
              <a:rPr lang="en-US" sz="1300" b="1">
                <a:solidFill>
                  <a:srgbClr val="404040"/>
                </a:solidFill>
              </a:rPr>
              <a:t>Endorse</a:t>
            </a:r>
            <a:r>
              <a:rPr lang="en-US" sz="1300">
                <a:solidFill>
                  <a:srgbClr val="404040"/>
                </a:solidFill>
              </a:rPr>
              <a:t> your project and your ability to achieve the outcomes of your project</a:t>
            </a:r>
          </a:p>
          <a:p>
            <a:pPr marL="342900" indent="-228600" algn="l">
              <a:lnSpc>
                <a:spcPct val="90000"/>
              </a:lnSpc>
              <a:buFont typeface="Arial" panose="020B0604020202020204" pitchFamily="34" charset="0"/>
              <a:buChar char="•"/>
            </a:pPr>
            <a:r>
              <a:rPr lang="en-US" sz="1300" b="1">
                <a:solidFill>
                  <a:srgbClr val="404040"/>
                </a:solidFill>
              </a:rPr>
              <a:t>Affirm</a:t>
            </a:r>
            <a:r>
              <a:rPr lang="en-US" sz="1300">
                <a:solidFill>
                  <a:srgbClr val="404040"/>
                </a:solidFill>
              </a:rPr>
              <a:t> quality and relevance of your contributions, considering discipline-specific norms and the work advances the field</a:t>
            </a:r>
          </a:p>
          <a:p>
            <a:pPr marL="342900" indent="-228600" algn="l">
              <a:lnSpc>
                <a:spcPct val="90000"/>
              </a:lnSpc>
              <a:buFont typeface="Arial" panose="020B0604020202020204" pitchFamily="34" charset="0"/>
              <a:buChar char="•"/>
            </a:pPr>
            <a:r>
              <a:rPr lang="en-US" sz="1300" b="1">
                <a:solidFill>
                  <a:srgbClr val="404040"/>
                </a:solidFill>
              </a:rPr>
              <a:t>Share insight </a:t>
            </a:r>
            <a:r>
              <a:rPr lang="en-US" sz="1300">
                <a:solidFill>
                  <a:srgbClr val="404040"/>
                </a:solidFill>
              </a:rPr>
              <a:t>into your training, knowledge and lived experience relevant to the research, offering context beyond grades and your CCV</a:t>
            </a:r>
          </a:p>
          <a:p>
            <a:pPr marL="342900" indent="-228600" algn="l">
              <a:lnSpc>
                <a:spcPct val="90000"/>
              </a:lnSpc>
              <a:buFont typeface="Arial" panose="020B0604020202020204" pitchFamily="34" charset="0"/>
              <a:buChar char="•"/>
            </a:pPr>
            <a:r>
              <a:rPr lang="en-US" sz="1300" b="1">
                <a:solidFill>
                  <a:srgbClr val="404040"/>
                </a:solidFill>
              </a:rPr>
              <a:t>Provide</a:t>
            </a:r>
            <a:r>
              <a:rPr lang="en-US" sz="1300">
                <a:solidFill>
                  <a:srgbClr val="404040"/>
                </a:solidFill>
              </a:rPr>
              <a:t> a robust picture of your skills and interest in and outside the lab / classroom</a:t>
            </a:r>
          </a:p>
          <a:p>
            <a:pPr marL="342900" indent="-228600" algn="l">
              <a:lnSpc>
                <a:spcPct val="90000"/>
              </a:lnSpc>
              <a:buFont typeface="Arial" panose="020B0604020202020204" pitchFamily="34" charset="0"/>
              <a:buChar char="•"/>
            </a:pPr>
            <a:r>
              <a:rPr lang="en-US" sz="1300" b="1">
                <a:solidFill>
                  <a:srgbClr val="404040"/>
                </a:solidFill>
              </a:rPr>
              <a:t>Highlight</a:t>
            </a:r>
            <a:r>
              <a:rPr lang="en-US" sz="1300">
                <a:solidFill>
                  <a:srgbClr val="404040"/>
                </a:solidFill>
              </a:rPr>
              <a:t> how you may have overcome challenges or any special circumstances that you have experienced during your academic career</a:t>
            </a:r>
          </a:p>
        </p:txBody>
      </p:sp>
    </p:spTree>
    <p:extLst>
      <p:ext uri="{BB962C8B-B14F-4D97-AF65-F5344CB8AC3E}">
        <p14:creationId xmlns:p14="http://schemas.microsoft.com/office/powerpoint/2010/main" val="3041740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BAA2D-5037-B967-05E0-E1C7C2B9F00B}"/>
              </a:ext>
            </a:extLst>
          </p:cNvPr>
          <p:cNvSpPr>
            <a:spLocks noGrp="1"/>
          </p:cNvSpPr>
          <p:nvPr>
            <p:ph type="title"/>
          </p:nvPr>
        </p:nvSpPr>
        <p:spPr>
          <a:xfrm>
            <a:off x="486157" y="479893"/>
            <a:ext cx="6453630" cy="1188720"/>
          </a:xfrm>
        </p:spPr>
        <p:txBody>
          <a:bodyPr vert="horz" lIns="182880" tIns="182880" rIns="182880" bIns="182880" rtlCol="0" anchor="ctr">
            <a:normAutofit/>
          </a:bodyPr>
          <a:lstStyle/>
          <a:p>
            <a:r>
              <a:rPr lang="en-US"/>
              <a:t>Common Applicant mistakes</a:t>
            </a:r>
          </a:p>
        </p:txBody>
      </p:sp>
      <p:sp>
        <p:nvSpPr>
          <p:cNvPr id="3" name="Content Placeholder 2">
            <a:extLst>
              <a:ext uri="{FF2B5EF4-FFF2-40B4-BE49-F238E27FC236}">
                <a16:creationId xmlns:a16="http://schemas.microsoft.com/office/drawing/2014/main" id="{3D4C7E94-23F2-62A3-44AE-76F5F677D29C}"/>
              </a:ext>
            </a:extLst>
          </p:cNvPr>
          <p:cNvSpPr>
            <a:spLocks noGrp="1"/>
          </p:cNvSpPr>
          <p:nvPr>
            <p:ph sz="half" idx="1"/>
          </p:nvPr>
        </p:nvSpPr>
        <p:spPr>
          <a:xfrm>
            <a:off x="804672" y="2005781"/>
            <a:ext cx="6135114" cy="3734247"/>
          </a:xfrm>
        </p:spPr>
        <p:txBody>
          <a:bodyPr vert="horz" lIns="91440" tIns="45720" rIns="91440" bIns="45720" rtlCol="0">
            <a:normAutofit/>
          </a:bodyPr>
          <a:lstStyle/>
          <a:p>
            <a:pPr>
              <a:lnSpc>
                <a:spcPct val="90000"/>
              </a:lnSpc>
            </a:pPr>
            <a:r>
              <a:rPr lang="en-US" sz="1600"/>
              <a:t>Starting too late</a:t>
            </a:r>
          </a:p>
          <a:p>
            <a:pPr>
              <a:lnSpc>
                <a:spcPct val="90000"/>
              </a:lnSpc>
            </a:pPr>
            <a:r>
              <a:rPr lang="en-US" sz="1600"/>
              <a:t>Ignoring eligibility requirements</a:t>
            </a:r>
          </a:p>
          <a:p>
            <a:pPr>
              <a:lnSpc>
                <a:spcPct val="90000"/>
              </a:lnSpc>
            </a:pPr>
            <a:r>
              <a:rPr lang="en-US" sz="1600"/>
              <a:t>Generic research proposals</a:t>
            </a:r>
          </a:p>
          <a:p>
            <a:pPr>
              <a:lnSpc>
                <a:spcPct val="90000"/>
              </a:lnSpc>
            </a:pPr>
            <a:r>
              <a:rPr lang="en-US" sz="1600"/>
              <a:t>Weak referee selection</a:t>
            </a:r>
          </a:p>
          <a:p>
            <a:pPr>
              <a:lnSpc>
                <a:spcPct val="90000"/>
              </a:lnSpc>
            </a:pPr>
            <a:r>
              <a:rPr lang="en-US" sz="1600"/>
              <a:t>Failing to follow instructions</a:t>
            </a:r>
          </a:p>
          <a:p>
            <a:pPr>
              <a:lnSpc>
                <a:spcPct val="90000"/>
              </a:lnSpc>
            </a:pPr>
            <a:r>
              <a:rPr lang="en-US" sz="1600"/>
              <a:t>Not including transcripts or when instruction specify official transcripts, providing unofficial student record</a:t>
            </a:r>
          </a:p>
          <a:p>
            <a:pPr>
              <a:lnSpc>
                <a:spcPct val="90000"/>
              </a:lnSpc>
            </a:pPr>
            <a:r>
              <a:rPr lang="en-US" sz="1600"/>
              <a:t>Poor proofreading</a:t>
            </a:r>
          </a:p>
          <a:p>
            <a:pPr>
              <a:lnSpc>
                <a:spcPct val="90000"/>
              </a:lnSpc>
            </a:pPr>
            <a:r>
              <a:rPr lang="en-US" sz="1600"/>
              <a:t>Missing internal deadlines</a:t>
            </a:r>
          </a:p>
          <a:p>
            <a:pPr>
              <a:lnSpc>
                <a:spcPct val="90000"/>
              </a:lnSpc>
            </a:pPr>
            <a:r>
              <a:rPr lang="en-US" sz="1600"/>
              <a:t>Exceeding page limits</a:t>
            </a:r>
          </a:p>
          <a:p>
            <a:pPr>
              <a:lnSpc>
                <a:spcPct val="90000"/>
              </a:lnSpc>
            </a:pPr>
            <a:r>
              <a:rPr lang="en-US" sz="1600"/>
              <a:t>Not applying</a:t>
            </a:r>
          </a:p>
        </p:txBody>
      </p:sp>
      <p:sp>
        <p:nvSpPr>
          <p:cNvPr id="18" name="Rectangle 17">
            <a:extLst>
              <a:ext uri="{FF2B5EF4-FFF2-40B4-BE49-F238E27FC236}">
                <a16:creationId xmlns:a16="http://schemas.microsoft.com/office/drawing/2014/main" id="{190C969A-0DF4-4AA9-93B9-0E1DEE8B6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2"/>
            <a:ext cx="4657344"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18A2F7-0650-4C53-B94E-7F8BB42D0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6220" y="315301"/>
            <a:ext cx="4014216" cy="5623561"/>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8536D67-12C2-4065-B541-428BEBB26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0812" y="479893"/>
            <a:ext cx="3685032" cy="52943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774A532-673C-2D7E-6959-3AEB4FECC94C}"/>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186411" y="665018"/>
            <a:ext cx="3353834" cy="2032419"/>
          </a:xfrm>
          <a:prstGeom prst="rect">
            <a:avLst/>
          </a:prstGeom>
        </p:spPr>
      </p:pic>
      <p:pic>
        <p:nvPicPr>
          <p:cNvPr id="6" name="Content Placeholder 5">
            <a:extLst>
              <a:ext uri="{FF2B5EF4-FFF2-40B4-BE49-F238E27FC236}">
                <a16:creationId xmlns:a16="http://schemas.microsoft.com/office/drawing/2014/main" id="{CE114EA5-7814-9CF3-B257-8054FA16DF09}"/>
              </a:ext>
              <a:ext uri="{C183D7F6-B498-43B3-948B-1728B52AA6E4}">
                <adec:decorative xmlns:adec="http://schemas.microsoft.com/office/drawing/2017/decorative" val="1"/>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8186411" y="2854035"/>
            <a:ext cx="3353834" cy="2761673"/>
          </a:xfrm>
          <a:prstGeom prst="rect">
            <a:avLst/>
          </a:prstGeom>
        </p:spPr>
      </p:pic>
    </p:spTree>
    <p:extLst>
      <p:ext uri="{BB962C8B-B14F-4D97-AF65-F5344CB8AC3E}">
        <p14:creationId xmlns:p14="http://schemas.microsoft.com/office/powerpoint/2010/main" val="1581042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83CF-3921-A94A-E536-2D623A891A7D}"/>
              </a:ext>
            </a:extLst>
          </p:cNvPr>
          <p:cNvSpPr>
            <a:spLocks noGrp="1"/>
          </p:cNvSpPr>
          <p:nvPr>
            <p:ph type="title"/>
          </p:nvPr>
        </p:nvSpPr>
        <p:spPr>
          <a:xfrm>
            <a:off x="6729984" y="1453896"/>
            <a:ext cx="4812693" cy="1457021"/>
          </a:xfrm>
        </p:spPr>
        <p:txBody>
          <a:bodyPr vert="horz" wrap="square" lIns="182880" tIns="182880" rIns="182880" bIns="182880" rtlCol="0" anchor="ctr">
            <a:normAutofit/>
          </a:bodyPr>
          <a:lstStyle/>
          <a:p>
            <a:r>
              <a:rPr lang="en-US" sz="2400">
                <a:solidFill>
                  <a:schemeClr val="tx1">
                    <a:lumMod val="85000"/>
                    <a:lumOff val="15000"/>
                  </a:schemeClr>
                </a:solidFill>
              </a:rPr>
              <a:t>Research Funding Expectations</a:t>
            </a:r>
          </a:p>
        </p:txBody>
      </p:sp>
      <p:pic>
        <p:nvPicPr>
          <p:cNvPr id="8" name="Picture 7">
            <a:extLst>
              <a:ext uri="{FF2B5EF4-FFF2-40B4-BE49-F238E27FC236}">
                <a16:creationId xmlns:a16="http://schemas.microsoft.com/office/drawing/2014/main" id="{2FF56B20-6416-E2BC-9A5B-3484E8D174A3}"/>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r="-3"/>
          <a:stretch>
            <a:fillRect/>
          </a:stretch>
        </p:blipFill>
        <p:spPr>
          <a:xfrm>
            <a:off x="1" y="10"/>
            <a:ext cx="6095999" cy="6857990"/>
          </a:xfrm>
          <a:prstGeom prst="rect">
            <a:avLst/>
          </a:prstGeom>
        </p:spPr>
      </p:pic>
      <p:sp>
        <p:nvSpPr>
          <p:cNvPr id="4" name="TextBox 3">
            <a:extLst>
              <a:ext uri="{FF2B5EF4-FFF2-40B4-BE49-F238E27FC236}">
                <a16:creationId xmlns:a16="http://schemas.microsoft.com/office/drawing/2014/main" id="{C17597AA-A8DD-DA2D-E857-E4107A7EAB71}"/>
              </a:ext>
            </a:extLst>
          </p:cNvPr>
          <p:cNvSpPr txBox="1"/>
          <p:nvPr/>
        </p:nvSpPr>
        <p:spPr>
          <a:xfrm>
            <a:off x="6729984" y="3300753"/>
            <a:ext cx="4812693" cy="1200329"/>
          </a:xfrm>
          <a:prstGeom prst="rect">
            <a:avLst/>
          </a:prstGeom>
          <a:noFill/>
        </p:spPr>
        <p:txBody>
          <a:bodyPr wrap="square">
            <a:spAutoFit/>
          </a:bodyPr>
          <a:lstStyle/>
          <a:p>
            <a:r>
              <a:rPr lang="en-US"/>
              <a:t>The following slides contain advanced guidance and resources that may strengthen competitive scholarship applications. If you are just starting your scholarship application journey – skip ahead. </a:t>
            </a:r>
            <a:endParaRPr lang="en-CA"/>
          </a:p>
        </p:txBody>
      </p:sp>
    </p:spTree>
    <p:extLst>
      <p:ext uri="{BB962C8B-B14F-4D97-AF65-F5344CB8AC3E}">
        <p14:creationId xmlns:p14="http://schemas.microsoft.com/office/powerpoint/2010/main" val="35151261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D8E9-D880-3AAD-1547-8126D7A98FED}"/>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3000" kern="1200" cap="all" spc="200" baseline="0">
                <a:solidFill>
                  <a:srgbClr val="FFFFFF"/>
                </a:solidFill>
                <a:latin typeface="+mj-lt"/>
                <a:ea typeface="+mj-ea"/>
                <a:cs typeface="+mj-cs"/>
              </a:rPr>
              <a:t>Equity, Diversity and Inclusion</a:t>
            </a:r>
          </a:p>
        </p:txBody>
      </p:sp>
      <p:sp>
        <p:nvSpPr>
          <p:cNvPr id="3" name="Content Placeholder 2">
            <a:extLst>
              <a:ext uri="{FF2B5EF4-FFF2-40B4-BE49-F238E27FC236}">
                <a16:creationId xmlns:a16="http://schemas.microsoft.com/office/drawing/2014/main" id="{66DDB181-1291-6AD7-B5C4-554E0C774364}"/>
              </a:ext>
            </a:extLst>
          </p:cNvPr>
          <p:cNvSpPr>
            <a:spLocks/>
          </p:cNvSpPr>
          <p:nvPr/>
        </p:nvSpPr>
        <p:spPr>
          <a:xfrm>
            <a:off x="5340484" y="670124"/>
            <a:ext cx="6481402" cy="5767997"/>
          </a:xfrm>
          <a:prstGeom prst="rect">
            <a:avLst/>
          </a:prstGeom>
        </p:spPr>
        <p:txBody>
          <a:bodyPr vert="horz" lIns="91440" tIns="45720" rIns="91440" bIns="45720" rtlCol="0" anchor="ctr">
            <a:normAutofit/>
          </a:bodyPr>
          <a:lstStyle/>
          <a:p>
            <a:pPr defTabSz="914400">
              <a:spcBef>
                <a:spcPts val="1000"/>
              </a:spcBef>
              <a:spcAft>
                <a:spcPts val="600"/>
              </a:spcAft>
              <a:buClr>
                <a:schemeClr val="accent2"/>
              </a:buClr>
            </a:pPr>
            <a:r>
              <a:rPr lang="en-US">
                <a:solidFill>
                  <a:schemeClr val="tx1">
                    <a:lumMod val="85000"/>
                    <a:lumOff val="15000"/>
                  </a:schemeClr>
                </a:solidFill>
              </a:rPr>
              <a:t>The academic research funding ecosystem must create a culture where embedding equity, diversity and inclusion (EDI) considerations into all aspects of research is second nature. </a:t>
            </a:r>
          </a:p>
          <a:p>
            <a:pPr defTabSz="914400">
              <a:spcBef>
                <a:spcPts val="1000"/>
              </a:spcBef>
              <a:spcAft>
                <a:spcPts val="600"/>
              </a:spcAft>
              <a:buClr>
                <a:schemeClr val="accent2"/>
              </a:buClr>
            </a:pPr>
            <a:r>
              <a:rPr lang="en-US" b="0" i="0">
                <a:solidFill>
                  <a:schemeClr val="tx1">
                    <a:lumMod val="85000"/>
                    <a:lumOff val="15000"/>
                  </a:schemeClr>
                </a:solidFill>
                <a:effectLst/>
                <a:highlight>
                  <a:srgbClr val="FFFFFF"/>
                </a:highlight>
              </a:rPr>
              <a:t>Incorporating EDI considerations in your proposal, where relevant, can strengthen your proposal and will be taken into consideration by the selection committee members during their review.</a:t>
            </a:r>
            <a:r>
              <a:rPr lang="en-US">
                <a:solidFill>
                  <a:schemeClr val="tx1">
                    <a:lumMod val="85000"/>
                    <a:lumOff val="15000"/>
                  </a:schemeClr>
                </a:solidFill>
              </a:rPr>
              <a:t> </a:t>
            </a:r>
          </a:p>
          <a:p>
            <a:pPr defTabSz="914400">
              <a:spcBef>
                <a:spcPts val="1000"/>
              </a:spcBef>
              <a:spcAft>
                <a:spcPts val="600"/>
              </a:spcAft>
              <a:buClr>
                <a:schemeClr val="accent2"/>
              </a:buClr>
            </a:pPr>
            <a:endParaRPr lang="en-US">
              <a:solidFill>
                <a:schemeClr val="tx1">
                  <a:lumMod val="85000"/>
                  <a:lumOff val="15000"/>
                </a:schemeClr>
              </a:solidFill>
            </a:endParaRPr>
          </a:p>
          <a:p>
            <a:pPr lvl="0" defTabSz="310896">
              <a:defRPr/>
            </a:pPr>
            <a:r>
              <a:rPr lang="en-US" b="1">
                <a:solidFill>
                  <a:srgbClr val="000000"/>
                </a:solidFill>
              </a:rPr>
              <a:t>Tri-Agency Resources</a:t>
            </a:r>
            <a:br>
              <a:rPr lang="en-US" b="1">
                <a:solidFill>
                  <a:srgbClr val="000000"/>
                </a:solidFill>
              </a:rPr>
            </a:br>
            <a:r>
              <a:rPr lang="en-US">
                <a:solidFill>
                  <a:srgbClr val="000000"/>
                </a:solidFill>
              </a:rPr>
              <a:t>They provide a</a:t>
            </a:r>
            <a:r>
              <a:rPr lang="en-US" b="1">
                <a:solidFill>
                  <a:srgbClr val="000000"/>
                </a:solidFill>
              </a:rPr>
              <a:t> </a:t>
            </a:r>
            <a:r>
              <a:rPr lang="en-US">
                <a:solidFill>
                  <a:srgbClr val="000000"/>
                </a:solidFill>
              </a:rPr>
              <a:t>wealth of information to help draft a winning application. </a:t>
            </a:r>
          </a:p>
          <a:p>
            <a:pPr lvl="0" defTabSz="310896">
              <a:spcAft>
                <a:spcPts val="600"/>
              </a:spcAft>
              <a:defRPr/>
            </a:pPr>
            <a:endParaRPr lang="en-US">
              <a:solidFill>
                <a:srgbClr val="000000"/>
              </a:solidFill>
            </a:endParaRPr>
          </a:p>
          <a:p>
            <a:pPr lvl="0" defTabSz="310896">
              <a:spcAft>
                <a:spcPts val="600"/>
              </a:spcAft>
              <a:defRPr/>
            </a:pPr>
            <a:r>
              <a:rPr lang="en-US" u="sng">
                <a:solidFill>
                  <a:srgbClr val="383155"/>
                </a:solidFill>
                <a:highlight>
                  <a:srgbClr val="FFFFFF"/>
                </a:highlight>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Guide f</a:t>
            </a:r>
            <a:r>
              <a:rPr lang="en-US" u="sng">
                <a:solidFill>
                  <a:srgbClr val="383155"/>
                </a:solidFill>
                <a:highlight>
                  <a:srgbClr val="FFFFFF"/>
                </a:highlight>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or Applicants: Considering Equity, Diversity and Inclusion in Your Application</a:t>
            </a:r>
            <a:r>
              <a:rPr lang="en-US">
                <a:solidFill>
                  <a:srgbClr val="383155"/>
                </a:solidFill>
                <a:highlight>
                  <a:srgbClr val="FFFFFF"/>
                </a:highlight>
                <a:ea typeface="Times New Roman" panose="02020603050405020304" pitchFamily="18" charset="0"/>
              </a:rPr>
              <a:t>  </a:t>
            </a:r>
          </a:p>
          <a:p>
            <a:pPr lvl="0" defTabSz="310896">
              <a:spcAft>
                <a:spcPts val="600"/>
              </a:spcAft>
              <a:defRPr/>
            </a:pPr>
            <a:br>
              <a:rPr lang="en-US">
                <a:solidFill>
                  <a:srgbClr val="383155"/>
                </a:solidFill>
                <a:ea typeface="Times New Roman" panose="02020603050405020304" pitchFamily="18" charset="0"/>
              </a:rPr>
            </a:br>
            <a:r>
              <a:rPr lang="en-US" u="sng">
                <a:solidFill>
                  <a:srgbClr val="383155"/>
                </a:solidFill>
                <a:highlight>
                  <a:srgbClr val="FFFFFF"/>
                </a:highlight>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Equity, Diversity, and Inclusion (Multiple)</a:t>
            </a:r>
            <a:r>
              <a:rPr lang="en-US" u="sng">
                <a:solidFill>
                  <a:srgbClr val="383155"/>
                </a:solidFill>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 </a:t>
            </a:r>
            <a:endParaRPr kumimoji="0" lang="en-US" sz="1800" b="0" i="0" u="none" strike="noStrike" kern="1200" cap="none" spc="0" normalizeH="0" baseline="0" noProof="0">
              <a:ln>
                <a:noFill/>
              </a:ln>
              <a:solidFill>
                <a:srgbClr val="000000"/>
              </a:solidFill>
              <a:effectLst/>
              <a:uLnTx/>
              <a:uFillTx/>
              <a:latin typeface="Gill Sans MT" panose="020B0502020104020203"/>
              <a:ea typeface="+mn-ea"/>
              <a:cs typeface="+mn-cs"/>
            </a:endParaRPr>
          </a:p>
          <a:p>
            <a:pPr defTabSz="914400">
              <a:spcBef>
                <a:spcPts val="1000"/>
              </a:spcBef>
              <a:spcAft>
                <a:spcPts val="600"/>
              </a:spcAft>
              <a:buClr>
                <a:schemeClr val="accent2"/>
              </a:buClr>
            </a:pPr>
            <a:endParaRPr lang="en-US">
              <a:solidFill>
                <a:schemeClr val="tx1">
                  <a:lumMod val="85000"/>
                  <a:lumOff val="15000"/>
                </a:schemeClr>
              </a:solidFill>
            </a:endParaRPr>
          </a:p>
        </p:txBody>
      </p:sp>
      <p:sp>
        <p:nvSpPr>
          <p:cNvPr id="4" name="Content Placeholder 3">
            <a:extLst>
              <a:ext uri="{FF2B5EF4-FFF2-40B4-BE49-F238E27FC236}">
                <a16:creationId xmlns:a16="http://schemas.microsoft.com/office/drawing/2014/main" id="{2326CCB5-7ED1-729C-520E-D095FD69E84C}"/>
              </a:ext>
              <a:ext uri="{C183D7F6-B498-43B3-948B-1728B52AA6E4}">
                <adec:decorative xmlns:adec="http://schemas.microsoft.com/office/drawing/2017/decorative" val="1"/>
              </a:ext>
            </a:extLst>
          </p:cNvPr>
          <p:cNvSpPr>
            <a:spLocks/>
          </p:cNvSpPr>
          <p:nvPr/>
        </p:nvSpPr>
        <p:spPr>
          <a:xfrm>
            <a:off x="5381180" y="3120282"/>
            <a:ext cx="5856251" cy="3067593"/>
          </a:xfrm>
          <a:prstGeom prst="rect">
            <a:avLst/>
          </a:prstGeom>
        </p:spPr>
        <p:txBody>
          <a:bodyPr/>
          <a:lstStyle/>
          <a:p>
            <a:pPr defTabSz="310896">
              <a:spcAft>
                <a:spcPts val="600"/>
              </a:spcAft>
            </a:pPr>
            <a:endParaRPr lang="en-US"/>
          </a:p>
          <a:p>
            <a:pPr defTabSz="310896">
              <a:spcAft>
                <a:spcPts val="600"/>
              </a:spcAft>
            </a:pPr>
            <a:endParaRPr lang="en-US">
              <a:solidFill>
                <a:srgbClr val="383155"/>
              </a:solidFill>
            </a:endParaRPr>
          </a:p>
        </p:txBody>
      </p:sp>
    </p:spTree>
    <p:extLst>
      <p:ext uri="{BB962C8B-B14F-4D97-AF65-F5344CB8AC3E}">
        <p14:creationId xmlns:p14="http://schemas.microsoft.com/office/powerpoint/2010/main" val="35742313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F32FE8-E0C8-5563-17AF-E1B9BFF06A5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68D674-2348-4C77-A54E-2716F298D61F}"/>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2100">
                <a:solidFill>
                  <a:srgbClr val="FFFFFF"/>
                </a:solidFill>
              </a:rPr>
              <a:t>Unconscious Bias </a:t>
            </a:r>
          </a:p>
        </p:txBody>
      </p:sp>
      <p:sp>
        <p:nvSpPr>
          <p:cNvPr id="7" name="TextBox 6">
            <a:extLst>
              <a:ext uri="{FF2B5EF4-FFF2-40B4-BE49-F238E27FC236}">
                <a16:creationId xmlns:a16="http://schemas.microsoft.com/office/drawing/2014/main" id="{A5AF1E54-0136-E6A1-2B7E-B9D1EA31F5A6}"/>
              </a:ext>
            </a:extLst>
          </p:cNvPr>
          <p:cNvSpPr txBox="1"/>
          <p:nvPr/>
        </p:nvSpPr>
        <p:spPr>
          <a:xfrm>
            <a:off x="5342021" y="779645"/>
            <a:ext cx="6737684" cy="5082139"/>
          </a:xfrm>
          <a:prstGeom prst="rect">
            <a:avLst/>
          </a:prstGeom>
        </p:spPr>
        <p:txBody>
          <a:bodyPr vert="horz" lIns="91440" tIns="45720" rIns="91440" bIns="45720" rtlCol="0" anchor="ctr">
            <a:normAutofit/>
          </a:bodyPr>
          <a:lstStyle/>
          <a:p>
            <a:pPr defTabSz="914400">
              <a:lnSpc>
                <a:spcPct val="90000"/>
              </a:lnSpc>
              <a:spcBef>
                <a:spcPts val="1000"/>
              </a:spcBef>
              <a:buClr>
                <a:schemeClr val="accent2"/>
              </a:buClr>
            </a:pPr>
            <a:r>
              <a:rPr lang="en-US" sz="1600">
                <a:solidFill>
                  <a:schemeClr val="tx1">
                    <a:lumMod val="85000"/>
                    <a:lumOff val="15000"/>
                  </a:schemeClr>
                </a:solidFill>
              </a:rPr>
              <a:t>Scholarship opportunities within the research-funding ecosystem are guided by a commitment to promoting equity, diversity and inclusion to ensure equitable access.  </a:t>
            </a:r>
          </a:p>
          <a:p>
            <a:pPr indent="-228600" defTabSz="914400">
              <a:lnSpc>
                <a:spcPct val="90000"/>
              </a:lnSpc>
              <a:spcBef>
                <a:spcPts val="1000"/>
              </a:spcBef>
              <a:buClr>
                <a:schemeClr val="accent2"/>
              </a:buClr>
              <a:buFont typeface="Arial" panose="020B0604020202020204" pitchFamily="34" charset="0"/>
              <a:buChar char="•"/>
            </a:pPr>
            <a:endParaRPr lang="en-US" sz="1600">
              <a:solidFill>
                <a:schemeClr val="tx1">
                  <a:lumMod val="85000"/>
                  <a:lumOff val="15000"/>
                </a:schemeClr>
              </a:solidFill>
            </a:endParaRPr>
          </a:p>
          <a:p>
            <a:pPr defTabSz="914400">
              <a:lnSpc>
                <a:spcPct val="90000"/>
              </a:lnSpc>
              <a:spcBef>
                <a:spcPts val="1000"/>
              </a:spcBef>
              <a:buClr>
                <a:schemeClr val="accent2"/>
              </a:buClr>
            </a:pPr>
            <a:r>
              <a:rPr lang="en-US" sz="1600">
                <a:solidFill>
                  <a:schemeClr val="tx1">
                    <a:lumMod val="85000"/>
                    <a:lumOff val="15000"/>
                  </a:schemeClr>
                </a:solidFill>
              </a:rPr>
              <a:t>Tri-Council has curated a </a:t>
            </a:r>
            <a:r>
              <a:rPr lang="en-US" sz="1600">
                <a:solidFill>
                  <a:schemeClr val="tx1">
                    <a:lumMod val="85000"/>
                    <a:lumOff val="15000"/>
                  </a:schemeClr>
                </a:solidFill>
                <a:hlinkClick r:id="rId3">
                  <a:extLst>
                    <a:ext uri="{A12FA001-AC4F-418D-AE19-62706E023703}">
                      <ahyp:hlinkClr xmlns:ahyp="http://schemas.microsoft.com/office/drawing/2018/hyperlinkcolor" val="tx"/>
                    </a:ext>
                  </a:extLst>
                </a:hlinkClick>
              </a:rPr>
              <a:t>list of resources </a:t>
            </a:r>
            <a:r>
              <a:rPr lang="en-US" sz="1600">
                <a:solidFill>
                  <a:schemeClr val="tx1">
                    <a:lumMod val="85000"/>
                    <a:lumOff val="15000"/>
                  </a:schemeClr>
                </a:solidFill>
              </a:rPr>
              <a:t>for selection committee members and valuable resources to review prior to writing reports on applicants, letters of reference, or letters of appraisal</a:t>
            </a:r>
          </a:p>
          <a:p>
            <a:pPr indent="-228600" defTabSz="914400">
              <a:lnSpc>
                <a:spcPct val="90000"/>
              </a:lnSpc>
              <a:spcBef>
                <a:spcPts val="1000"/>
              </a:spcBef>
              <a:buClr>
                <a:schemeClr val="accent2"/>
              </a:buClr>
              <a:buFont typeface="Arial" panose="020B0604020202020204" pitchFamily="34" charset="0"/>
              <a:buChar char="•"/>
            </a:pPr>
            <a:endParaRPr lang="en-US" sz="1600">
              <a:solidFill>
                <a:schemeClr val="tx1">
                  <a:lumMod val="85000"/>
                  <a:lumOff val="15000"/>
                </a:schemeClr>
              </a:solidFill>
            </a:endParaRPr>
          </a:p>
          <a:p>
            <a:pPr marL="285750" indent="-228600" defTabSz="914400">
              <a:lnSpc>
                <a:spcPct val="90000"/>
              </a:lnSpc>
              <a:spcBef>
                <a:spcPts val="1000"/>
              </a:spcBef>
              <a:buClr>
                <a:schemeClr val="accent2"/>
              </a:buClr>
              <a:buFont typeface="Arial" panose="020B0604020202020204" pitchFamily="34" charset="0"/>
              <a:buChar char="•"/>
            </a:pPr>
            <a:r>
              <a:rPr lang="en-US" sz="1600">
                <a:solidFill>
                  <a:schemeClr val="tx1">
                    <a:lumMod val="85000"/>
                    <a:lumOff val="15000"/>
                  </a:schemeClr>
                </a:solidFill>
                <a:hlinkClick r:id="rId4">
                  <a:extLst>
                    <a:ext uri="{A12FA001-AC4F-418D-AE19-62706E023703}">
                      <ahyp:hlinkClr xmlns:ahyp="http://schemas.microsoft.com/office/drawing/2018/hyperlinkcolor" val="tx"/>
                    </a:ext>
                  </a:extLst>
                </a:hlinkClick>
              </a:rPr>
              <a:t>Unconscious bias training module </a:t>
            </a:r>
            <a:endParaRPr lang="en-US" sz="1600">
              <a:solidFill>
                <a:schemeClr val="tx1">
                  <a:lumMod val="85000"/>
                  <a:lumOff val="15000"/>
                </a:schemeClr>
              </a:solidFill>
            </a:endParaRPr>
          </a:p>
          <a:p>
            <a:pPr marL="285750" indent="-228600" defTabSz="914400">
              <a:lnSpc>
                <a:spcPct val="90000"/>
              </a:lnSpc>
              <a:spcBef>
                <a:spcPts val="1000"/>
              </a:spcBef>
              <a:buClr>
                <a:schemeClr val="accent2"/>
              </a:buClr>
              <a:buFont typeface="Arial" panose="020B0604020202020204" pitchFamily="34" charset="0"/>
              <a:buChar char="•"/>
            </a:pPr>
            <a:r>
              <a:rPr lang="en-US" sz="1600">
                <a:solidFill>
                  <a:schemeClr val="tx1">
                    <a:lumMod val="85000"/>
                    <a:lumOff val="15000"/>
                  </a:schemeClr>
                </a:solidFill>
                <a:hlinkClick r:id="rId5">
                  <a:extLst>
                    <a:ext uri="{A12FA001-AC4F-418D-AE19-62706E023703}">
                      <ahyp:hlinkClr xmlns:ahyp="http://schemas.microsoft.com/office/drawing/2018/hyperlinkcolor" val="tx"/>
                    </a:ext>
                  </a:extLst>
                </a:hlinkClick>
              </a:rPr>
              <a:t>Reducing bias in the Review Process</a:t>
            </a:r>
            <a:r>
              <a:rPr lang="en-US" sz="1600">
                <a:solidFill>
                  <a:schemeClr val="tx1">
                    <a:lumMod val="85000"/>
                    <a:lumOff val="15000"/>
                  </a:schemeClr>
                </a:solidFill>
              </a:rPr>
              <a:t> (specific to writing review)</a:t>
            </a:r>
          </a:p>
          <a:p>
            <a:pPr marL="285750" indent="-228600" defTabSz="914400">
              <a:lnSpc>
                <a:spcPct val="90000"/>
              </a:lnSpc>
              <a:spcBef>
                <a:spcPts val="1000"/>
              </a:spcBef>
              <a:buClr>
                <a:schemeClr val="accent2"/>
              </a:buClr>
              <a:buFont typeface="Arial" panose="020B0604020202020204" pitchFamily="34" charset="0"/>
              <a:buChar char="•"/>
            </a:pPr>
            <a:r>
              <a:rPr lang="en-US" sz="1600">
                <a:solidFill>
                  <a:schemeClr val="tx1">
                    <a:lumMod val="85000"/>
                    <a:lumOff val="15000"/>
                  </a:schemeClr>
                </a:solidFill>
                <a:hlinkClick r:id="rId6">
                  <a:extLst>
                    <a:ext uri="{A12FA001-AC4F-418D-AE19-62706E023703}">
                      <ahyp:hlinkClr xmlns:ahyp="http://schemas.microsoft.com/office/drawing/2018/hyperlinkcolor" val="tx"/>
                    </a:ext>
                  </a:extLst>
                </a:hlinkClick>
              </a:rPr>
              <a:t>Selection Committee Guide – Gender-neutral and gender-inclusive language in reviews</a:t>
            </a:r>
            <a:endParaRPr lang="en-US" sz="1600">
              <a:solidFill>
                <a:schemeClr val="tx1">
                  <a:lumMod val="85000"/>
                  <a:lumOff val="15000"/>
                </a:schemeClr>
              </a:solidFill>
            </a:endParaRPr>
          </a:p>
          <a:p>
            <a:pPr marL="285750" indent="-228600" defTabSz="914400">
              <a:lnSpc>
                <a:spcPct val="90000"/>
              </a:lnSpc>
              <a:spcBef>
                <a:spcPts val="1000"/>
              </a:spcBef>
              <a:buClr>
                <a:schemeClr val="accent2"/>
              </a:buClr>
              <a:buFont typeface="Arial" panose="020B0604020202020204" pitchFamily="34" charset="0"/>
              <a:buChar char="•"/>
            </a:pPr>
            <a:r>
              <a:rPr lang="en-US" sz="1600">
                <a:solidFill>
                  <a:schemeClr val="tx1">
                    <a:lumMod val="85000"/>
                    <a:lumOff val="15000"/>
                  </a:schemeClr>
                </a:solidFill>
                <a:hlinkClick r:id="rId7">
                  <a:extLst>
                    <a:ext uri="{A12FA001-AC4F-418D-AE19-62706E023703}">
                      <ahyp:hlinkClr xmlns:ahyp="http://schemas.microsoft.com/office/drawing/2018/hyperlinkcolor" val="tx"/>
                    </a:ext>
                  </a:extLst>
                </a:hlinkClick>
              </a:rPr>
              <a:t>CIHR – Sex, Gender &amp; Health Research</a:t>
            </a:r>
            <a:endParaRPr lang="en-US" sz="1600">
              <a:solidFill>
                <a:schemeClr val="tx1">
                  <a:lumMod val="85000"/>
                  <a:lumOff val="15000"/>
                </a:schemeClr>
              </a:solidFill>
            </a:endParaRPr>
          </a:p>
          <a:p>
            <a:pPr marL="285750" indent="-228600" defTabSz="914400">
              <a:lnSpc>
                <a:spcPct val="90000"/>
              </a:lnSpc>
              <a:spcBef>
                <a:spcPts val="1000"/>
              </a:spcBef>
              <a:buClr>
                <a:schemeClr val="accent2"/>
              </a:buClr>
              <a:buFont typeface="Arial" panose="020B0604020202020204" pitchFamily="34" charset="0"/>
              <a:buChar char="•"/>
            </a:pPr>
            <a:r>
              <a:rPr lang="en-US" sz="1600">
                <a:solidFill>
                  <a:schemeClr val="tx1">
                    <a:lumMod val="85000"/>
                    <a:lumOff val="15000"/>
                  </a:schemeClr>
                </a:solidFill>
                <a:hlinkClick r:id="rId8">
                  <a:extLst>
                    <a:ext uri="{A12FA001-AC4F-418D-AE19-62706E023703}">
                      <ahyp:hlinkClr xmlns:ahyp="http://schemas.microsoft.com/office/drawing/2018/hyperlinkcolor" val="tx"/>
                    </a:ext>
                  </a:extLst>
                </a:hlinkClick>
              </a:rPr>
              <a:t>San Francisco Declaration on Research Assessment</a:t>
            </a:r>
            <a:endParaRPr lang="en-US" sz="1600">
              <a:solidFill>
                <a:schemeClr val="tx1">
                  <a:lumMod val="85000"/>
                  <a:lumOff val="15000"/>
                </a:schemeClr>
              </a:solidFill>
            </a:endParaRPr>
          </a:p>
          <a:p>
            <a:pPr marL="285750" indent="-228600" defTabSz="914400">
              <a:lnSpc>
                <a:spcPct val="90000"/>
              </a:lnSpc>
              <a:spcBef>
                <a:spcPts val="1000"/>
              </a:spcBef>
              <a:buClr>
                <a:schemeClr val="accent2"/>
              </a:buClr>
              <a:buFont typeface="Arial" panose="020B0604020202020204" pitchFamily="34" charset="0"/>
              <a:buChar char="•"/>
            </a:pPr>
            <a:r>
              <a:rPr lang="en-US" sz="1600">
                <a:solidFill>
                  <a:schemeClr val="tx1">
                    <a:lumMod val="85000"/>
                    <a:lumOff val="15000"/>
                  </a:schemeClr>
                </a:solidFill>
                <a:hlinkClick r:id="rId9">
                  <a:extLst>
                    <a:ext uri="{A12FA001-AC4F-418D-AE19-62706E023703}">
                      <ahyp:hlinkClr xmlns:ahyp="http://schemas.microsoft.com/office/drawing/2018/hyperlinkcolor" val="tx"/>
                    </a:ext>
                  </a:extLst>
                </a:hlinkClick>
              </a:rPr>
              <a:t>Status of Women Canada’s Unconscious Bias – Additional Resources webpage</a:t>
            </a:r>
            <a:endParaRPr lang="en-US" sz="1600">
              <a:solidFill>
                <a:schemeClr val="tx1">
                  <a:lumMod val="85000"/>
                  <a:lumOff val="15000"/>
                </a:schemeClr>
              </a:solidFill>
            </a:endParaRPr>
          </a:p>
          <a:p>
            <a:pPr marL="285750" indent="-228600" defTabSz="914400">
              <a:lnSpc>
                <a:spcPct val="90000"/>
              </a:lnSpc>
              <a:spcBef>
                <a:spcPts val="1000"/>
              </a:spcBef>
              <a:buClr>
                <a:schemeClr val="accent2"/>
              </a:buClr>
              <a:buFont typeface="Arial" panose="020B0604020202020204" pitchFamily="34" charset="0"/>
              <a:buChar char="•"/>
            </a:pPr>
            <a:endParaRPr lang="en-US" sz="1100">
              <a:solidFill>
                <a:schemeClr val="tx1">
                  <a:lumMod val="85000"/>
                  <a:lumOff val="15000"/>
                </a:schemeClr>
              </a:solidFill>
            </a:endParaRPr>
          </a:p>
        </p:txBody>
      </p:sp>
    </p:spTree>
    <p:extLst>
      <p:ext uri="{BB962C8B-B14F-4D97-AF65-F5344CB8AC3E}">
        <p14:creationId xmlns:p14="http://schemas.microsoft.com/office/powerpoint/2010/main" val="875252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AD8E9-D880-3AAD-1547-8126D7A98FED}"/>
              </a:ext>
            </a:extLst>
          </p:cNvPr>
          <p:cNvSpPr>
            <a:spLocks noGrp="1"/>
          </p:cNvSpPr>
          <p:nvPr>
            <p:ph type="title"/>
          </p:nvPr>
        </p:nvSpPr>
        <p:spPr>
          <a:xfrm>
            <a:off x="960120" y="964692"/>
            <a:ext cx="7437536" cy="1188720"/>
          </a:xfrm>
        </p:spPr>
        <p:txBody>
          <a:bodyPr vert="horz" lIns="182880" tIns="182880" rIns="182880" bIns="182880" rtlCol="0" anchor="ctr">
            <a:normAutofit/>
          </a:bodyPr>
          <a:lstStyle/>
          <a:p>
            <a:r>
              <a:rPr lang="en-US"/>
              <a:t>Sex and Gender Based Analysis + (SGBA+)</a:t>
            </a:r>
          </a:p>
        </p:txBody>
      </p:sp>
      <p:sp>
        <p:nvSpPr>
          <p:cNvPr id="3" name="Content Placeholder 2">
            <a:extLst>
              <a:ext uri="{FF2B5EF4-FFF2-40B4-BE49-F238E27FC236}">
                <a16:creationId xmlns:a16="http://schemas.microsoft.com/office/drawing/2014/main" id="{66DDB181-1291-6AD7-B5C4-554E0C774364}"/>
              </a:ext>
            </a:extLst>
          </p:cNvPr>
          <p:cNvSpPr>
            <a:spLocks/>
          </p:cNvSpPr>
          <p:nvPr/>
        </p:nvSpPr>
        <p:spPr>
          <a:xfrm>
            <a:off x="960120" y="2475145"/>
            <a:ext cx="7437536" cy="3409259"/>
          </a:xfrm>
          <a:prstGeom prst="rect">
            <a:avLst/>
          </a:prstGeom>
        </p:spPr>
        <p:txBody>
          <a:bodyPr vert="horz" lIns="91440" tIns="45720" rIns="91440" bIns="45720" rtlCol="0">
            <a:normAutofit/>
          </a:bodyPr>
          <a:lstStyle/>
          <a:p>
            <a:pPr defTabSz="914400">
              <a:spcBef>
                <a:spcPts val="1000"/>
              </a:spcBef>
              <a:spcAft>
                <a:spcPts val="600"/>
              </a:spcAft>
              <a:buClr>
                <a:schemeClr val="accent2"/>
              </a:buClr>
            </a:pPr>
            <a:r>
              <a:rPr lang="en-US">
                <a:solidFill>
                  <a:schemeClr val="tx1">
                    <a:lumMod val="85000"/>
                    <a:lumOff val="15000"/>
                  </a:schemeClr>
                </a:solidFill>
                <a:effectLst/>
              </a:rPr>
              <a:t>When applicable, indicate how diversity (gender, sex, age, race, culture, religion, etc.) is considered in your proposed research (from its design to the analysis of the research findings).</a:t>
            </a:r>
          </a:p>
          <a:p>
            <a:pPr defTabSz="914400">
              <a:spcBef>
                <a:spcPts val="1000"/>
              </a:spcBef>
              <a:spcAft>
                <a:spcPts val="600"/>
              </a:spcAft>
              <a:buClr>
                <a:schemeClr val="accent2"/>
              </a:buClr>
            </a:pPr>
            <a:r>
              <a:rPr lang="en-US">
                <a:solidFill>
                  <a:schemeClr val="tx1">
                    <a:lumMod val="85000"/>
                    <a:lumOff val="15000"/>
                  </a:schemeClr>
                </a:solidFill>
                <a:effectLst/>
              </a:rPr>
              <a:t>Incorporating the principles of SGBA+ in research has the potential to increase the thoroughness and usefulness of the research.</a:t>
            </a:r>
          </a:p>
          <a:p>
            <a:pPr indent="-228600" defTabSz="914400">
              <a:spcBef>
                <a:spcPts val="1000"/>
              </a:spcBef>
              <a:spcAft>
                <a:spcPts val="600"/>
              </a:spcAft>
              <a:buClr>
                <a:schemeClr val="accent2"/>
              </a:buClr>
              <a:buFont typeface="Arial" panose="020B0604020202020204" pitchFamily="34" charset="0"/>
              <a:buChar char="•"/>
            </a:pPr>
            <a:r>
              <a:rPr lang="en-US" u="sng">
                <a:solidFill>
                  <a:schemeClr val="tx1">
                    <a:lumMod val="85000"/>
                    <a:lumOff val="15000"/>
                  </a:schemeClr>
                </a:solidFill>
                <a:effectLst/>
                <a:hlinkClick r:id="rId2" tooltip="https://cihr-irsc.gc.ca/e/50836.html">
                  <a:extLst>
                    <a:ext uri="{A12FA001-AC4F-418D-AE19-62706E023703}">
                      <ahyp:hlinkClr xmlns:ahyp="http://schemas.microsoft.com/office/drawing/2018/hyperlinkcolor" val="tx"/>
                    </a:ext>
                  </a:extLst>
                </a:hlinkClick>
              </a:rPr>
              <a:t>How to Integrate Sex and Gender into Research</a:t>
            </a:r>
            <a:endParaRPr lang="en-US">
              <a:solidFill>
                <a:schemeClr val="tx1">
                  <a:lumMod val="85000"/>
                  <a:lumOff val="15000"/>
                </a:schemeClr>
              </a:solidFill>
            </a:endParaRPr>
          </a:p>
          <a:p>
            <a:pPr indent="-228600" defTabSz="914400">
              <a:spcBef>
                <a:spcPts val="1000"/>
              </a:spcBef>
              <a:spcAft>
                <a:spcPts val="600"/>
              </a:spcAft>
              <a:buClr>
                <a:schemeClr val="accent2"/>
              </a:buClr>
              <a:buFont typeface="Arial" panose="020B0604020202020204" pitchFamily="34" charset="0"/>
              <a:buChar char="•"/>
            </a:pPr>
            <a:endParaRPr lang="en-US">
              <a:solidFill>
                <a:schemeClr val="tx1">
                  <a:lumMod val="85000"/>
                  <a:lumOff val="15000"/>
                </a:schemeClr>
              </a:solidFill>
              <a:effectLst/>
            </a:endParaRPr>
          </a:p>
        </p:txBody>
      </p:sp>
      <p:sp>
        <p:nvSpPr>
          <p:cNvPr id="1077" name="Rectangle 1076">
            <a:extLst>
              <a:ext uri="{FF2B5EF4-FFF2-40B4-BE49-F238E27FC236}">
                <a16:creationId xmlns:a16="http://schemas.microsoft.com/office/drawing/2014/main" id="{EBADF115-FAAF-4127-B0A7-1DC8F7360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7576" y="-2"/>
            <a:ext cx="3284423"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8" name="Rectangle 1077">
            <a:extLst>
              <a:ext uri="{FF2B5EF4-FFF2-40B4-BE49-F238E27FC236}">
                <a16:creationId xmlns:a16="http://schemas.microsoft.com/office/drawing/2014/main" id="{120AB91E-D5D1-4A5D-9185-ABB523355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4853" y="484632"/>
            <a:ext cx="2310590" cy="56362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8B6FEE2-394F-3856-54CE-395D848E677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3459" y="635689"/>
            <a:ext cx="1813379" cy="1210431"/>
          </a:xfrm>
          <a:prstGeom prst="rect">
            <a:avLst/>
          </a:prstGeom>
        </p:spPr>
      </p:pic>
      <p:pic>
        <p:nvPicPr>
          <p:cNvPr id="8" name="Picture 7">
            <a:extLst>
              <a:ext uri="{FF2B5EF4-FFF2-40B4-BE49-F238E27FC236}">
                <a16:creationId xmlns:a16="http://schemas.microsoft.com/office/drawing/2014/main" id="{645CCBDA-E736-AC48-D1F8-32DFA172B49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60140" y="2015907"/>
            <a:ext cx="1800016" cy="1201511"/>
          </a:xfrm>
          <a:prstGeom prst="rect">
            <a:avLst/>
          </a:prstGeom>
        </p:spPr>
      </p:pic>
      <p:pic>
        <p:nvPicPr>
          <p:cNvPr id="15" name="Picture 14">
            <a:extLst>
              <a:ext uri="{FF2B5EF4-FFF2-40B4-BE49-F238E27FC236}">
                <a16:creationId xmlns:a16="http://schemas.microsoft.com/office/drawing/2014/main" id="{F756D038-C504-9D28-2260-E8C65297C961}"/>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556372" y="3437001"/>
            <a:ext cx="2007553" cy="1084078"/>
          </a:xfrm>
          <a:prstGeom prst="rect">
            <a:avLst/>
          </a:prstGeom>
        </p:spPr>
      </p:pic>
      <p:pic>
        <p:nvPicPr>
          <p:cNvPr id="1026" name="Picture 2">
            <a:extLst>
              <a:ext uri="{FF2B5EF4-FFF2-40B4-BE49-F238E27FC236}">
                <a16:creationId xmlns:a16="http://schemas.microsoft.com/office/drawing/2014/main" id="{852C3067-F417-F4FC-1D2D-9B1828AF78F2}"/>
              </a:ext>
              <a:ext uri="{C183D7F6-B498-43B3-948B-1728B52AA6E4}">
                <adec:decorative xmlns:adec="http://schemas.microsoft.com/office/drawing/2017/decorative" val="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tretch>
            <a:fillRect/>
          </a:stretch>
        </p:blipFill>
        <p:spPr bwMode="auto">
          <a:xfrm>
            <a:off x="9657906" y="4758503"/>
            <a:ext cx="1804485" cy="1204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20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62242-7DF7-A611-3A5C-2806C342B2F6}"/>
              </a:ext>
            </a:extLst>
          </p:cNvPr>
          <p:cNvSpPr>
            <a:spLocks noGrp="1"/>
          </p:cNvSpPr>
          <p:nvPr>
            <p:ph type="title"/>
          </p:nvPr>
        </p:nvSpPr>
        <p:spPr>
          <a:xfrm>
            <a:off x="799379" y="739986"/>
            <a:ext cx="4494998" cy="1134640"/>
          </a:xfrm>
        </p:spPr>
        <p:txBody>
          <a:bodyPr/>
          <a:lstStyle/>
          <a:p>
            <a:r>
              <a:rPr lang="en-US"/>
              <a:t>Which Scholarship should I focus on?</a:t>
            </a:r>
            <a:endParaRPr lang="en-CA"/>
          </a:p>
        </p:txBody>
      </p:sp>
      <p:graphicFrame>
        <p:nvGraphicFramePr>
          <p:cNvPr id="5" name="Table 4">
            <a:extLst>
              <a:ext uri="{FF2B5EF4-FFF2-40B4-BE49-F238E27FC236}">
                <a16:creationId xmlns:a16="http://schemas.microsoft.com/office/drawing/2014/main" id="{8E53FAC6-3236-8D6E-B7CB-36B8FD845C39}"/>
              </a:ext>
            </a:extLst>
          </p:cNvPr>
          <p:cNvGraphicFramePr>
            <a:graphicFrameLocks noGrp="1"/>
          </p:cNvGraphicFramePr>
          <p:nvPr>
            <p:extLst>
              <p:ext uri="{D42A27DB-BD31-4B8C-83A1-F6EECF244321}">
                <p14:modId xmlns:p14="http://schemas.microsoft.com/office/powerpoint/2010/main" val="2839340120"/>
              </p:ext>
            </p:extLst>
          </p:nvPr>
        </p:nvGraphicFramePr>
        <p:xfrm>
          <a:off x="155448" y="2477346"/>
          <a:ext cx="5806440" cy="2560320"/>
        </p:xfrm>
        <a:graphic>
          <a:graphicData uri="http://schemas.openxmlformats.org/drawingml/2006/table">
            <a:tbl>
              <a:tblPr firstRow="1" bandRow="1">
                <a:tableStyleId>{8A107856-5554-42FB-B03E-39F5DBC370BA}</a:tableStyleId>
              </a:tblPr>
              <a:tblGrid>
                <a:gridCol w="2903220">
                  <a:extLst>
                    <a:ext uri="{9D8B030D-6E8A-4147-A177-3AD203B41FA5}">
                      <a16:colId xmlns:a16="http://schemas.microsoft.com/office/drawing/2014/main" val="2751443973"/>
                    </a:ext>
                  </a:extLst>
                </a:gridCol>
                <a:gridCol w="2903220">
                  <a:extLst>
                    <a:ext uri="{9D8B030D-6E8A-4147-A177-3AD203B41FA5}">
                      <a16:colId xmlns:a16="http://schemas.microsoft.com/office/drawing/2014/main" val="1130296065"/>
                    </a:ext>
                  </a:extLst>
                </a:gridCol>
              </a:tblGrid>
              <a:tr h="283660">
                <a:tc>
                  <a:txBody>
                    <a:bodyPr/>
                    <a:lstStyle/>
                    <a:p>
                      <a:r>
                        <a:rPr lang="en-US"/>
                        <a:t>Student Type</a:t>
                      </a:r>
                      <a:endParaRPr lang="en-CA"/>
                    </a:p>
                  </a:txBody>
                  <a:tcPr/>
                </a:tc>
                <a:tc>
                  <a:txBody>
                    <a:bodyPr/>
                    <a:lstStyle/>
                    <a:p>
                      <a:r>
                        <a:rPr lang="en-US"/>
                        <a:t>Start With</a:t>
                      </a:r>
                      <a:endParaRPr lang="en-CA"/>
                    </a:p>
                  </a:txBody>
                  <a:tcPr/>
                </a:tc>
                <a:extLst>
                  <a:ext uri="{0D108BD9-81ED-4DB2-BD59-A6C34878D82A}">
                    <a16:rowId xmlns:a16="http://schemas.microsoft.com/office/drawing/2014/main" val="2217988209"/>
                  </a:ext>
                </a:extLst>
              </a:tr>
              <a:tr h="283660">
                <a:tc>
                  <a:txBody>
                    <a:bodyPr/>
                    <a:lstStyle/>
                    <a:p>
                      <a:r>
                        <a:rPr lang="en-US"/>
                        <a:t>UG, 1</a:t>
                      </a:r>
                      <a:r>
                        <a:rPr lang="en-US" baseline="30000"/>
                        <a:t>st</a:t>
                      </a:r>
                      <a:r>
                        <a:rPr lang="en-US"/>
                        <a:t> Yr Master’s</a:t>
                      </a:r>
                      <a:endParaRPr lang="en-CA"/>
                    </a:p>
                  </a:txBody>
                  <a:tcPr/>
                </a:tc>
                <a:tc>
                  <a:txBody>
                    <a:bodyPr/>
                    <a:lstStyle/>
                    <a:p>
                      <a:r>
                        <a:rPr lang="en-US"/>
                        <a:t>CGRS-M, OGS, Donor, Direct funding opportunities</a:t>
                      </a:r>
                      <a:endParaRPr lang="en-CA"/>
                    </a:p>
                  </a:txBody>
                  <a:tcPr/>
                </a:tc>
                <a:extLst>
                  <a:ext uri="{0D108BD9-81ED-4DB2-BD59-A6C34878D82A}">
                    <a16:rowId xmlns:a16="http://schemas.microsoft.com/office/drawing/2014/main" val="26531614"/>
                  </a:ext>
                </a:extLst>
              </a:tr>
              <a:tr h="283660">
                <a:tc>
                  <a:txBody>
                    <a:bodyPr/>
                    <a:lstStyle/>
                    <a:p>
                      <a:r>
                        <a:rPr lang="en-US"/>
                        <a:t>Doctoral</a:t>
                      </a:r>
                      <a:endParaRPr lang="en-CA"/>
                    </a:p>
                  </a:txBody>
                  <a:tcPr/>
                </a:tc>
                <a:tc>
                  <a:txBody>
                    <a:bodyPr/>
                    <a:lstStyle/>
                    <a:p>
                      <a:r>
                        <a:rPr lang="en-US"/>
                        <a:t>CGRS-D, OGS, Donor, Direct funding opportunities</a:t>
                      </a:r>
                      <a:endParaRPr lang="en-CA"/>
                    </a:p>
                  </a:txBody>
                  <a:tcPr/>
                </a:tc>
                <a:extLst>
                  <a:ext uri="{0D108BD9-81ED-4DB2-BD59-A6C34878D82A}">
                    <a16:rowId xmlns:a16="http://schemas.microsoft.com/office/drawing/2014/main" val="1371757130"/>
                  </a:ext>
                </a:extLst>
              </a:tr>
              <a:tr h="283660">
                <a:tc>
                  <a:txBody>
                    <a:bodyPr/>
                    <a:lstStyle/>
                    <a:p>
                      <a:r>
                        <a:rPr lang="en-US"/>
                        <a:t>All Students</a:t>
                      </a:r>
                      <a:endParaRPr lang="en-CA"/>
                    </a:p>
                  </a:txBody>
                  <a:tcPr/>
                </a:tc>
                <a:tc>
                  <a:txBody>
                    <a:bodyPr/>
                    <a:lstStyle/>
                    <a:p>
                      <a:r>
                        <a:rPr lang="en-US"/>
                        <a:t>Program funding, donor awards and direct funding opportunities</a:t>
                      </a:r>
                      <a:endParaRPr lang="en-CA"/>
                    </a:p>
                  </a:txBody>
                  <a:tcPr/>
                </a:tc>
                <a:extLst>
                  <a:ext uri="{0D108BD9-81ED-4DB2-BD59-A6C34878D82A}">
                    <a16:rowId xmlns:a16="http://schemas.microsoft.com/office/drawing/2014/main" val="125034986"/>
                  </a:ext>
                </a:extLst>
              </a:tr>
            </a:tbl>
          </a:graphicData>
        </a:graphic>
      </p:graphicFrame>
      <p:pic>
        <p:nvPicPr>
          <p:cNvPr id="7" name="Picture Placeholder 6" descr="Photograph of two young women sitting at a desk, smiling and working together on a laptop in a classroom setting. Background shows other students and classroom elements, highlighting a collaborative and positive learning environment.">
            <a:extLst>
              <a:ext uri="{FF2B5EF4-FFF2-40B4-BE49-F238E27FC236}">
                <a16:creationId xmlns:a16="http://schemas.microsoft.com/office/drawing/2014/main" id="{3DA8FFEC-E309-9B6B-66B1-3F71037C37C7}"/>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prstGeom prst="rect">
            <a:avLst/>
          </a:prstGeom>
          <a:solidFill>
            <a:prstClr val="white">
              <a:lumMod val="75000"/>
            </a:prstClr>
          </a:solidFill>
        </p:spPr>
      </p:pic>
    </p:spTree>
    <p:extLst>
      <p:ext uri="{BB962C8B-B14F-4D97-AF65-F5344CB8AC3E}">
        <p14:creationId xmlns:p14="http://schemas.microsoft.com/office/powerpoint/2010/main" val="3454707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AD85578-1E4B-4014-9D52-E7689475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2">
              <a:alpha val="5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1" name="Rectangle 10">
            <a:extLst>
              <a:ext uri="{FF2B5EF4-FFF2-40B4-BE49-F238E27FC236}">
                <a16:creationId xmlns:a16="http://schemas.microsoft.com/office/drawing/2014/main" id="{48550B3F-9390-4CA1-B3C8-91529289DC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BDE7BB-90F9-C742-8713-947B23558624}"/>
              </a:ext>
            </a:extLst>
          </p:cNvPr>
          <p:cNvSpPr>
            <a:spLocks noGrp="1"/>
          </p:cNvSpPr>
          <p:nvPr>
            <p:ph type="title"/>
          </p:nvPr>
        </p:nvSpPr>
        <p:spPr>
          <a:xfrm>
            <a:off x="1949518" y="1059838"/>
            <a:ext cx="3632052" cy="4738324"/>
          </a:xfrm>
          <a:prstGeom prst="rect">
            <a:avLst/>
          </a:prstGeom>
          <a:noFill/>
          <a:ln>
            <a:noFill/>
          </a:ln>
        </p:spPr>
        <p:txBody>
          <a:bodyPr vert="horz" lIns="182880" tIns="182880" rIns="182880" bIns="182880" rtlCol="0" anchor="ctr">
            <a:normAutofit/>
          </a:bodyPr>
          <a:lstStyle/>
          <a:p>
            <a:r>
              <a:rPr lang="en-US" sz="3300">
                <a:solidFill>
                  <a:schemeClr val="bg1"/>
                </a:solidFill>
              </a:rPr>
              <a:t>Knowledge Mobilization</a:t>
            </a:r>
          </a:p>
        </p:txBody>
      </p:sp>
      <p:sp>
        <p:nvSpPr>
          <p:cNvPr id="3" name="Content Placeholder 2">
            <a:extLst>
              <a:ext uri="{FF2B5EF4-FFF2-40B4-BE49-F238E27FC236}">
                <a16:creationId xmlns:a16="http://schemas.microsoft.com/office/drawing/2014/main" id="{6C757E6F-CE54-3A37-E2EA-5BA99B5804AA}"/>
              </a:ext>
            </a:extLst>
          </p:cNvPr>
          <p:cNvSpPr>
            <a:spLocks/>
          </p:cNvSpPr>
          <p:nvPr/>
        </p:nvSpPr>
        <p:spPr>
          <a:xfrm>
            <a:off x="6446770" y="493776"/>
            <a:ext cx="5166110" cy="3828707"/>
          </a:xfrm>
          <a:prstGeom prst="rect">
            <a:avLst/>
          </a:prstGeom>
        </p:spPr>
        <p:txBody>
          <a:bodyPr vert="horz" lIns="91440" tIns="45720" rIns="91440" bIns="45720" rtlCol="0" anchor="ctr">
            <a:noAutofit/>
          </a:bodyPr>
          <a:lstStyle/>
          <a:p>
            <a:pPr defTabSz="914400">
              <a:spcBef>
                <a:spcPts val="1000"/>
              </a:spcBef>
              <a:spcAft>
                <a:spcPts val="600"/>
              </a:spcAft>
              <a:buClr>
                <a:schemeClr val="accent2"/>
              </a:buClr>
            </a:pPr>
            <a:r>
              <a:rPr lang="en-US" sz="1600"/>
              <a:t>Knowledge mobilization is an umbrella term encompassing a wide range of activities relating to the production and use of research results, including knowledge synesis, dissemination, transfer, exchange, and co-creation or co-production by researchers and knowledge users. </a:t>
            </a:r>
          </a:p>
          <a:p>
            <a:pPr defTabSz="914400">
              <a:spcBef>
                <a:spcPts val="1000"/>
              </a:spcBef>
              <a:spcAft>
                <a:spcPts val="600"/>
              </a:spcAft>
              <a:buClr>
                <a:schemeClr val="accent2"/>
              </a:buClr>
            </a:pPr>
            <a:r>
              <a:rPr lang="en-US" sz="1600" b="1"/>
              <a:t>Resources from Tri-Council</a:t>
            </a:r>
          </a:p>
          <a:p>
            <a:pPr marL="285750" indent="-285750" algn="l">
              <a:spcAft>
                <a:spcPts val="863"/>
              </a:spcAft>
              <a:buFont typeface="Wingdings" panose="05000000000000000000" pitchFamily="2" charset="2"/>
              <a:buChar char="Ø"/>
            </a:pPr>
            <a:r>
              <a:rPr lang="en-CA" sz="1600" u="sng"/>
              <a:t>What is knowledge mobilization? </a:t>
            </a:r>
          </a:p>
          <a:p>
            <a:pPr marL="285750" indent="-285750" algn="l">
              <a:spcAft>
                <a:spcPts val="863"/>
              </a:spcAft>
              <a:buFont typeface="Wingdings" panose="05000000000000000000" pitchFamily="2" charset="2"/>
              <a:buChar char="Ø"/>
            </a:pPr>
            <a:r>
              <a:rPr lang="en-US" sz="1600" b="0" i="0" u="sng">
                <a:effectLst/>
                <a:hlinkClick r:id="rId2">
                  <a:extLst>
                    <a:ext uri="{A12FA001-AC4F-418D-AE19-62706E023703}">
                      <ahyp:hlinkClr xmlns:ahyp="http://schemas.microsoft.com/office/drawing/2018/hyperlinkcolor" val="tx"/>
                    </a:ext>
                  </a:extLst>
                </a:hlinkClick>
              </a:rPr>
              <a:t>Related policies and web links</a:t>
            </a:r>
            <a:endParaRPr lang="en-US" sz="1600"/>
          </a:p>
          <a:p>
            <a:pPr marL="285750" indent="-285750" algn="l">
              <a:spcAft>
                <a:spcPts val="863"/>
              </a:spcAft>
              <a:buFont typeface="Wingdings" panose="05000000000000000000" pitchFamily="2" charset="2"/>
              <a:buChar char="Ø"/>
            </a:pPr>
            <a:r>
              <a:rPr lang="en-US" sz="1600" b="0" i="0" u="sng">
                <a:effectLst/>
                <a:hlinkClick r:id="rId3">
                  <a:extLst>
                    <a:ext uri="{A12FA001-AC4F-418D-AE19-62706E023703}">
                      <ahyp:hlinkClr xmlns:ahyp="http://schemas.microsoft.com/office/drawing/2018/hyperlinkcolor" val="tx"/>
                    </a:ext>
                  </a:extLst>
                </a:hlinkClick>
              </a:rPr>
              <a:t>Canadian Knowledge Transfer and Exchange Community of Practice website</a:t>
            </a:r>
            <a:endParaRPr lang="en-US" sz="1600" b="0" i="0" u="sng">
              <a:effectLst/>
            </a:endParaRPr>
          </a:p>
          <a:p>
            <a:pPr marL="285750" indent="-285750" algn="l">
              <a:spcAft>
                <a:spcPts val="863"/>
              </a:spcAft>
              <a:buFont typeface="Wingdings" panose="05000000000000000000" pitchFamily="2" charset="2"/>
              <a:buChar char="Ø"/>
            </a:pPr>
            <a:r>
              <a:rPr lang="en-US" sz="1600" b="0" i="0" u="sng">
                <a:effectLst/>
                <a:hlinkClick r:id="rId4">
                  <a:extLst>
                    <a:ext uri="{A12FA001-AC4F-418D-AE19-62706E023703}">
                      <ahyp:hlinkClr xmlns:ahyp="http://schemas.microsoft.com/office/drawing/2018/hyperlinkcolor" val="tx"/>
                    </a:ext>
                  </a:extLst>
                </a:hlinkClick>
              </a:rPr>
              <a:t>Mapping the Impact of Research</a:t>
            </a:r>
            <a:r>
              <a:rPr lang="en-US" sz="1600" b="0" i="0">
                <a:effectLst/>
              </a:rPr>
              <a:t> (PDF, 1.07 MB), David Phipps, York University</a:t>
            </a:r>
            <a:endParaRPr lang="en-US" sz="1600"/>
          </a:p>
        </p:txBody>
      </p:sp>
      <p:pic>
        <p:nvPicPr>
          <p:cNvPr id="12" name="Picture 11">
            <a:extLst>
              <a:ext uri="{FF2B5EF4-FFF2-40B4-BE49-F238E27FC236}">
                <a16:creationId xmlns:a16="http://schemas.microsoft.com/office/drawing/2014/main" id="{AFEB1974-A995-2DAA-7920-3BD1575BA45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23238" y="4645745"/>
            <a:ext cx="2524183" cy="1720551"/>
          </a:xfrm>
          <a:prstGeom prst="rect">
            <a:avLst/>
          </a:prstGeom>
        </p:spPr>
      </p:pic>
      <p:pic>
        <p:nvPicPr>
          <p:cNvPr id="13" name="Picture 12">
            <a:extLst>
              <a:ext uri="{FF2B5EF4-FFF2-40B4-BE49-F238E27FC236}">
                <a16:creationId xmlns:a16="http://schemas.microsoft.com/office/drawing/2014/main" id="{4552B5A4-75C1-2F2C-69CA-FE3AFABC045B}"/>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65676" y="4444833"/>
            <a:ext cx="1438656" cy="2122374"/>
          </a:xfrm>
          <a:prstGeom prst="rect">
            <a:avLst/>
          </a:prstGeom>
          <a:ln w="28575">
            <a:solidFill>
              <a:schemeClr val="tx1"/>
            </a:solidFill>
          </a:ln>
        </p:spPr>
      </p:pic>
    </p:spTree>
    <p:extLst>
      <p:ext uri="{BB962C8B-B14F-4D97-AF65-F5344CB8AC3E}">
        <p14:creationId xmlns:p14="http://schemas.microsoft.com/office/powerpoint/2010/main" val="11325234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467FE-20C5-5F3A-B31E-A8C711AE1E90}"/>
              </a:ext>
            </a:extLst>
          </p:cNvPr>
          <p:cNvSpPr>
            <a:spLocks noGrp="1"/>
          </p:cNvSpPr>
          <p:nvPr>
            <p:ph type="title"/>
          </p:nvPr>
        </p:nvSpPr>
        <p:spPr>
          <a:xfrm>
            <a:off x="5445496" y="502914"/>
            <a:ext cx="5925310" cy="1174991"/>
          </a:xfrm>
        </p:spPr>
        <p:txBody>
          <a:bodyPr vert="horz" lIns="182880" tIns="182880" rIns="182880" bIns="182880" rtlCol="0" anchor="ctr">
            <a:normAutofit/>
          </a:bodyPr>
          <a:lstStyle/>
          <a:p>
            <a:r>
              <a:rPr lang="en-US" sz="2400"/>
              <a:t>Research Involving and Engaging Indigenous Peoples </a:t>
            </a:r>
          </a:p>
        </p:txBody>
      </p:sp>
      <p:pic>
        <p:nvPicPr>
          <p:cNvPr id="1026" name="Picture 2" descr="The Trent student centre as seen through tree trunks">
            <a:extLst>
              <a:ext uri="{FF2B5EF4-FFF2-40B4-BE49-F238E27FC236}">
                <a16:creationId xmlns:a16="http://schemas.microsoft.com/office/drawing/2014/main" id="{68829D99-953B-7F12-CD4F-078AB3302A0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 y="10"/>
            <a:ext cx="4657325"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560653B-C8DB-9E43-7474-1E3B8A34581F}"/>
              </a:ext>
            </a:extLst>
          </p:cNvPr>
          <p:cNvSpPr txBox="1"/>
          <p:nvPr/>
        </p:nvSpPr>
        <p:spPr>
          <a:xfrm>
            <a:off x="5445496" y="1978090"/>
            <a:ext cx="5925310" cy="4453190"/>
          </a:xfrm>
          <a:prstGeom prst="rect">
            <a:avLst/>
          </a:prstGeom>
        </p:spPr>
        <p:txBody>
          <a:bodyPr vert="horz" lIns="91440" tIns="45720" rIns="91440" bIns="45720" rtlCol="0">
            <a:normAutofit/>
          </a:bodyPr>
          <a:lstStyle/>
          <a:p>
            <a:pPr defTabSz="914400">
              <a:lnSpc>
                <a:spcPct val="90000"/>
              </a:lnSpc>
              <a:spcBef>
                <a:spcPts val="1000"/>
              </a:spcBef>
              <a:buClr>
                <a:schemeClr val="accent2"/>
              </a:buClr>
            </a:pPr>
            <a:r>
              <a:rPr lang="en-US" sz="1600" b="0" i="0">
                <a:solidFill>
                  <a:schemeClr val="tx1">
                    <a:lumMod val="85000"/>
                    <a:lumOff val="15000"/>
                  </a:schemeClr>
                </a:solidFill>
                <a:effectLst/>
              </a:rPr>
              <a:t>Below are SSHRC resources to support applicants working in Indigenous research; merit reviewers assessing applications related to Indigenous research; and communities and other research partners engaged in Indigenous research:</a:t>
            </a:r>
          </a:p>
          <a:p>
            <a:pPr defTabSz="914400">
              <a:lnSpc>
                <a:spcPct val="90000"/>
              </a:lnSpc>
              <a:spcBef>
                <a:spcPts val="1000"/>
              </a:spcBef>
              <a:buClr>
                <a:schemeClr val="accent2"/>
              </a:buClr>
            </a:pPr>
            <a:endParaRPr lang="en-US" sz="1600" b="0" i="0">
              <a:solidFill>
                <a:schemeClr val="tx1">
                  <a:lumMod val="85000"/>
                  <a:lumOff val="15000"/>
                </a:schemeClr>
              </a:solidFill>
              <a:effectLst/>
            </a:endParaRPr>
          </a:p>
          <a:p>
            <a:pPr marL="342900" indent="-285750" defTabSz="914400">
              <a:lnSpc>
                <a:spcPct val="90000"/>
              </a:lnSpc>
              <a:spcBef>
                <a:spcPts val="1000"/>
              </a:spcBef>
              <a:buClr>
                <a:schemeClr val="accent2"/>
              </a:buClr>
              <a:buFont typeface="Wingdings" panose="05000000000000000000" pitchFamily="2" charset="2"/>
              <a:buChar char="Ø"/>
            </a:pPr>
            <a:r>
              <a:rPr lang="en-US" sz="1600" b="0" i="0" u="sng">
                <a:solidFill>
                  <a:schemeClr val="tx1">
                    <a:lumMod val="85000"/>
                    <a:lumOff val="15000"/>
                  </a:schemeClr>
                </a:solidFill>
                <a:effectLst/>
                <a:hlinkClick r:id="rId3">
                  <a:extLst>
                    <a:ext uri="{A12FA001-AC4F-418D-AE19-62706E023703}">
                      <ahyp:hlinkClr xmlns:ahyp="http://schemas.microsoft.com/office/drawing/2018/hyperlinkcolor" val="tx"/>
                    </a:ext>
                  </a:extLst>
                </a:hlinkClick>
              </a:rPr>
              <a:t>Definition of Indigenous research</a:t>
            </a:r>
            <a:endParaRPr lang="en-US" sz="1600" b="0" i="0">
              <a:solidFill>
                <a:schemeClr val="tx1">
                  <a:lumMod val="85000"/>
                  <a:lumOff val="15000"/>
                </a:schemeClr>
              </a:solidFill>
              <a:effectLst/>
            </a:endParaRPr>
          </a:p>
          <a:p>
            <a:pPr marL="342900" indent="-285750" defTabSz="914400">
              <a:lnSpc>
                <a:spcPct val="90000"/>
              </a:lnSpc>
              <a:spcBef>
                <a:spcPts val="1000"/>
              </a:spcBef>
              <a:buClr>
                <a:schemeClr val="accent2"/>
              </a:buClr>
              <a:buFont typeface="Wingdings" panose="05000000000000000000" pitchFamily="2" charset="2"/>
              <a:buChar char="Ø"/>
            </a:pPr>
            <a:r>
              <a:rPr lang="en-US" sz="1600" b="0" i="0" u="sng">
                <a:solidFill>
                  <a:schemeClr val="tx1">
                    <a:lumMod val="85000"/>
                    <a:lumOff val="15000"/>
                  </a:schemeClr>
                </a:solidFill>
                <a:effectLst/>
                <a:hlinkClick r:id="rId4">
                  <a:extLst>
                    <a:ext uri="{A12FA001-AC4F-418D-AE19-62706E023703}">
                      <ahyp:hlinkClr xmlns:ahyp="http://schemas.microsoft.com/office/drawing/2018/hyperlinkcolor" val="tx"/>
                    </a:ext>
                  </a:extLst>
                </a:hlinkClick>
              </a:rPr>
              <a:t>Guidelines for the Merit Review of Indigenous Research</a:t>
            </a:r>
            <a:endParaRPr lang="en-US" sz="1600" b="0" i="0">
              <a:solidFill>
                <a:schemeClr val="tx1">
                  <a:lumMod val="85000"/>
                  <a:lumOff val="15000"/>
                </a:schemeClr>
              </a:solidFill>
              <a:effectLst/>
            </a:endParaRPr>
          </a:p>
          <a:p>
            <a:pPr marL="342900" indent="-285750" defTabSz="914400">
              <a:lnSpc>
                <a:spcPct val="90000"/>
              </a:lnSpc>
              <a:spcBef>
                <a:spcPts val="1000"/>
              </a:spcBef>
              <a:buClr>
                <a:schemeClr val="accent2"/>
              </a:buClr>
              <a:buFont typeface="Wingdings" panose="05000000000000000000" pitchFamily="2" charset="2"/>
              <a:buChar char="Ø"/>
            </a:pPr>
            <a:r>
              <a:rPr lang="en-US" sz="1600" b="0" i="0" u="sng">
                <a:solidFill>
                  <a:schemeClr val="tx1">
                    <a:lumMod val="85000"/>
                    <a:lumOff val="15000"/>
                  </a:schemeClr>
                </a:solidFill>
                <a:effectLst/>
                <a:hlinkClick r:id="rId5">
                  <a:extLst>
                    <a:ext uri="{A12FA001-AC4F-418D-AE19-62706E023703}">
                      <ahyp:hlinkClr xmlns:ahyp="http://schemas.microsoft.com/office/drawing/2018/hyperlinkcolor" val="tx"/>
                    </a:ext>
                  </a:extLst>
                </a:hlinkClick>
              </a:rPr>
              <a:t>Indigenous Leadership Circle in Research </a:t>
            </a:r>
            <a:endParaRPr lang="en-US" sz="1600" b="0" i="0">
              <a:solidFill>
                <a:schemeClr val="tx1">
                  <a:lumMod val="85000"/>
                  <a:lumOff val="15000"/>
                </a:schemeClr>
              </a:solidFill>
              <a:effectLst/>
            </a:endParaRPr>
          </a:p>
          <a:p>
            <a:pPr marL="342900" indent="-285750" defTabSz="914400">
              <a:lnSpc>
                <a:spcPct val="90000"/>
              </a:lnSpc>
              <a:spcBef>
                <a:spcPts val="1000"/>
              </a:spcBef>
              <a:buClr>
                <a:schemeClr val="accent2"/>
              </a:buClr>
              <a:buFont typeface="Wingdings" panose="05000000000000000000" pitchFamily="2" charset="2"/>
              <a:buChar char="Ø"/>
            </a:pPr>
            <a:r>
              <a:rPr lang="en-US" sz="1600" b="0" i="0" u="sng">
                <a:solidFill>
                  <a:schemeClr val="tx1">
                    <a:lumMod val="85000"/>
                    <a:lumOff val="15000"/>
                  </a:schemeClr>
                </a:solidFill>
                <a:effectLst/>
                <a:hlinkClick r:id="rId6">
                  <a:extLst>
                    <a:ext uri="{A12FA001-AC4F-418D-AE19-62706E023703}">
                      <ahyp:hlinkClr xmlns:ahyp="http://schemas.microsoft.com/office/drawing/2018/hyperlinkcolor" val="tx"/>
                    </a:ext>
                  </a:extLst>
                </a:hlinkClick>
              </a:rPr>
              <a:t>Indigenous Research Statement of Principles</a:t>
            </a:r>
            <a:r>
              <a:rPr lang="en-US" sz="1600" b="0" i="0">
                <a:solidFill>
                  <a:schemeClr val="tx1">
                    <a:lumMod val="85000"/>
                    <a:lumOff val="15000"/>
                  </a:schemeClr>
                </a:solidFill>
                <a:effectLst/>
              </a:rPr>
              <a:t> </a:t>
            </a:r>
          </a:p>
          <a:p>
            <a:pPr marL="342900" indent="-285750" defTabSz="914400">
              <a:lnSpc>
                <a:spcPct val="90000"/>
              </a:lnSpc>
              <a:spcBef>
                <a:spcPts val="1000"/>
              </a:spcBef>
              <a:buClr>
                <a:schemeClr val="accent2"/>
              </a:buClr>
              <a:buFont typeface="Wingdings" panose="05000000000000000000" pitchFamily="2" charset="2"/>
              <a:buChar char="Ø"/>
            </a:pPr>
            <a:r>
              <a:rPr lang="en-US" sz="1600" b="0" i="0" u="sng">
                <a:solidFill>
                  <a:schemeClr val="tx1">
                    <a:lumMod val="85000"/>
                    <a:lumOff val="15000"/>
                  </a:schemeClr>
                </a:solidFill>
                <a:effectLst/>
                <a:hlinkClick r:id="rId7">
                  <a:extLst>
                    <a:ext uri="{A12FA001-AC4F-418D-AE19-62706E023703}">
                      <ahyp:hlinkClr xmlns:ahyp="http://schemas.microsoft.com/office/drawing/2018/hyperlinkcolor" val="tx"/>
                    </a:ext>
                  </a:extLst>
                </a:hlinkClick>
              </a:rPr>
              <a:t>Tri-Council Policy Statement: Ethical Conduct for Research Involving Humans Chapter 9: Research Involving the First Nations, Inuit and Métis Peoples of Canada</a:t>
            </a:r>
            <a:endParaRPr lang="en-US" sz="1600" b="0" i="0" u="sng">
              <a:solidFill>
                <a:schemeClr val="tx1">
                  <a:lumMod val="85000"/>
                  <a:lumOff val="15000"/>
                </a:schemeClr>
              </a:solidFill>
              <a:effectLst/>
            </a:endParaRPr>
          </a:p>
          <a:p>
            <a:pPr indent="-228600" defTabSz="914400">
              <a:lnSpc>
                <a:spcPct val="90000"/>
              </a:lnSpc>
              <a:spcBef>
                <a:spcPts val="1000"/>
              </a:spcBef>
              <a:buClr>
                <a:schemeClr val="accent2"/>
              </a:buClr>
              <a:buFont typeface="Arial" panose="020B0604020202020204" pitchFamily="34" charset="0"/>
              <a:buChar char="•"/>
            </a:pPr>
            <a:endParaRPr lang="en-US" sz="1400" b="0" i="0">
              <a:solidFill>
                <a:schemeClr val="tx1">
                  <a:lumMod val="85000"/>
                  <a:lumOff val="15000"/>
                </a:schemeClr>
              </a:solidFill>
              <a:effectLst/>
            </a:endParaRPr>
          </a:p>
        </p:txBody>
      </p:sp>
    </p:spTree>
    <p:extLst>
      <p:ext uri="{BB962C8B-B14F-4D97-AF65-F5344CB8AC3E}">
        <p14:creationId xmlns:p14="http://schemas.microsoft.com/office/powerpoint/2010/main" val="3397448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546E4-FC8F-53E6-87E8-3CEC197AA934}"/>
              </a:ext>
            </a:extLst>
          </p:cNvPr>
          <p:cNvSpPr>
            <a:spLocks noGrp="1"/>
          </p:cNvSpPr>
          <p:nvPr>
            <p:ph type="title"/>
          </p:nvPr>
        </p:nvSpPr>
        <p:spPr>
          <a:xfrm>
            <a:off x="1125622" y="1586483"/>
            <a:ext cx="3937265" cy="4044295"/>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1800" b="1" kern="1200" cap="all" spc="200" baseline="0">
                <a:solidFill>
                  <a:schemeClr val="bg1"/>
                </a:solidFill>
                <a:latin typeface="+mj-lt"/>
                <a:ea typeface="+mj-ea"/>
                <a:cs typeface="+mj-cs"/>
              </a:rPr>
              <a:t>Guides for Assessment of Contributions</a:t>
            </a:r>
          </a:p>
        </p:txBody>
      </p:sp>
      <p:sp>
        <p:nvSpPr>
          <p:cNvPr id="3" name="Content Placeholder 2">
            <a:extLst>
              <a:ext uri="{FF2B5EF4-FFF2-40B4-BE49-F238E27FC236}">
                <a16:creationId xmlns:a16="http://schemas.microsoft.com/office/drawing/2014/main" id="{BEC1D1F2-3EBD-5D10-5927-5FDE42F75039}"/>
              </a:ext>
            </a:extLst>
          </p:cNvPr>
          <p:cNvSpPr>
            <a:spLocks noGrp="1"/>
          </p:cNvSpPr>
          <p:nvPr>
            <p:ph sz="quarter" idx="26"/>
          </p:nvPr>
        </p:nvSpPr>
        <p:spPr>
          <a:xfrm>
            <a:off x="5591695" y="789744"/>
            <a:ext cx="5320696" cy="3912942"/>
          </a:xfrm>
        </p:spPr>
        <p:txBody>
          <a:bodyPr vert="horz" lIns="91440" tIns="45720" rIns="91440" bIns="45720" rtlCol="0" anchor="ctr">
            <a:normAutofit/>
          </a:bodyPr>
          <a:lstStyle/>
          <a:p>
            <a:r>
              <a:rPr lang="en-US" b="1">
                <a:solidFill>
                  <a:schemeClr val="tx1"/>
                </a:solidFill>
              </a:rPr>
              <a:t>Other guides that help clarify your qualifications include:</a:t>
            </a:r>
          </a:p>
          <a:p>
            <a:endParaRPr lang="en-US">
              <a:solidFill>
                <a:schemeClr val="tx1"/>
              </a:solidFill>
              <a:hlinkClick r:id="rId2">
                <a:extLst>
                  <a:ext uri="{A12FA001-AC4F-418D-AE19-62706E023703}">
                    <ahyp:hlinkClr xmlns:ahyp="http://schemas.microsoft.com/office/drawing/2018/hyperlinkcolor" val="tx"/>
                  </a:ext>
                </a:extLst>
              </a:hlinkClick>
            </a:endParaRPr>
          </a:p>
          <a:p>
            <a:pPr marL="285750" indent="-285750">
              <a:buFont typeface="Wingdings" panose="05000000000000000000" pitchFamily="2" charset="2"/>
              <a:buChar char="Ø"/>
            </a:pPr>
            <a:r>
              <a:rPr lang="en-US">
                <a:solidFill>
                  <a:schemeClr val="tx1"/>
                </a:solidFill>
                <a:hlinkClick r:id="rId2">
                  <a:extLst>
                    <a:ext uri="{A12FA001-AC4F-418D-AE19-62706E023703}">
                      <ahyp:hlinkClr xmlns:ahyp="http://schemas.microsoft.com/office/drawing/2018/hyperlinkcolor" val="tx"/>
                    </a:ext>
                  </a:extLst>
                </a:hlinkClick>
              </a:rPr>
              <a:t>Guidelines on the Assessment of Contributions to Research, Training and Mentoring </a:t>
            </a:r>
            <a:endParaRPr lang="en-US">
              <a:solidFill>
                <a:schemeClr val="tx1"/>
              </a:solidFill>
            </a:endParaRPr>
          </a:p>
          <a:p>
            <a:pPr marL="285750" indent="-285750">
              <a:buFont typeface="Wingdings" panose="05000000000000000000" pitchFamily="2" charset="2"/>
              <a:buChar char="Ø"/>
            </a:pPr>
            <a:r>
              <a:rPr lang="en-US">
                <a:solidFill>
                  <a:schemeClr val="tx1"/>
                </a:solidFill>
                <a:hlinkClick r:id="rId3">
                  <a:extLst>
                    <a:ext uri="{A12FA001-AC4F-418D-AE19-62706E023703}">
                      <ahyp:hlinkClr xmlns:ahyp="http://schemas.microsoft.com/office/drawing/2018/hyperlinkcolor" val="tx"/>
                    </a:ext>
                  </a:extLst>
                </a:hlinkClick>
              </a:rPr>
              <a:t>San Francisco Declaration on Research Assessment</a:t>
            </a:r>
            <a:r>
              <a:rPr lang="en-US">
                <a:solidFill>
                  <a:schemeClr val="tx1"/>
                </a:solidFill>
              </a:rPr>
              <a:t> (DORA) </a:t>
            </a:r>
          </a:p>
          <a:p>
            <a:endParaRPr lang="en-US"/>
          </a:p>
          <a:p>
            <a:r>
              <a:rPr lang="en-US"/>
              <a:t>* </a:t>
            </a:r>
            <a:r>
              <a:rPr lang="en-US">
                <a:solidFill>
                  <a:schemeClr val="tx1"/>
                </a:solidFill>
              </a:rPr>
              <a:t>These links are filled with valuable information necessary produce a winning application</a:t>
            </a:r>
          </a:p>
          <a:p>
            <a:pPr indent="-228600">
              <a:buFont typeface="Arial" panose="020B0604020202020204" pitchFamily="34" charset="0"/>
              <a:buChar char="•"/>
            </a:pPr>
            <a:endParaRPr lang="en-US"/>
          </a:p>
        </p:txBody>
      </p:sp>
      <p:pic>
        <p:nvPicPr>
          <p:cNvPr id="4" name="Picture 3">
            <a:extLst>
              <a:ext uri="{FF2B5EF4-FFF2-40B4-BE49-F238E27FC236}">
                <a16:creationId xmlns:a16="http://schemas.microsoft.com/office/drawing/2014/main" id="{A4771002-2719-78CE-5EA5-66BCD72B2F42}"/>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93457" y="4995293"/>
            <a:ext cx="5218934" cy="1487803"/>
          </a:xfrm>
          <a:prstGeom prst="rect">
            <a:avLst/>
          </a:prstGeom>
        </p:spPr>
      </p:pic>
    </p:spTree>
    <p:extLst>
      <p:ext uri="{BB962C8B-B14F-4D97-AF65-F5344CB8AC3E}">
        <p14:creationId xmlns:p14="http://schemas.microsoft.com/office/powerpoint/2010/main" val="4120511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9CC150-C408-186D-6BC5-C82F5AF4653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b="-1"/>
          <a:stretch>
            <a:fillRect/>
          </a:stretch>
        </p:blipFill>
        <p:spPr>
          <a:xfrm>
            <a:off x="20" y="10"/>
            <a:ext cx="12191980" cy="4571990"/>
          </a:xfrm>
          <a:prstGeom prst="rect">
            <a:avLst/>
          </a:prstGeom>
        </p:spPr>
      </p:pic>
      <p:sp>
        <p:nvSpPr>
          <p:cNvPr id="28" name="Title 27">
            <a:extLst>
              <a:ext uri="{FF2B5EF4-FFF2-40B4-BE49-F238E27FC236}">
                <a16:creationId xmlns:a16="http://schemas.microsoft.com/office/drawing/2014/main" id="{BCA027E7-F7D6-7604-8C75-8A13D80CC67A}"/>
              </a:ext>
            </a:extLst>
          </p:cNvPr>
          <p:cNvSpPr>
            <a:spLocks noGrp="1"/>
          </p:cNvSpPr>
          <p:nvPr>
            <p:ph type="title"/>
          </p:nvPr>
        </p:nvSpPr>
        <p:spPr>
          <a:xfrm>
            <a:off x="1600200" y="4359564"/>
            <a:ext cx="8991600" cy="2032000"/>
          </a:xfrm>
        </p:spPr>
        <p:txBody>
          <a:bodyPr vert="horz" lIns="274320" tIns="182880" rIns="274320" bIns="182880" rtlCol="0" anchor="ctr" anchorCtr="1">
            <a:normAutofit/>
          </a:bodyPr>
          <a:lstStyle/>
          <a:p>
            <a:pPr algn="l"/>
            <a:r>
              <a:rPr lang="en-US" sz="1800">
                <a:solidFill>
                  <a:srgbClr val="262626"/>
                </a:solidFill>
              </a:rPr>
              <a:t>School of Graduate Studies</a:t>
            </a:r>
            <a:br>
              <a:rPr lang="en-US" sz="1800">
                <a:solidFill>
                  <a:srgbClr val="262626"/>
                </a:solidFill>
              </a:rPr>
            </a:br>
            <a:r>
              <a:rPr lang="en-US" sz="1800">
                <a:solidFill>
                  <a:srgbClr val="262626"/>
                </a:solidFill>
              </a:rPr>
              <a:t>Blackburn Hall, Suite 115</a:t>
            </a:r>
            <a:br>
              <a:rPr lang="en-US" sz="1800">
                <a:solidFill>
                  <a:srgbClr val="262626"/>
                </a:solidFill>
              </a:rPr>
            </a:br>
            <a:r>
              <a:rPr lang="en-US" sz="1800">
                <a:solidFill>
                  <a:srgbClr val="262626"/>
                </a:solidFill>
              </a:rPr>
              <a:t>All financial inquires direct to: </a:t>
            </a:r>
            <a:r>
              <a:rPr lang="en-US" sz="1800">
                <a:solidFill>
                  <a:srgbClr val="262626"/>
                </a:solidFill>
                <a:hlinkClick r:id="rId4">
                  <a:extLst>
                    <a:ext uri="{A12FA001-AC4F-418D-AE19-62706E023703}">
                      <ahyp:hlinkClr xmlns:ahyp="http://schemas.microsoft.com/office/drawing/2018/hyperlinkcolor" val="tx"/>
                    </a:ext>
                  </a:extLst>
                </a:hlinkClick>
              </a:rPr>
              <a:t>graduatefinance@trentu.ca</a:t>
            </a:r>
            <a:br>
              <a:rPr lang="en-US" sz="1800">
                <a:solidFill>
                  <a:srgbClr val="262626"/>
                </a:solidFill>
              </a:rPr>
            </a:br>
            <a:r>
              <a:rPr lang="en-US" sz="1400">
                <a:solidFill>
                  <a:srgbClr val="4C6F7C"/>
                </a:solidFill>
                <a:hlinkClick r:id="rId5">
                  <a:extLst>
                    <a:ext uri="{A12FA001-AC4F-418D-AE19-62706E023703}">
                      <ahyp:hlinkClr xmlns:ahyp="http://schemas.microsoft.com/office/drawing/2018/hyperlinkcolor" val="tx"/>
                    </a:ext>
                  </a:extLst>
                </a:hlinkClick>
              </a:rPr>
              <a:t>Financial Matters for Graduate Students</a:t>
            </a:r>
            <a:br>
              <a:rPr lang="en-US" sz="1400">
                <a:solidFill>
                  <a:srgbClr val="4C6F7C"/>
                </a:solidFill>
              </a:rPr>
            </a:br>
            <a:r>
              <a:rPr lang="en-US" sz="1400">
                <a:solidFill>
                  <a:srgbClr val="4C6F7C"/>
                </a:solidFill>
                <a:hlinkClick r:id="rId6">
                  <a:extLst>
                    <a:ext uri="{A12FA001-AC4F-418D-AE19-62706E023703}">
                      <ahyp:hlinkClr xmlns:ahyp="http://schemas.microsoft.com/office/drawing/2018/hyperlinkcolor" val="tx"/>
                    </a:ext>
                  </a:extLst>
                </a:hlinkClick>
              </a:rPr>
              <a:t>Strategies for Successful Scholarship Applications</a:t>
            </a:r>
            <a:endParaRPr lang="en-US" sz="1400">
              <a:solidFill>
                <a:srgbClr val="4C6F7C"/>
              </a:solidFill>
            </a:endParaRPr>
          </a:p>
        </p:txBody>
      </p:sp>
    </p:spTree>
    <p:extLst>
      <p:ext uri="{BB962C8B-B14F-4D97-AF65-F5344CB8AC3E}">
        <p14:creationId xmlns:p14="http://schemas.microsoft.com/office/powerpoint/2010/main" val="3784505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BC02FC0-1950-1C63-7B84-7E87D29993A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AF5711D-F885-4D9C-A736-0CDADBD021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72915"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ABC913-AAAA-8119-546B-65554EA61B51}"/>
              </a:ext>
            </a:extLst>
          </p:cNvPr>
          <p:cNvSpPr>
            <a:spLocks noGrp="1"/>
          </p:cNvSpPr>
          <p:nvPr>
            <p:ph type="title"/>
          </p:nvPr>
        </p:nvSpPr>
        <p:spPr>
          <a:xfrm>
            <a:off x="804672" y="1290025"/>
            <a:ext cx="4475892" cy="1188720"/>
          </a:xfrm>
          <a:solidFill>
            <a:srgbClr val="FFFFFF"/>
          </a:solidFill>
          <a:ln>
            <a:solidFill>
              <a:srgbClr val="404040"/>
            </a:solidFill>
          </a:ln>
        </p:spPr>
        <p:txBody>
          <a:bodyPr vert="horz" lIns="182880" tIns="182880" rIns="182880" bIns="182880" rtlCol="0" anchor="ctr">
            <a:normAutofit/>
          </a:bodyPr>
          <a:lstStyle/>
          <a:p>
            <a:r>
              <a:rPr lang="en-US" sz="2400"/>
              <a:t>Graduate Scholarship Pathway</a:t>
            </a:r>
          </a:p>
        </p:txBody>
      </p:sp>
      <p:sp>
        <p:nvSpPr>
          <p:cNvPr id="4" name="TextBox 3">
            <a:extLst>
              <a:ext uri="{FF2B5EF4-FFF2-40B4-BE49-F238E27FC236}">
                <a16:creationId xmlns:a16="http://schemas.microsoft.com/office/drawing/2014/main" id="{152CA345-D308-0AD8-3204-BD205729F418}"/>
              </a:ext>
            </a:extLst>
          </p:cNvPr>
          <p:cNvSpPr txBox="1"/>
          <p:nvPr/>
        </p:nvSpPr>
        <p:spPr>
          <a:xfrm>
            <a:off x="804672" y="2858703"/>
            <a:ext cx="4475892" cy="3042547"/>
          </a:xfrm>
          <a:prstGeom prst="rect">
            <a:avLst/>
          </a:prstGeom>
        </p:spPr>
        <p:txBody>
          <a:bodyPr vert="horz" lIns="91440" tIns="45720" rIns="91440" bIns="45720" rtlCol="0">
            <a:normAutofit/>
          </a:bodyPr>
          <a:lstStyle/>
          <a:p>
            <a:pPr indent="-228600" defTabSz="914400">
              <a:spcBef>
                <a:spcPts val="1000"/>
              </a:spcBef>
              <a:buClr>
                <a:schemeClr val="accent2"/>
              </a:buClr>
              <a:buFont typeface="Arial" panose="020B0604020202020204" pitchFamily="34" charset="0"/>
              <a:buChar char="•"/>
            </a:pPr>
            <a:r>
              <a:rPr lang="en-US"/>
              <a:t>Step 1: Identify opportunities</a:t>
            </a:r>
          </a:p>
          <a:p>
            <a:pPr indent="-228600" defTabSz="914400">
              <a:spcBef>
                <a:spcPts val="1000"/>
              </a:spcBef>
              <a:buClr>
                <a:schemeClr val="accent2"/>
              </a:buClr>
              <a:buFont typeface="Arial" panose="020B0604020202020204" pitchFamily="34" charset="0"/>
              <a:buChar char="•"/>
            </a:pPr>
            <a:r>
              <a:rPr lang="en-US"/>
              <a:t>Step 2: Confirm eligibility</a:t>
            </a:r>
          </a:p>
          <a:p>
            <a:pPr indent="-228600" defTabSz="914400">
              <a:spcBef>
                <a:spcPts val="1000"/>
              </a:spcBef>
              <a:buClr>
                <a:schemeClr val="accent2"/>
              </a:buClr>
              <a:buFont typeface="Arial" panose="020B0604020202020204" pitchFamily="34" charset="0"/>
              <a:buChar char="•"/>
            </a:pPr>
            <a:r>
              <a:rPr lang="en-US"/>
              <a:t>Step 3: Review evaluation criteria</a:t>
            </a:r>
          </a:p>
          <a:p>
            <a:pPr indent="-228600" defTabSz="914400">
              <a:spcBef>
                <a:spcPts val="1000"/>
              </a:spcBef>
              <a:buClr>
                <a:schemeClr val="accent2"/>
              </a:buClr>
              <a:buFont typeface="Arial" panose="020B0604020202020204" pitchFamily="34" charset="0"/>
              <a:buChar char="•"/>
            </a:pPr>
            <a:r>
              <a:rPr lang="en-US"/>
              <a:t>Step 4: Prepare application materials</a:t>
            </a:r>
          </a:p>
          <a:p>
            <a:pPr indent="-228600" defTabSz="914400">
              <a:spcBef>
                <a:spcPts val="1000"/>
              </a:spcBef>
              <a:buClr>
                <a:schemeClr val="accent2"/>
              </a:buClr>
              <a:buFont typeface="Arial" panose="020B0604020202020204" pitchFamily="34" charset="0"/>
              <a:buChar char="•"/>
            </a:pPr>
            <a:r>
              <a:rPr lang="en-US"/>
              <a:t>Step 5: Request references</a:t>
            </a:r>
          </a:p>
          <a:p>
            <a:pPr indent="-228600" defTabSz="914400">
              <a:spcBef>
                <a:spcPts val="1000"/>
              </a:spcBef>
              <a:buClr>
                <a:schemeClr val="accent2"/>
              </a:buClr>
              <a:buFont typeface="Arial" panose="020B0604020202020204" pitchFamily="34" charset="0"/>
              <a:buChar char="•"/>
            </a:pPr>
            <a:r>
              <a:rPr lang="en-US"/>
              <a:t>Step 6: Submit and track deadlines</a:t>
            </a:r>
          </a:p>
        </p:txBody>
      </p:sp>
      <p:sp>
        <p:nvSpPr>
          <p:cNvPr id="14" name="Rectangle 13">
            <a:extLst>
              <a:ext uri="{FF2B5EF4-FFF2-40B4-BE49-F238E27FC236}">
                <a16:creationId xmlns:a16="http://schemas.microsoft.com/office/drawing/2014/main" id="{7D1E115A-87CB-4627-9D20-1D9C4234F4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3032" y="640080"/>
            <a:ext cx="4818888" cy="5261170"/>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E457A0-E55E-4B4F-A727-BD61C631B7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843" y="806357"/>
            <a:ext cx="4511266" cy="492861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descr="Photograph of four people sitting in a living room engaged in a discussion or study session, each holding notebooks or reading materials. The setting includes large windows, a tall green plant, and a wooden table with a patterned surface, creating a casual and collaborative atmosphere.">
            <a:extLst>
              <a:ext uri="{FF2B5EF4-FFF2-40B4-BE49-F238E27FC236}">
                <a16:creationId xmlns:a16="http://schemas.microsoft.com/office/drawing/2014/main" id="{767FD393-4250-1B05-E1F4-4B0A50BF071E}"/>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7208520" y="1126397"/>
            <a:ext cx="3867912" cy="4288536"/>
          </a:xfrm>
          <a:prstGeom prst="rect">
            <a:avLst/>
          </a:prstGeom>
          <a:solidFill>
            <a:prstClr val="white">
              <a:lumMod val="75000"/>
            </a:prstClr>
          </a:solidFill>
          <a:ln w="31750">
            <a:noFill/>
          </a:ln>
        </p:spPr>
      </p:pic>
    </p:spTree>
    <p:extLst>
      <p:ext uri="{BB962C8B-B14F-4D97-AF65-F5344CB8AC3E}">
        <p14:creationId xmlns:p14="http://schemas.microsoft.com/office/powerpoint/2010/main" val="2786287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a:extLst>
            <a:ext uri="{FF2B5EF4-FFF2-40B4-BE49-F238E27FC236}">
              <a16:creationId xmlns:a16="http://schemas.microsoft.com/office/drawing/2014/main" id="{6F46B19B-7B7D-50AD-0FE0-85A07C0E8D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70A33E-5026-209B-337E-C48EB010C18F}"/>
              </a:ext>
            </a:extLst>
          </p:cNvPr>
          <p:cNvSpPr>
            <a:spLocks noGrp="1"/>
          </p:cNvSpPr>
          <p:nvPr>
            <p:ph type="title"/>
          </p:nvPr>
        </p:nvSpPr>
        <p:spPr>
          <a:xfrm>
            <a:off x="6729984" y="1453896"/>
            <a:ext cx="4812693" cy="2656318"/>
          </a:xfrm>
        </p:spPr>
        <p:txBody>
          <a:bodyPr vert="horz" wrap="square" lIns="182880" tIns="182880" rIns="182880" bIns="182880" rtlCol="0" anchor="ctr">
            <a:normAutofit/>
          </a:bodyPr>
          <a:lstStyle/>
          <a:p>
            <a:r>
              <a:rPr lang="en-US" sz="2400">
                <a:solidFill>
                  <a:schemeClr val="tx1">
                    <a:lumMod val="85000"/>
                    <a:lumOff val="15000"/>
                  </a:schemeClr>
                </a:solidFill>
              </a:rPr>
              <a:t>Finding Graduate Funding Opportunities</a:t>
            </a:r>
          </a:p>
        </p:txBody>
      </p:sp>
      <p:pic>
        <p:nvPicPr>
          <p:cNvPr id="8" name="Picture 7">
            <a:extLst>
              <a:ext uri="{FF2B5EF4-FFF2-40B4-BE49-F238E27FC236}">
                <a16:creationId xmlns:a16="http://schemas.microsoft.com/office/drawing/2014/main" id="{0394B275-63D4-ABCF-9B99-7C357346ED6E}"/>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 y="10"/>
            <a:ext cx="6095999" cy="6857990"/>
          </a:xfrm>
          <a:prstGeom prst="rect">
            <a:avLst/>
          </a:prstGeom>
        </p:spPr>
      </p:pic>
    </p:spTree>
    <p:extLst>
      <p:ext uri="{BB962C8B-B14F-4D97-AF65-F5344CB8AC3E}">
        <p14:creationId xmlns:p14="http://schemas.microsoft.com/office/powerpoint/2010/main" val="97173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E2910-B4A3-14AE-7A6D-FCBFF945868A}"/>
              </a:ext>
            </a:extLst>
          </p:cNvPr>
          <p:cNvSpPr>
            <a:spLocks noGrp="1"/>
          </p:cNvSpPr>
          <p:nvPr>
            <p:ph type="title"/>
          </p:nvPr>
        </p:nvSpPr>
        <p:spPr>
          <a:xfrm>
            <a:off x="5845485" y="500475"/>
            <a:ext cx="6077960" cy="886600"/>
          </a:xfrm>
        </p:spPr>
        <p:txBody>
          <a:bodyPr vert="horz" lIns="182880" tIns="182880" rIns="182880" bIns="182880" rtlCol="0" anchor="ctr">
            <a:normAutofit/>
          </a:bodyPr>
          <a:lstStyle/>
          <a:p>
            <a:r>
              <a:rPr lang="en-US" sz="2400"/>
              <a:t>Various Types of Scholarships</a:t>
            </a:r>
          </a:p>
        </p:txBody>
      </p:sp>
      <p:pic>
        <p:nvPicPr>
          <p:cNvPr id="5" name="Picture Placeholder 4">
            <a:extLst>
              <a:ext uri="{FF2B5EF4-FFF2-40B4-BE49-F238E27FC236}">
                <a16:creationId xmlns:a16="http://schemas.microsoft.com/office/drawing/2014/main" id="{8A509AD5-9BA6-CA94-EA66-7DA3AB1343DC}"/>
              </a:ext>
              <a:ext uri="{C183D7F6-B498-43B3-948B-1728B52AA6E4}">
                <adec:decorative xmlns:adec="http://schemas.microsoft.com/office/drawing/2017/decorative" val="1"/>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p:blipFill>
        <p:spPr>
          <a:xfrm>
            <a:off x="20" y="10"/>
            <a:ext cx="4657325" cy="6857990"/>
          </a:xfrm>
          <a:prstGeom prst="rect">
            <a:avLst/>
          </a:prstGeom>
        </p:spPr>
      </p:pic>
      <p:sp>
        <p:nvSpPr>
          <p:cNvPr id="4" name="Text Placeholder 3">
            <a:extLst>
              <a:ext uri="{FF2B5EF4-FFF2-40B4-BE49-F238E27FC236}">
                <a16:creationId xmlns:a16="http://schemas.microsoft.com/office/drawing/2014/main" id="{9185BCCB-9EC5-BCAE-56B3-01F87ADEC6E8}"/>
              </a:ext>
            </a:extLst>
          </p:cNvPr>
          <p:cNvSpPr>
            <a:spLocks noGrp="1"/>
          </p:cNvSpPr>
          <p:nvPr>
            <p:ph type="body" sz="half" idx="2"/>
          </p:nvPr>
        </p:nvSpPr>
        <p:spPr>
          <a:xfrm>
            <a:off x="6095999" y="1561514"/>
            <a:ext cx="5794621" cy="5176911"/>
          </a:xfrm>
        </p:spPr>
        <p:txBody>
          <a:bodyPr vert="horz" lIns="91440" tIns="45720" rIns="91440" bIns="45720" rtlCol="0">
            <a:normAutofit/>
          </a:bodyPr>
          <a:lstStyle/>
          <a:p>
            <a:pPr algn="l"/>
            <a:r>
              <a:rPr lang="en-US">
                <a:solidFill>
                  <a:schemeClr val="tx1"/>
                </a:solidFill>
              </a:rPr>
              <a:t>As you begin exploring scholarship and funding opportunities, it is helpful to understand the main funding categories available:</a:t>
            </a:r>
          </a:p>
          <a:p>
            <a:pPr marL="342900" indent="-342900" algn="l">
              <a:buFont typeface="+mj-lt"/>
              <a:buAutoNum type="arabicPeriod"/>
            </a:pPr>
            <a:r>
              <a:rPr lang="en-US">
                <a:solidFill>
                  <a:schemeClr val="tx1"/>
                </a:solidFill>
              </a:rPr>
              <a:t>Program Funding</a:t>
            </a:r>
          </a:p>
          <a:p>
            <a:pPr marL="742950" lvl="1" indent="-285750">
              <a:spcBef>
                <a:spcPts val="0"/>
              </a:spcBef>
              <a:buFont typeface="Arial" panose="020B0604020202020204" pitchFamily="34" charset="0"/>
              <a:buChar char="•"/>
            </a:pPr>
            <a:r>
              <a:rPr lang="en-US">
                <a:solidFill>
                  <a:schemeClr val="tx1"/>
                </a:solidFill>
              </a:rPr>
              <a:t>Entrance scholarships</a:t>
            </a:r>
          </a:p>
          <a:p>
            <a:pPr marL="742950" lvl="1" indent="-285750">
              <a:spcBef>
                <a:spcPts val="0"/>
              </a:spcBef>
              <a:buFont typeface="Arial" panose="020B0604020202020204" pitchFamily="34" charset="0"/>
              <a:buChar char="•"/>
            </a:pPr>
            <a:r>
              <a:rPr lang="en-US">
                <a:solidFill>
                  <a:schemeClr val="tx1"/>
                </a:solidFill>
              </a:rPr>
              <a:t>Graduate funding packages</a:t>
            </a:r>
          </a:p>
          <a:p>
            <a:pPr marL="742950" lvl="1" indent="-285750">
              <a:spcBef>
                <a:spcPts val="0"/>
              </a:spcBef>
              <a:buFont typeface="Arial" panose="020B0604020202020204" pitchFamily="34" charset="0"/>
              <a:buChar char="•"/>
            </a:pPr>
            <a:r>
              <a:rPr lang="en-US">
                <a:solidFill>
                  <a:schemeClr val="tx1"/>
                </a:solidFill>
              </a:rPr>
              <a:t>Program-specific awards and bursaries</a:t>
            </a:r>
          </a:p>
          <a:p>
            <a:pPr marL="342900" indent="-342900" algn="l">
              <a:buFont typeface="+mj-lt"/>
              <a:buAutoNum type="arabicPeriod"/>
            </a:pPr>
            <a:r>
              <a:rPr lang="en-US">
                <a:solidFill>
                  <a:schemeClr val="tx1"/>
                </a:solidFill>
              </a:rPr>
              <a:t>Major External Scholarships &amp; Awards (Internal Nomination Required)</a:t>
            </a:r>
          </a:p>
          <a:p>
            <a:pPr marL="742950" lvl="1" indent="-285750">
              <a:spcBef>
                <a:spcPts val="0"/>
              </a:spcBef>
              <a:buFont typeface="Arial" panose="020B0604020202020204" pitchFamily="34" charset="0"/>
              <a:buChar char="•"/>
            </a:pPr>
            <a:r>
              <a:rPr lang="en-US">
                <a:solidFill>
                  <a:schemeClr val="tx1"/>
                </a:solidFill>
              </a:rPr>
              <a:t>Tri-Agency scholarships (CIHR, NSERC, SSHRC)</a:t>
            </a:r>
          </a:p>
          <a:p>
            <a:pPr marL="742950" lvl="1" indent="-285750">
              <a:spcBef>
                <a:spcPts val="0"/>
              </a:spcBef>
              <a:buFont typeface="Arial" panose="020B0604020202020204" pitchFamily="34" charset="0"/>
              <a:buChar char="•"/>
            </a:pPr>
            <a:r>
              <a:rPr lang="en-US">
                <a:solidFill>
                  <a:schemeClr val="tx1"/>
                </a:solidFill>
              </a:rPr>
              <a:t>Ontario Graduate Scholarship (OGS)</a:t>
            </a:r>
          </a:p>
          <a:p>
            <a:pPr marL="742950" lvl="1" indent="-285750">
              <a:spcBef>
                <a:spcPts val="0"/>
              </a:spcBef>
              <a:buFont typeface="Arial" panose="020B0604020202020204" pitchFamily="34" charset="0"/>
              <a:buChar char="•"/>
            </a:pPr>
            <a:r>
              <a:rPr lang="en-US">
                <a:solidFill>
                  <a:schemeClr val="tx1"/>
                </a:solidFill>
              </a:rPr>
              <a:t>Agency-specific supplements and special funding opportunities</a:t>
            </a:r>
          </a:p>
          <a:p>
            <a:pPr marL="342900" indent="-342900" algn="l">
              <a:buFont typeface="+mj-lt"/>
              <a:buAutoNum type="arabicPeriod"/>
            </a:pPr>
            <a:r>
              <a:rPr lang="en-US">
                <a:solidFill>
                  <a:schemeClr val="tx1"/>
                </a:solidFill>
              </a:rPr>
              <a:t>Trent University Donor-Funded Scholarships and Awards</a:t>
            </a:r>
          </a:p>
          <a:p>
            <a:pPr marL="742950" lvl="1" indent="-285750">
              <a:spcBef>
                <a:spcPts val="0"/>
              </a:spcBef>
              <a:buFont typeface="Arial" panose="020B0604020202020204" pitchFamily="34" charset="0"/>
              <a:buChar char="•"/>
            </a:pPr>
            <a:r>
              <a:rPr lang="en-US">
                <a:solidFill>
                  <a:schemeClr val="tx1"/>
                </a:solidFill>
              </a:rPr>
              <a:t>Scholarships, awards, and bursaries funded through donor support</a:t>
            </a:r>
          </a:p>
          <a:p>
            <a:pPr lvl="1">
              <a:spcBef>
                <a:spcPts val="0"/>
              </a:spcBef>
            </a:pPr>
            <a:endParaRPr lang="en-US">
              <a:solidFill>
                <a:schemeClr val="tx1"/>
              </a:solidFill>
            </a:endParaRPr>
          </a:p>
          <a:p>
            <a:pPr marL="342900" indent="-342900" algn="l">
              <a:spcBef>
                <a:spcPts val="0"/>
              </a:spcBef>
              <a:buFont typeface="+mj-lt"/>
              <a:buAutoNum type="arabicPeriod"/>
            </a:pPr>
            <a:r>
              <a:rPr lang="en-US">
                <a:solidFill>
                  <a:schemeClr val="tx1"/>
                </a:solidFill>
              </a:rPr>
              <a:t>External Funding Opportunities (Apply Directly)</a:t>
            </a:r>
          </a:p>
          <a:p>
            <a:pPr marL="742950" lvl="1" indent="-285750">
              <a:spcBef>
                <a:spcPts val="0"/>
              </a:spcBef>
              <a:buFont typeface="Arial" panose="020B0604020202020204" pitchFamily="34" charset="0"/>
              <a:buChar char="•"/>
            </a:pPr>
            <a:r>
              <a:rPr lang="en-US">
                <a:solidFill>
                  <a:schemeClr val="tx1"/>
                </a:solidFill>
              </a:rPr>
              <a:t>Scholarships and awards offered by external organizations</a:t>
            </a:r>
          </a:p>
          <a:p>
            <a:pPr marL="742950" lvl="1" indent="-285750">
              <a:spcBef>
                <a:spcPts val="0"/>
              </a:spcBef>
              <a:buFont typeface="Arial" panose="020B0604020202020204" pitchFamily="34" charset="0"/>
              <a:buChar char="•"/>
            </a:pPr>
            <a:r>
              <a:rPr lang="en-US">
                <a:solidFill>
                  <a:schemeClr val="tx1"/>
                </a:solidFill>
              </a:rPr>
              <a:t>Research internships and fellowships (e.g., </a:t>
            </a:r>
            <a:r>
              <a:rPr lang="en-US" err="1">
                <a:solidFill>
                  <a:schemeClr val="tx1"/>
                </a:solidFill>
              </a:rPr>
              <a:t>Mitacs</a:t>
            </a:r>
            <a:r>
              <a:rPr lang="en-US">
                <a:solidFill>
                  <a:schemeClr val="tx1"/>
                </a:solidFill>
              </a:rPr>
              <a:t> Accelerate)</a:t>
            </a:r>
          </a:p>
          <a:p>
            <a:pPr marL="742950" lvl="1" indent="-285750">
              <a:spcBef>
                <a:spcPts val="0"/>
              </a:spcBef>
              <a:buFont typeface="Arial" panose="020B0604020202020204" pitchFamily="34" charset="0"/>
              <a:buChar char="•"/>
            </a:pPr>
            <a:r>
              <a:rPr lang="en-US">
                <a:solidFill>
                  <a:schemeClr val="tx1"/>
                </a:solidFill>
              </a:rPr>
              <a:t>Professional association and foundation-based funding</a:t>
            </a:r>
          </a:p>
          <a:p>
            <a:pPr marL="742950" lvl="1" indent="-285750">
              <a:spcBef>
                <a:spcPts val="0"/>
              </a:spcBef>
              <a:buFont typeface="Arial" panose="020B0604020202020204" pitchFamily="34" charset="0"/>
              <a:buChar char="•"/>
            </a:pPr>
            <a:endParaRPr lang="en-US">
              <a:solidFill>
                <a:schemeClr val="tx1"/>
              </a:solidFill>
            </a:endParaRPr>
          </a:p>
          <a:p>
            <a:pPr lvl="1">
              <a:spcBef>
                <a:spcPts val="0"/>
              </a:spcBef>
            </a:pPr>
            <a:endParaRPr lang="en-US">
              <a:solidFill>
                <a:schemeClr val="tx1"/>
              </a:solidFill>
            </a:endParaRPr>
          </a:p>
        </p:txBody>
      </p:sp>
    </p:spTree>
    <p:extLst>
      <p:ext uri="{BB962C8B-B14F-4D97-AF65-F5344CB8AC3E}">
        <p14:creationId xmlns:p14="http://schemas.microsoft.com/office/powerpoint/2010/main" val="4103794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14BDC9-3FBC-001E-8B47-465A72B5285E}"/>
              </a:ext>
            </a:extLst>
          </p:cNvPr>
          <p:cNvSpPr>
            <a:spLocks noGrp="1"/>
          </p:cNvSpPr>
          <p:nvPr>
            <p:ph type="title"/>
          </p:nvPr>
        </p:nvSpPr>
        <p:spPr>
          <a:xfrm>
            <a:off x="2231136" y="338928"/>
            <a:ext cx="7729728" cy="886757"/>
          </a:xfrm>
        </p:spPr>
        <p:txBody>
          <a:bodyPr>
            <a:normAutofit fontScale="90000"/>
          </a:bodyPr>
          <a:lstStyle/>
          <a:p>
            <a:r>
              <a:rPr lang="en-US"/>
              <a:t>Categories of Donor Scholarships</a:t>
            </a:r>
            <a:endParaRPr lang="en-CA"/>
          </a:p>
        </p:txBody>
      </p:sp>
      <p:sp>
        <p:nvSpPr>
          <p:cNvPr id="4" name="TextBox 3">
            <a:extLst>
              <a:ext uri="{FF2B5EF4-FFF2-40B4-BE49-F238E27FC236}">
                <a16:creationId xmlns:a16="http://schemas.microsoft.com/office/drawing/2014/main" id="{136EBD13-3B4A-629D-B0E8-291C2040312D}"/>
              </a:ext>
            </a:extLst>
          </p:cNvPr>
          <p:cNvSpPr txBox="1"/>
          <p:nvPr/>
        </p:nvSpPr>
        <p:spPr>
          <a:xfrm>
            <a:off x="1373731" y="1447137"/>
            <a:ext cx="4493669" cy="4701287"/>
          </a:xfrm>
          <a:prstGeom prst="rect">
            <a:avLst/>
          </a:prstGeom>
          <a:noFill/>
        </p:spPr>
        <p:txBody>
          <a:bodyPr wrap="square">
            <a:spAutoFit/>
          </a:bodyPr>
          <a:lstStyle/>
          <a:p>
            <a:r>
              <a:rPr lang="en-US" sz="1700">
                <a:solidFill>
                  <a:srgbClr val="4C6F7C"/>
                </a:solidFill>
              </a:rPr>
              <a:t>Program Scholarships</a:t>
            </a:r>
          </a:p>
          <a:p>
            <a:endParaRPr lang="en-US" sz="1050"/>
          </a:p>
          <a:p>
            <a:r>
              <a:rPr lang="en-US" sz="1600"/>
              <a:t>Program scholarships are funding opportunities administered by your graduate program.</a:t>
            </a:r>
          </a:p>
          <a:p>
            <a:endParaRPr lang="en-US" sz="1600"/>
          </a:p>
          <a:p>
            <a:r>
              <a:rPr lang="en-US" sz="1600"/>
              <a:t>Entrance scholarships are awarded as part of the admission process and are outlined in your offer of admission.</a:t>
            </a:r>
          </a:p>
          <a:p>
            <a:endParaRPr lang="en-US" sz="1600"/>
          </a:p>
          <a:p>
            <a:r>
              <a:rPr lang="en-US" sz="1600"/>
              <a:t>Graduate programs may offer additional scholarship, award, or funding opportunities throughout the academic year.</a:t>
            </a:r>
          </a:p>
          <a:p>
            <a:endParaRPr lang="en-US" sz="1600"/>
          </a:p>
          <a:p>
            <a:r>
              <a:rPr lang="en-US" sz="1600"/>
              <a:t>Your graduate program is responsible for promoting these opportunities, receiving applications, and coordinating the adjudication process.</a:t>
            </a:r>
          </a:p>
          <a:p>
            <a:endParaRPr lang="en-US" sz="1600"/>
          </a:p>
          <a:p>
            <a:r>
              <a:rPr lang="en-US" sz="1600"/>
              <a:t>Successful applicants will be notified by their graduate program.</a:t>
            </a:r>
            <a:endParaRPr lang="en-CA" sz="1600"/>
          </a:p>
        </p:txBody>
      </p:sp>
      <p:sp>
        <p:nvSpPr>
          <p:cNvPr id="6" name="Content Placeholder 5">
            <a:extLst>
              <a:ext uri="{FF2B5EF4-FFF2-40B4-BE49-F238E27FC236}">
                <a16:creationId xmlns:a16="http://schemas.microsoft.com/office/drawing/2014/main" id="{35037FCE-290E-02BE-C2E5-77E33109458F}"/>
              </a:ext>
            </a:extLst>
          </p:cNvPr>
          <p:cNvSpPr>
            <a:spLocks/>
          </p:cNvSpPr>
          <p:nvPr/>
        </p:nvSpPr>
        <p:spPr>
          <a:xfrm>
            <a:off x="6665976" y="1447137"/>
            <a:ext cx="4306824" cy="4790377"/>
          </a:xfrm>
          <a:prstGeom prst="rect">
            <a:avLst/>
          </a:prstGeom>
        </p:spPr>
        <p:txBody>
          <a:bodyPr>
            <a:normAutofit/>
          </a:bodyPr>
          <a:lstStyle/>
          <a:p>
            <a:pPr defTabSz="251460">
              <a:lnSpc>
                <a:spcPct val="90000"/>
              </a:lnSpc>
              <a:spcBef>
                <a:spcPts val="1200"/>
              </a:spcBef>
            </a:pPr>
            <a:r>
              <a:rPr kumimoji="0" lang="en-US" sz="1700" b="0" i="0" u="none" strike="noStrike" kern="1200" cap="none" spc="0" normalizeH="0" baseline="0" noProof="0">
                <a:ln>
                  <a:noFill/>
                </a:ln>
                <a:solidFill>
                  <a:srgbClr val="335A67"/>
                </a:solidFill>
                <a:effectLst/>
                <a:uLnTx/>
                <a:uFillTx/>
                <a:latin typeface="Gill Sans MT" panose="020B0502020104020203"/>
                <a:ea typeface="+mj-ea"/>
                <a:cs typeface="+mj-cs"/>
              </a:rPr>
              <a:t>Donor Scholarships</a:t>
            </a:r>
            <a:endParaRPr lang="en-US" sz="1700" kern="1200">
              <a:solidFill>
                <a:schemeClr val="tx1"/>
              </a:solidFill>
              <a:latin typeface="+mn-lt"/>
              <a:ea typeface="+mn-ea"/>
              <a:cs typeface="+mn-cs"/>
            </a:endParaRPr>
          </a:p>
          <a:p>
            <a:pPr defTabSz="251460">
              <a:lnSpc>
                <a:spcPct val="90000"/>
              </a:lnSpc>
              <a:spcBef>
                <a:spcPts val="1200"/>
              </a:spcBef>
            </a:pPr>
            <a:r>
              <a:rPr lang="en-US" sz="1600" kern="1200">
                <a:solidFill>
                  <a:schemeClr val="tx1"/>
                </a:solidFill>
                <a:latin typeface="+mn-lt"/>
                <a:ea typeface="+mn-ea"/>
                <a:cs typeface="+mn-cs"/>
              </a:rPr>
              <a:t>Donor scholarships are funded by individuals, organizations, or foundations to support students who meet eligibility criteria. </a:t>
            </a:r>
          </a:p>
          <a:p>
            <a:pPr defTabSz="251460">
              <a:lnSpc>
                <a:spcPct val="90000"/>
              </a:lnSpc>
              <a:spcBef>
                <a:spcPts val="1200"/>
              </a:spcBef>
            </a:pPr>
            <a:r>
              <a:rPr lang="en-US" sz="1600"/>
              <a:t>E</a:t>
            </a:r>
            <a:r>
              <a:rPr lang="en-US" sz="1600" kern="1200">
                <a:solidFill>
                  <a:schemeClr val="tx1"/>
                </a:solidFill>
                <a:latin typeface="+mn-lt"/>
                <a:ea typeface="+mn-ea"/>
                <a:cs typeface="+mn-cs"/>
              </a:rPr>
              <a:t>ligibility requirements vary by scholarship and are based on the donor’s terms and priorities. </a:t>
            </a:r>
          </a:p>
          <a:p>
            <a:pPr defTabSz="251460">
              <a:lnSpc>
                <a:spcPct val="90000"/>
              </a:lnSpc>
              <a:spcBef>
                <a:spcPts val="1200"/>
              </a:spcBef>
            </a:pPr>
            <a:r>
              <a:rPr lang="en-US" sz="1600"/>
              <a:t>Carefully review eligibility and application requirement before applying.</a:t>
            </a:r>
          </a:p>
          <a:p>
            <a:pPr defTabSz="251460">
              <a:lnSpc>
                <a:spcPct val="90000"/>
              </a:lnSpc>
              <a:spcBef>
                <a:spcPts val="1200"/>
              </a:spcBef>
            </a:pPr>
            <a:r>
              <a:rPr lang="en-US" sz="1600" kern="1200">
                <a:solidFill>
                  <a:schemeClr val="tx1"/>
                </a:solidFill>
                <a:latin typeface="+mn-lt"/>
                <a:ea typeface="+mn-ea"/>
                <a:cs typeface="+mn-cs"/>
              </a:rPr>
              <a:t>Some donor scholarships require a direct application, while others are administered through the School of Graduate Studies. </a:t>
            </a:r>
          </a:p>
          <a:p>
            <a:pPr defTabSz="251460">
              <a:lnSpc>
                <a:spcPct val="90000"/>
              </a:lnSpc>
              <a:spcBef>
                <a:spcPts val="1200"/>
              </a:spcBef>
            </a:pPr>
            <a:r>
              <a:rPr lang="en-US" sz="1600"/>
              <a:t>Tailor your application to the specific criteria and objectives of the scholarship. </a:t>
            </a:r>
          </a:p>
          <a:p>
            <a:pPr defTabSz="251460">
              <a:lnSpc>
                <a:spcPct val="90000"/>
              </a:lnSpc>
              <a:spcBef>
                <a:spcPts val="1200"/>
              </a:spcBef>
            </a:pPr>
            <a:endParaRPr lang="en-US" sz="1600"/>
          </a:p>
          <a:p>
            <a:pPr defTabSz="251460">
              <a:lnSpc>
                <a:spcPct val="90000"/>
              </a:lnSpc>
              <a:spcBef>
                <a:spcPts val="1200"/>
              </a:spcBef>
            </a:pPr>
            <a:r>
              <a:rPr lang="en-US" sz="1600" kern="1200">
                <a:solidFill>
                  <a:srgbClr val="0070C0"/>
                </a:solidFill>
                <a:latin typeface="+mn-lt"/>
                <a:ea typeface="+mn-ea"/>
                <a:cs typeface="+mn-cs"/>
                <a:hlinkClick r:id="rId2">
                  <a:extLst>
                    <a:ext uri="{A12FA001-AC4F-418D-AE19-62706E023703}">
                      <ahyp:hlinkClr xmlns:ahyp="http://schemas.microsoft.com/office/drawing/2018/hyperlinkcolor" val="tx"/>
                    </a:ext>
                  </a:extLst>
                </a:hlinkClick>
              </a:rPr>
              <a:t>Review opportunities: Scholarships and Awards </a:t>
            </a:r>
            <a:endParaRPr lang="en-US" sz="1600">
              <a:solidFill>
                <a:srgbClr val="0070C0"/>
              </a:solidFill>
            </a:endParaRPr>
          </a:p>
        </p:txBody>
      </p:sp>
    </p:spTree>
    <p:extLst>
      <p:ext uri="{BB962C8B-B14F-4D97-AF65-F5344CB8AC3E}">
        <p14:creationId xmlns:p14="http://schemas.microsoft.com/office/powerpoint/2010/main" val="3002742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B1052-7D1D-1E6D-5D47-37EC0EF48609}"/>
              </a:ext>
            </a:extLst>
          </p:cNvPr>
          <p:cNvSpPr>
            <a:spLocks noGrp="1"/>
          </p:cNvSpPr>
          <p:nvPr>
            <p:ph type="title"/>
          </p:nvPr>
        </p:nvSpPr>
        <p:spPr>
          <a:xfrm>
            <a:off x="6266046" y="164592"/>
            <a:ext cx="5698156" cy="731519"/>
          </a:xfrm>
        </p:spPr>
        <p:txBody>
          <a:bodyPr vert="horz" lIns="182880" tIns="182880" rIns="182880" bIns="182880" rtlCol="0" anchor="ctr">
            <a:normAutofit fontScale="90000"/>
          </a:bodyPr>
          <a:lstStyle/>
          <a:p>
            <a:r>
              <a:rPr lang="en-US" sz="2400">
                <a:solidFill>
                  <a:schemeClr val="tx1">
                    <a:lumMod val="85000"/>
                    <a:lumOff val="15000"/>
                  </a:schemeClr>
                </a:solidFill>
              </a:rPr>
              <a:t>Sample Trent Donor Scholarship</a:t>
            </a:r>
          </a:p>
        </p:txBody>
      </p:sp>
      <p:pic>
        <p:nvPicPr>
          <p:cNvPr id="2058" name="Picture 10">
            <a:extLst>
              <a:ext uri="{FF2B5EF4-FFF2-40B4-BE49-F238E27FC236}">
                <a16:creationId xmlns:a16="http://schemas.microsoft.com/office/drawing/2014/main" id="{DDC3D25D-2196-2BE3-FD81-11B29ED9E155}"/>
              </a:ext>
              <a:ext uri="{C183D7F6-B498-43B3-948B-1728B52AA6E4}">
                <adec:decorative xmlns:adec="http://schemas.microsoft.com/office/drawing/2017/decorative" val="1"/>
              </a:ext>
            </a:extLst>
          </p:cNvPr>
          <p:cNvPicPr>
            <a:picLocks noGrp="1" noChangeAspect="1" noChangeArrowheads="1"/>
          </p:cNvPicPr>
          <p:nvPr>
            <p:ph type="pic" idx="1"/>
          </p:nvPr>
        </p:nvPicPr>
        <p:blipFill>
          <a:blip r:embed="rId2" cstate="email">
            <a:extLst>
              <a:ext uri="{28A0092B-C50C-407E-A947-70E740481C1C}">
                <a14:useLocalDpi xmlns:a14="http://schemas.microsoft.com/office/drawing/2010/main"/>
              </a:ext>
            </a:extLst>
          </a:blip>
          <a:srcRect/>
          <a:stretch>
            <a:fillRect/>
          </a:stretch>
        </p:blipFill>
        <p:spPr bwMode="auto">
          <a:xfrm>
            <a:off x="20" y="10"/>
            <a:ext cx="4657325"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275F06B2-151A-3762-60FE-D22B630C3D2D}"/>
              </a:ext>
            </a:extLst>
          </p:cNvPr>
          <p:cNvSpPr>
            <a:spLocks noGrp="1"/>
          </p:cNvSpPr>
          <p:nvPr>
            <p:ph type="body" sz="half" idx="2"/>
          </p:nvPr>
        </p:nvSpPr>
        <p:spPr>
          <a:xfrm>
            <a:off x="6266046" y="1883666"/>
            <a:ext cx="5925934" cy="4609497"/>
          </a:xfrm>
        </p:spPr>
        <p:txBody>
          <a:bodyPr vert="horz" lIns="91440" tIns="45720" rIns="91440" bIns="45720" rtlCol="0">
            <a:normAutofit fontScale="92500" lnSpcReduction="10000"/>
          </a:bodyPr>
          <a:lstStyle/>
          <a:p>
            <a:pPr algn="l">
              <a:lnSpc>
                <a:spcPct val="90000"/>
              </a:lnSpc>
            </a:pPr>
            <a:r>
              <a:rPr lang="en-US" sz="1600">
                <a:solidFill>
                  <a:schemeClr val="tx1">
                    <a:lumMod val="85000"/>
                    <a:lumOff val="15000"/>
                  </a:schemeClr>
                </a:solidFill>
              </a:rPr>
              <a:t>This fund was established by Sonja Bata and the Bata family in </a:t>
            </a:r>
            <a:r>
              <a:rPr lang="en-US" sz="1600" err="1">
                <a:solidFill>
                  <a:schemeClr val="tx1">
                    <a:lumMod val="85000"/>
                    <a:lumOff val="15000"/>
                  </a:schemeClr>
                </a:solidFill>
              </a:rPr>
              <a:t>honour</a:t>
            </a:r>
            <a:r>
              <a:rPr lang="en-US" sz="1600">
                <a:solidFill>
                  <a:schemeClr val="tx1">
                    <a:lumMod val="85000"/>
                    <a:lumOff val="15000"/>
                  </a:schemeClr>
                </a:solidFill>
              </a:rPr>
              <a:t> of Thomas J. Bata (1914-2008), recognizing his longstanding commitment to Trent University. Mr. Bata was one of Trent's original honorary sponsors, served on the University's Board of Governors from 1963 to 1973, and was a close friend and supporter of Trent's Founding President, Professor T.H.B. Symons. Through his leadership, philanthropy, and dedication to education, Mr. Bata made a lasting contribution to the University and its community. This scholarship celebrates his legacy by supporting future generations of Trent students.</a:t>
            </a:r>
          </a:p>
          <a:p>
            <a:pPr algn="l">
              <a:lnSpc>
                <a:spcPct val="90000"/>
              </a:lnSpc>
            </a:pPr>
            <a:endParaRPr lang="en-US" sz="1600" b="0" i="0" u="none" strike="noStrike" baseline="0">
              <a:solidFill>
                <a:schemeClr val="tx1">
                  <a:lumMod val="85000"/>
                  <a:lumOff val="15000"/>
                </a:schemeClr>
              </a:solidFill>
            </a:endParaRPr>
          </a:p>
          <a:p>
            <a:pPr algn="l">
              <a:lnSpc>
                <a:spcPct val="90000"/>
              </a:lnSpc>
            </a:pPr>
            <a:r>
              <a:rPr lang="en-US" sz="1600" b="0" i="0" u="none" strike="noStrike" baseline="0">
                <a:solidFill>
                  <a:schemeClr val="tx1">
                    <a:lumMod val="85000"/>
                    <a:lumOff val="15000"/>
                  </a:schemeClr>
                </a:solidFill>
              </a:rPr>
              <a:t>The Bata Memorial Graduate Scholarship is a  $5,000 scholarship intended to support a student that demonstrates leadership qualities:</a:t>
            </a:r>
          </a:p>
          <a:p>
            <a:pPr marL="342900" indent="-285750" algn="l">
              <a:lnSpc>
                <a:spcPct val="120000"/>
              </a:lnSpc>
              <a:spcBef>
                <a:spcPts val="600"/>
              </a:spcBef>
              <a:buFont typeface="Wingdings" panose="05000000000000000000" pitchFamily="2" charset="2"/>
              <a:buChar char="ü"/>
            </a:pPr>
            <a:r>
              <a:rPr lang="en-US" sz="1600" b="0" i="0" u="none" strike="noStrike" baseline="0">
                <a:solidFill>
                  <a:schemeClr val="tx1">
                    <a:lumMod val="85000"/>
                    <a:lumOff val="15000"/>
                  </a:schemeClr>
                </a:solidFill>
              </a:rPr>
              <a:t>Innovation</a:t>
            </a:r>
          </a:p>
          <a:p>
            <a:pPr marL="342900" indent="-285750" algn="l">
              <a:lnSpc>
                <a:spcPct val="120000"/>
              </a:lnSpc>
              <a:spcBef>
                <a:spcPts val="600"/>
              </a:spcBef>
              <a:buFont typeface="Wingdings" panose="05000000000000000000" pitchFamily="2" charset="2"/>
              <a:buChar char="ü"/>
            </a:pPr>
            <a:r>
              <a:rPr lang="en-US" sz="1600" b="0" i="0" u="none" strike="noStrike" baseline="0">
                <a:solidFill>
                  <a:schemeClr val="tx1">
                    <a:lumMod val="85000"/>
                    <a:lumOff val="15000"/>
                  </a:schemeClr>
                </a:solidFill>
              </a:rPr>
              <a:t>Entrepreneurship, </a:t>
            </a:r>
          </a:p>
          <a:p>
            <a:pPr marL="342900" indent="-285750" algn="l">
              <a:lnSpc>
                <a:spcPct val="120000"/>
              </a:lnSpc>
              <a:spcBef>
                <a:spcPts val="600"/>
              </a:spcBef>
              <a:buFont typeface="Wingdings" panose="05000000000000000000" pitchFamily="2" charset="2"/>
              <a:buChar char="ü"/>
            </a:pPr>
            <a:r>
              <a:rPr lang="en-US" sz="1600" b="0" i="0" u="none" strike="noStrike" baseline="0">
                <a:solidFill>
                  <a:schemeClr val="tx1">
                    <a:lumMod val="85000"/>
                    <a:lumOff val="15000"/>
                  </a:schemeClr>
                </a:solidFill>
              </a:rPr>
              <a:t>Community responsibility </a:t>
            </a:r>
          </a:p>
          <a:p>
            <a:pPr marL="342900" indent="-285750" algn="l">
              <a:lnSpc>
                <a:spcPct val="120000"/>
              </a:lnSpc>
              <a:spcBef>
                <a:spcPts val="600"/>
              </a:spcBef>
              <a:buFont typeface="Wingdings" panose="05000000000000000000" pitchFamily="2" charset="2"/>
              <a:buChar char="ü"/>
            </a:pPr>
            <a:r>
              <a:rPr lang="en-US" sz="1600" b="0" i="0" u="none" strike="noStrike" baseline="0">
                <a:solidFill>
                  <a:schemeClr val="tx1">
                    <a:lumMod val="85000"/>
                    <a:lumOff val="15000"/>
                  </a:schemeClr>
                </a:solidFill>
              </a:rPr>
              <a:t>Global citizenship.</a:t>
            </a:r>
          </a:p>
          <a:p>
            <a:pPr indent="-228600" algn="l">
              <a:lnSpc>
                <a:spcPct val="90000"/>
              </a:lnSpc>
              <a:buFont typeface="Arial" panose="020B0604020202020204" pitchFamily="34" charset="0"/>
              <a:buChar char="•"/>
            </a:pPr>
            <a:endParaRPr lang="en-US" sz="1600">
              <a:solidFill>
                <a:schemeClr val="tx1">
                  <a:lumMod val="85000"/>
                  <a:lumOff val="15000"/>
                </a:schemeClr>
              </a:solidFill>
            </a:endParaRPr>
          </a:p>
          <a:p>
            <a:pPr algn="l">
              <a:lnSpc>
                <a:spcPct val="90000"/>
              </a:lnSpc>
            </a:pPr>
            <a:r>
              <a:rPr lang="en-US" sz="1600" b="1">
                <a:solidFill>
                  <a:schemeClr val="tx1">
                    <a:lumMod val="85000"/>
                    <a:lumOff val="15000"/>
                  </a:schemeClr>
                </a:solidFill>
              </a:rPr>
              <a:t>Deadline: October 9, 2026</a:t>
            </a:r>
          </a:p>
          <a:p>
            <a:pPr indent="-228600" algn="l">
              <a:lnSpc>
                <a:spcPct val="90000"/>
              </a:lnSpc>
              <a:buFont typeface="Arial" panose="020B0604020202020204" pitchFamily="34" charset="0"/>
              <a:buChar char="•"/>
            </a:pPr>
            <a:endParaRPr lang="en-US" sz="1100">
              <a:solidFill>
                <a:schemeClr val="tx1">
                  <a:lumMod val="85000"/>
                  <a:lumOff val="15000"/>
                </a:schemeClr>
              </a:solidFill>
            </a:endParaRPr>
          </a:p>
        </p:txBody>
      </p:sp>
      <p:sp>
        <p:nvSpPr>
          <p:cNvPr id="5" name="TextBox 4">
            <a:extLst>
              <a:ext uri="{FF2B5EF4-FFF2-40B4-BE49-F238E27FC236}">
                <a16:creationId xmlns:a16="http://schemas.microsoft.com/office/drawing/2014/main" id="{18E6AB7C-CDC6-717F-7D72-4E723315E3C6}"/>
              </a:ext>
            </a:extLst>
          </p:cNvPr>
          <p:cNvSpPr txBox="1"/>
          <p:nvPr/>
        </p:nvSpPr>
        <p:spPr>
          <a:xfrm>
            <a:off x="6096000" y="1159056"/>
            <a:ext cx="6135624" cy="461665"/>
          </a:xfrm>
          <a:prstGeom prst="rect">
            <a:avLst/>
          </a:prstGeom>
          <a:noFill/>
        </p:spPr>
        <p:txBody>
          <a:bodyPr wrap="square">
            <a:spAutoFit/>
          </a:bodyPr>
          <a:lstStyle/>
          <a:p>
            <a:r>
              <a:rPr lang="en-US" sz="2400">
                <a:solidFill>
                  <a:schemeClr val="tx1">
                    <a:lumMod val="85000"/>
                    <a:lumOff val="15000"/>
                  </a:schemeClr>
                </a:solidFill>
              </a:rPr>
              <a:t>Thomas J. Bata Memorial Graduate Scholarship </a:t>
            </a:r>
          </a:p>
        </p:txBody>
      </p:sp>
    </p:spTree>
    <p:extLst>
      <p:ext uri="{BB962C8B-B14F-4D97-AF65-F5344CB8AC3E}">
        <p14:creationId xmlns:p14="http://schemas.microsoft.com/office/powerpoint/2010/main" val="3944795818"/>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97176DCD9ABE34296B2EE81AF38CE70" ma:contentTypeVersion="16" ma:contentTypeDescription="Create a new document." ma:contentTypeScope="" ma:versionID="f8b5a53bc51cd6587dffa713f7712d48">
  <xsd:schema xmlns:xsd="http://www.w3.org/2001/XMLSchema" xmlns:xs="http://www.w3.org/2001/XMLSchema" xmlns:p="http://schemas.microsoft.com/office/2006/metadata/properties" xmlns:ns2="32eabe5a-4174-4217-af00-6e4d9bb260f7" xmlns:ns3="cc324212-d63e-4aea-8f78-7f7aebadcf24" targetNamespace="http://schemas.microsoft.com/office/2006/metadata/properties" ma:root="true" ma:fieldsID="2e6b1a03c4d185c46b30d3828c4541e2" ns2:_="" ns3:_="">
    <xsd:import namespace="32eabe5a-4174-4217-af00-6e4d9bb260f7"/>
    <xsd:import namespace="cc324212-d63e-4aea-8f78-7f7aebadcf2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SearchPropertie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eabe5a-4174-4217-af00-6e4d9bb260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b3b263f-decc-4103-be06-e60edd914aa1"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Flow_SignoffStatus" ma:index="23"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324212-d63e-4aea-8f78-7f7aebadcf2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3ae2ca8-c732-49b9-9e84-a148a7170205}" ma:internalName="TaxCatchAll" ma:showField="CatchAllData" ma:web="cc324212-d63e-4aea-8f78-7f7aebadcf2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c324212-d63e-4aea-8f78-7f7aebadcf24" xsi:nil="true"/>
    <_Flow_SignoffStatus xmlns="32eabe5a-4174-4217-af00-6e4d9bb260f7" xsi:nil="true"/>
    <lcf76f155ced4ddcb4097134ff3c332f xmlns="32eabe5a-4174-4217-af00-6e4d9bb260f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B6D968-3BA5-45CA-AFA4-01F84FB04FAA}">
  <ds:schemaRefs>
    <ds:schemaRef ds:uri="http://schemas.microsoft.com/sharepoint/v3/contenttype/forms"/>
  </ds:schemaRefs>
</ds:datastoreItem>
</file>

<file path=customXml/itemProps2.xml><?xml version="1.0" encoding="utf-8"?>
<ds:datastoreItem xmlns:ds="http://schemas.openxmlformats.org/officeDocument/2006/customXml" ds:itemID="{E5B8FEC1-B442-4767-B453-E712FA3FC60B}">
  <ds:schemaRefs>
    <ds:schemaRef ds:uri="32eabe5a-4174-4217-af00-6e4d9bb260f7"/>
    <ds:schemaRef ds:uri="cc324212-d63e-4aea-8f78-7f7aebadcf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7C52C5-6F65-4D42-B855-A3283C55581A}">
  <ds:schemaRefs>
    <ds:schemaRef ds:uri="230e9df3-be65-4c73-a93b-d1236ebd677e"/>
    <ds:schemaRef ds:uri="32eabe5a-4174-4217-af00-6e4d9bb260f7"/>
    <ds:schemaRef ds:uri="71af3243-3dd4-4a8d-8c0d-dd76da1f02a5"/>
    <ds:schemaRef ds:uri="cc324212-d63e-4aea-8f78-7f7aebadcf24"/>
    <ds:schemaRef ds:uri="http://schemas.microsoft.com/office/2006/metadata/properties"/>
    <ds:schemaRef ds:uri="http://schemas.microsoft.com/office/infopath/2007/PartnerControls"/>
    <ds:schemaRef ds:uri="http://schemas.microsoft.com/sharepoint/v3"/>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0</TotalTime>
  <Words>3936</Words>
  <Application>Microsoft Office PowerPoint</Application>
  <PresentationFormat>Widescreen</PresentationFormat>
  <Paragraphs>397</Paragraphs>
  <Slides>43</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Arial</vt:lpstr>
      <vt:lpstr>Calibri</vt:lpstr>
      <vt:lpstr>Gill Sans MT</vt:lpstr>
      <vt:lpstr>inherit</vt:lpstr>
      <vt:lpstr>museo-sans</vt:lpstr>
      <vt:lpstr>Segoe Sans</vt:lpstr>
      <vt:lpstr>Times New Roman</vt:lpstr>
      <vt:lpstr>Untitled Regular</vt:lpstr>
      <vt:lpstr>Wingdings</vt:lpstr>
      <vt:lpstr>Parcel</vt:lpstr>
      <vt:lpstr>Trent Graduate Scholarships  Overview 2026-27</vt:lpstr>
      <vt:lpstr>Land Acknowledgement   “We respectfully acknowledge that we are on the treaty and traditional territory of the Michi Saagiig Anishinaabeg.    We offer our gratitude to the First Peoples for their care for, and teachings about, our earth and our relations.  May we honour those teachings.” </vt:lpstr>
      <vt:lpstr>Outline of Overview</vt:lpstr>
      <vt:lpstr>Which Scholarship should I focus on?</vt:lpstr>
      <vt:lpstr>Graduate Scholarship Pathway</vt:lpstr>
      <vt:lpstr>Finding Graduate Funding Opportunities</vt:lpstr>
      <vt:lpstr>Various Types of Scholarships</vt:lpstr>
      <vt:lpstr>Categories of Donor Scholarships</vt:lpstr>
      <vt:lpstr>Sample Trent Donor Scholarship</vt:lpstr>
      <vt:lpstr>Graduate Scholarship Competitions – with internal Trent Deadlines</vt:lpstr>
      <vt:lpstr>Tri-Council Scholarship Opportunities </vt:lpstr>
      <vt:lpstr>Tri-Council Scholarship Opportunities (Master’s)</vt:lpstr>
      <vt:lpstr>Before you start a  Tri-Agency application</vt:lpstr>
      <vt:lpstr>Ontario Graduate Scholarship</vt:lpstr>
      <vt:lpstr>Direct Scholarship Competitions &amp; Funding Opportunities</vt:lpstr>
      <vt:lpstr>External funding Databases</vt:lpstr>
      <vt:lpstr>Application Planning for Funding Applications</vt:lpstr>
      <vt:lpstr>How Scholarships are evaluated</vt:lpstr>
      <vt:lpstr>Every funding opportunity has five key aspects you must review</vt:lpstr>
      <vt:lpstr>The Gold Mine – Vanier Selection guide</vt:lpstr>
      <vt:lpstr>What reviewers are looking for:</vt:lpstr>
      <vt:lpstr>Selection Criteria  for master’s Level applications for Tri Agency CGRS M &amp; OGS M &amp; QEII-OGGST M</vt:lpstr>
      <vt:lpstr>Selection Criteria Tri Agency Doctoral</vt:lpstr>
      <vt:lpstr>Donor and Direct Funding Opportunities</vt:lpstr>
      <vt:lpstr>Writing Strong Applications</vt:lpstr>
      <vt:lpstr>Outline of Proposed Research</vt:lpstr>
      <vt:lpstr>Transcripts: what you need to know</vt:lpstr>
      <vt:lpstr>Canadian Common CV (CCV) </vt:lpstr>
      <vt:lpstr>Tips for CCV Success</vt:lpstr>
      <vt:lpstr>ALWAYS Confirm your Eligibility before starting</vt:lpstr>
      <vt:lpstr>Special Circumstances:  what to consider</vt:lpstr>
      <vt:lpstr>Overview of Scholarship Application Recommendation Letters</vt:lpstr>
      <vt:lpstr> What to provide a referee  and  what might be helpful</vt:lpstr>
      <vt:lpstr>A strong  Reference will:</vt:lpstr>
      <vt:lpstr>Common Applicant mistakes</vt:lpstr>
      <vt:lpstr>Research Funding Expectations</vt:lpstr>
      <vt:lpstr>Equity, Diversity and Inclusion</vt:lpstr>
      <vt:lpstr>Unconscious Bias </vt:lpstr>
      <vt:lpstr>Sex and Gender Based Analysis + (SGBA+)</vt:lpstr>
      <vt:lpstr>Knowledge Mobilization</vt:lpstr>
      <vt:lpstr>Research Involving and Engaging Indigenous Peoples </vt:lpstr>
      <vt:lpstr>Guides for Assessment of Contributions</vt:lpstr>
      <vt:lpstr>School of Graduate Studies Blackburn Hall, Suite 115 All financial inquires direct to: graduatefinance@trentu.ca Financial Matters for Graduate Students Strategies for Successful Scholarship Applications</vt:lpstr>
    </vt:vector>
  </TitlesOfParts>
  <Company>Trent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 Rennie</dc:creator>
  <cp:lastModifiedBy>Haley McCormick</cp:lastModifiedBy>
  <cp:revision>1</cp:revision>
  <dcterms:created xsi:type="dcterms:W3CDTF">2024-07-08T15:53:07Z</dcterms:created>
  <dcterms:modified xsi:type="dcterms:W3CDTF">2026-08-19T17:18:16Z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0x010100197176DCD9ABE34296B2EE81AF38CE70</vt:lpwstr>
  </property>
  <property fmtid="{D5CDD505-2E9C-101B-9397-08002B2CF9AE}" pid="3" name="MediaServiceImageTags">
    <vt:lpwstr/>
  </property>
</Properties>
</file>