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4" r:id="rId4"/>
    <p:sldMasterId id="2147483744" r:id="rId5"/>
  </p:sldMasterIdLst>
  <p:notesMasterIdLst>
    <p:notesMasterId r:id="rId47"/>
  </p:notesMasterIdLst>
  <p:handoutMasterIdLst>
    <p:handoutMasterId r:id="rId48"/>
  </p:handoutMasterIdLst>
  <p:sldIdLst>
    <p:sldId id="428" r:id="rId6"/>
    <p:sldId id="357" r:id="rId7"/>
    <p:sldId id="470" r:id="rId8"/>
    <p:sldId id="463" r:id="rId9"/>
    <p:sldId id="471" r:id="rId10"/>
    <p:sldId id="474" r:id="rId11"/>
    <p:sldId id="369" r:id="rId12"/>
    <p:sldId id="473" r:id="rId13"/>
    <p:sldId id="472" r:id="rId14"/>
    <p:sldId id="488" r:id="rId15"/>
    <p:sldId id="479" r:id="rId16"/>
    <p:sldId id="481" r:id="rId17"/>
    <p:sldId id="404" r:id="rId18"/>
    <p:sldId id="367" r:id="rId19"/>
    <p:sldId id="487" r:id="rId20"/>
    <p:sldId id="461" r:id="rId21"/>
    <p:sldId id="483" r:id="rId22"/>
    <p:sldId id="484" r:id="rId23"/>
    <p:sldId id="339" r:id="rId24"/>
    <p:sldId id="382" r:id="rId25"/>
    <p:sldId id="349" r:id="rId26"/>
    <p:sldId id="394" r:id="rId27"/>
    <p:sldId id="412" r:id="rId28"/>
    <p:sldId id="353" r:id="rId29"/>
    <p:sldId id="480" r:id="rId30"/>
    <p:sldId id="478" r:id="rId31"/>
    <p:sldId id="366" r:id="rId32"/>
    <p:sldId id="377" r:id="rId33"/>
    <p:sldId id="356" r:id="rId34"/>
    <p:sldId id="405" r:id="rId35"/>
    <p:sldId id="378" r:id="rId36"/>
    <p:sldId id="370" r:id="rId37"/>
    <p:sldId id="371" r:id="rId38"/>
    <p:sldId id="372" r:id="rId39"/>
    <p:sldId id="485" r:id="rId40"/>
    <p:sldId id="486" r:id="rId41"/>
    <p:sldId id="328" r:id="rId42"/>
    <p:sldId id="482" r:id="rId43"/>
    <p:sldId id="342" r:id="rId44"/>
    <p:sldId id="467" r:id="rId45"/>
    <p:sldId id="331"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16" userDrawn="1">
          <p15:clr>
            <a:srgbClr val="A4A3A4"/>
          </p15:clr>
        </p15:guide>
        <p15:guide id="2" orient="horz" pos="1008" userDrawn="1">
          <p15:clr>
            <a:srgbClr val="A4A3A4"/>
          </p15:clr>
        </p15:guide>
        <p15:guide id="3"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4" name="Author" initials="A"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BDCE5"/>
    <a:srgbClr val="FF3300"/>
    <a:srgbClr val="F6F7FF"/>
    <a:srgbClr val="F0F1FB"/>
    <a:srgbClr val="040404"/>
    <a:srgbClr val="4C6F7C"/>
    <a:srgbClr val="D4DDFE"/>
    <a:srgbClr val="D3DDFE"/>
    <a:srgbClr val="383155"/>
    <a:srgbClr val="FF6600"/>
  </p:clrMru>
  <p:extLst>
    <p:ext uri="{E76CE94A-603C-4142-B9EB-6D1370010A27}">
      <p14:discardImageEditData xmlns:p14="http://schemas.microsoft.com/office/powerpoint/2010/main" val="1"/>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F60F550-5CF5-4640-AE5A-389D5A383B56}" v="6" dt="2026-09-01T11:54:43.897"/>
  </p1510:revLst>
</p1510:revInfo>
</file>

<file path=ppt/tableStyles.xml><?xml version="1.0" encoding="utf-8"?>
<a:tblStyleLst xmlns:a="http://schemas.openxmlformats.org/drawingml/2006/main" def="{8A107856-5554-42FB-B03E-39F5DBC370B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08" autoAdjust="0"/>
    <p:restoredTop sz="85956" autoAdjust="0"/>
  </p:normalViewPr>
  <p:slideViewPr>
    <p:cSldViewPr snapToGrid="0">
      <p:cViewPr varScale="1">
        <p:scale>
          <a:sx n="95" d="100"/>
          <a:sy n="95" d="100"/>
        </p:scale>
        <p:origin x="354" y="84"/>
      </p:cViewPr>
      <p:guideLst>
        <p:guide orient="horz" pos="1416"/>
        <p:guide orient="horz" pos="1008"/>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notesMaster" Target="notesMasters/notesMaster1.xml"/><Relationship Id="rId50" Type="http://schemas.openxmlformats.org/officeDocument/2006/relationships/presProps" Target="presProps.xml"/><Relationship Id="rId55"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ableStyles" Target="tableStyles.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handoutMaster" Target="handoutMasters/handoutMaster1.xml"/><Relationship Id="rId56" Type="http://schemas.microsoft.com/office/2018/10/relationships/authors" Target="authors.xml"/><Relationship Id="rId8" Type="http://schemas.openxmlformats.org/officeDocument/2006/relationships/slide" Target="slides/slide3.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ley McCormick" userId="48dd4a60-33cd-4ea5-88e2-107933e55186" providerId="ADAL" clId="{D1203924-50AE-4C19-85F2-0F7D6B27E071}"/>
    <pc:docChg chg="undo custSel modSld">
      <pc:chgData name="Haley McCormick" userId="48dd4a60-33cd-4ea5-88e2-107933e55186" providerId="ADAL" clId="{D1203924-50AE-4C19-85F2-0F7D6B27E071}" dt="2026-09-01T11:54:43.897" v="217" actId="962"/>
      <pc:docMkLst>
        <pc:docMk/>
      </pc:docMkLst>
      <pc:sldChg chg="modSp mod">
        <pc:chgData name="Haley McCormick" userId="48dd4a60-33cd-4ea5-88e2-107933e55186" providerId="ADAL" clId="{D1203924-50AE-4C19-85F2-0F7D6B27E071}" dt="2026-09-01T11:49:32.270" v="4" actId="962"/>
        <pc:sldMkLst>
          <pc:docMk/>
          <pc:sldMk cId="4214046360" sldId="366"/>
        </pc:sldMkLst>
        <pc:spChg chg="mod">
          <ac:chgData name="Haley McCormick" userId="48dd4a60-33cd-4ea5-88e2-107933e55186" providerId="ADAL" clId="{D1203924-50AE-4C19-85F2-0F7D6B27E071}" dt="2026-09-01T11:49:31.682" v="3" actId="962"/>
          <ac:spMkLst>
            <pc:docMk/>
            <pc:sldMk cId="4214046360" sldId="366"/>
            <ac:spMk id="3" creationId="{DDCB4865-D497-EEA3-3D90-14E46385715A}"/>
          </ac:spMkLst>
        </pc:spChg>
        <pc:picChg chg="mod">
          <ac:chgData name="Haley McCormick" userId="48dd4a60-33cd-4ea5-88e2-107933e55186" providerId="ADAL" clId="{D1203924-50AE-4C19-85F2-0F7D6B27E071}" dt="2026-09-01T11:49:32.270" v="4" actId="962"/>
          <ac:picMkLst>
            <pc:docMk/>
            <pc:sldMk cId="4214046360" sldId="366"/>
            <ac:picMk id="9" creationId="{C133EC73-A0A9-1B65-3966-B214776583C5}"/>
          </ac:picMkLst>
        </pc:picChg>
      </pc:sldChg>
      <pc:sldChg chg="modSp mod">
        <pc:chgData name="Haley McCormick" userId="48dd4a60-33cd-4ea5-88e2-107933e55186" providerId="ADAL" clId="{D1203924-50AE-4C19-85F2-0F7D6B27E071}" dt="2026-09-01T11:49:16.935" v="2" actId="13244"/>
        <pc:sldMkLst>
          <pc:docMk/>
          <pc:sldMk cId="3388540742" sldId="428"/>
        </pc:sldMkLst>
        <pc:spChg chg="ord">
          <ac:chgData name="Haley McCormick" userId="48dd4a60-33cd-4ea5-88e2-107933e55186" providerId="ADAL" clId="{D1203924-50AE-4C19-85F2-0F7D6B27E071}" dt="2026-09-01T11:49:16.935" v="2" actId="13244"/>
          <ac:spMkLst>
            <pc:docMk/>
            <pc:sldMk cId="3388540742" sldId="428"/>
            <ac:spMk id="3" creationId="{8916D375-799A-8759-B877-85D1667A4245}"/>
          </ac:spMkLst>
        </pc:spChg>
        <pc:picChg chg="mod">
          <ac:chgData name="Haley McCormick" userId="48dd4a60-33cd-4ea5-88e2-107933e55186" providerId="ADAL" clId="{D1203924-50AE-4C19-85F2-0F7D6B27E071}" dt="2026-09-01T11:49:14.647" v="1" actId="962"/>
          <ac:picMkLst>
            <pc:docMk/>
            <pc:sldMk cId="3388540742" sldId="428"/>
            <ac:picMk id="10" creationId="{C1D75B63-893D-BD59-C468-F03855BB572C}"/>
          </ac:picMkLst>
        </pc:picChg>
      </pc:sldChg>
      <pc:sldChg chg="modSp">
        <pc:chgData name="Haley McCormick" userId="48dd4a60-33cd-4ea5-88e2-107933e55186" providerId="ADAL" clId="{D1203924-50AE-4C19-85F2-0F7D6B27E071}" dt="2026-09-01T11:54:43.897" v="217" actId="962"/>
        <pc:sldMkLst>
          <pc:docMk/>
          <pc:sldMk cId="3612607218" sldId="478"/>
        </pc:sldMkLst>
        <pc:graphicFrameChg chg="mod">
          <ac:chgData name="Haley McCormick" userId="48dd4a60-33cd-4ea5-88e2-107933e55186" providerId="ADAL" clId="{D1203924-50AE-4C19-85F2-0F7D6B27E071}" dt="2026-09-01T11:54:43.897" v="217" actId="962"/>
          <ac:graphicFrameMkLst>
            <pc:docMk/>
            <pc:sldMk cId="3612607218" sldId="478"/>
            <ac:graphicFrameMk id="5" creationId="{BA929D93-9DC8-D63A-729B-F9EE5CC8E83A}"/>
          </ac:graphicFrameMkLst>
        </pc:graphicFrameChg>
      </pc:sldChg>
      <pc:sldChg chg="modSp mod">
        <pc:chgData name="Haley McCormick" userId="48dd4a60-33cd-4ea5-88e2-107933e55186" providerId="ADAL" clId="{D1203924-50AE-4C19-85F2-0F7D6B27E071}" dt="2026-09-01T11:49:44.901" v="5" actId="13238"/>
        <pc:sldMkLst>
          <pc:docMk/>
          <pc:sldMk cId="4183618923" sldId="479"/>
        </pc:sldMkLst>
        <pc:graphicFrameChg chg="modGraphic">
          <ac:chgData name="Haley McCormick" userId="48dd4a60-33cd-4ea5-88e2-107933e55186" providerId="ADAL" clId="{D1203924-50AE-4C19-85F2-0F7D6B27E071}" dt="2026-09-01T11:49:44.901" v="5" actId="13238"/>
          <ac:graphicFrameMkLst>
            <pc:docMk/>
            <pc:sldMk cId="4183618923" sldId="479"/>
            <ac:graphicFrameMk id="7" creationId="{7358632E-8068-DE73-C120-6F72A68C6711}"/>
          </ac:graphicFrameMkLst>
        </pc:graphicFrameChg>
      </pc:sldChg>
      <pc:sldChg chg="addSp delSp modSp mod">
        <pc:chgData name="Haley McCormick" userId="48dd4a60-33cd-4ea5-88e2-107933e55186" providerId="ADAL" clId="{D1203924-50AE-4C19-85F2-0F7D6B27E071}" dt="2026-09-01T11:54:09.038" v="215" actId="962"/>
        <pc:sldMkLst>
          <pc:docMk/>
          <pc:sldMk cId="1443036395" sldId="481"/>
        </pc:sldMkLst>
        <pc:spChg chg="add del mod">
          <ac:chgData name="Haley McCormick" userId="48dd4a60-33cd-4ea5-88e2-107933e55186" providerId="ADAL" clId="{D1203924-50AE-4C19-85F2-0F7D6B27E071}" dt="2026-09-01T11:53:34.711" v="212" actId="478"/>
          <ac:spMkLst>
            <pc:docMk/>
            <pc:sldMk cId="1443036395" sldId="481"/>
            <ac:spMk id="8" creationId="{876E59A5-F238-0C27-F6BE-0FD0600B3E46}"/>
          </ac:spMkLst>
        </pc:spChg>
        <pc:graphicFrameChg chg="add del">
          <ac:chgData name="Haley McCormick" userId="48dd4a60-33cd-4ea5-88e2-107933e55186" providerId="ADAL" clId="{D1203924-50AE-4C19-85F2-0F7D6B27E071}" dt="2026-09-01T11:51:11.880" v="10" actId="3680"/>
          <ac:graphicFrameMkLst>
            <pc:docMk/>
            <pc:sldMk cId="1443036395" sldId="481"/>
            <ac:graphicFrameMk id="4" creationId="{7109FC93-699D-A792-8F2B-7EAEA7B6A4A6}"/>
          </ac:graphicFrameMkLst>
        </pc:graphicFrameChg>
        <pc:graphicFrameChg chg="add mod modGraphic">
          <ac:chgData name="Haley McCormick" userId="48dd4a60-33cd-4ea5-88e2-107933e55186" providerId="ADAL" clId="{D1203924-50AE-4C19-85F2-0F7D6B27E071}" dt="2026-09-01T11:54:09.038" v="215" actId="962"/>
          <ac:graphicFrameMkLst>
            <pc:docMk/>
            <pc:sldMk cId="1443036395" sldId="481"/>
            <ac:graphicFrameMk id="5" creationId="{6F66D649-B330-B206-C86A-16E8B160D3F6}"/>
          </ac:graphicFrameMkLst>
        </pc:graphicFrameChg>
        <pc:picChg chg="del mod">
          <ac:chgData name="Haley McCormick" userId="48dd4a60-33cd-4ea5-88e2-107933e55186" providerId="ADAL" clId="{D1203924-50AE-4C19-85F2-0F7D6B27E071}" dt="2026-09-01T11:53:08.857" v="203" actId="478"/>
          <ac:picMkLst>
            <pc:docMk/>
            <pc:sldMk cId="1443036395" sldId="481"/>
            <ac:picMk id="7" creationId="{EEBE8FAB-4A59-95EE-2E0E-25A437006EE0}"/>
          </ac:picMkLst>
        </pc:picChg>
      </pc:sldChg>
    </pc:docChg>
  </pc:docChgLst>
  <pc:docChgLst>
    <pc:chgData name="Jane Rennie" userId="9556b1d2-0322-4965-aac5-dd2b6afe6306" providerId="ADAL" clId="{4AA07F10-9BE0-4DD4-A9B3-6089DD90F688}"/>
    <pc:docChg chg="undo custSel addSld delSld modSld sldOrd">
      <pc:chgData name="Jane Rennie" userId="9556b1d2-0322-4965-aac5-dd2b6afe6306" providerId="ADAL" clId="{4AA07F10-9BE0-4DD4-A9B3-6089DD90F688}" dt="2026-08-27T18:26:08.673" v="12042" actId="2696"/>
      <pc:docMkLst>
        <pc:docMk/>
      </pc:docMkLst>
      <pc:sldChg chg="modSp mod">
        <pc:chgData name="Jane Rennie" userId="9556b1d2-0322-4965-aac5-dd2b6afe6306" providerId="ADAL" clId="{4AA07F10-9BE0-4DD4-A9B3-6089DD90F688}" dt="2026-08-26T19:47:46.909" v="11667" actId="122"/>
        <pc:sldMkLst>
          <pc:docMk/>
          <pc:sldMk cId="4269896657" sldId="328"/>
        </pc:sldMkLst>
        <pc:spChg chg="mod">
          <ac:chgData name="Jane Rennie" userId="9556b1d2-0322-4965-aac5-dd2b6afe6306" providerId="ADAL" clId="{4AA07F10-9BE0-4DD4-A9B3-6089DD90F688}" dt="2026-08-26T19:47:46.909" v="11667" actId="122"/>
          <ac:spMkLst>
            <pc:docMk/>
            <pc:sldMk cId="4269896657" sldId="328"/>
            <ac:spMk id="7" creationId="{3A2870D6-5A0A-8E7D-90D3-FF7638B8412F}"/>
          </ac:spMkLst>
        </pc:spChg>
      </pc:sldChg>
      <pc:sldChg chg="addSp modSp mod">
        <pc:chgData name="Jane Rennie" userId="9556b1d2-0322-4965-aac5-dd2b6afe6306" providerId="ADAL" clId="{4AA07F10-9BE0-4DD4-A9B3-6089DD90F688}" dt="2026-08-26T19:51:03.934" v="11793" actId="1076"/>
        <pc:sldMkLst>
          <pc:docMk/>
          <pc:sldMk cId="3784505952" sldId="331"/>
        </pc:sldMkLst>
        <pc:spChg chg="add mod">
          <ac:chgData name="Jane Rennie" userId="9556b1d2-0322-4965-aac5-dd2b6afe6306" providerId="ADAL" clId="{4AA07F10-9BE0-4DD4-A9B3-6089DD90F688}" dt="2026-08-26T19:51:03.934" v="11793" actId="1076"/>
          <ac:spMkLst>
            <pc:docMk/>
            <pc:sldMk cId="3784505952" sldId="331"/>
            <ac:spMk id="2" creationId="{49923BA2-C9D0-93DB-F56F-ECB197EEEEAD}"/>
          </ac:spMkLst>
        </pc:spChg>
      </pc:sldChg>
      <pc:sldChg chg="modSp mod ord setBg">
        <pc:chgData name="Jane Rennie" userId="9556b1d2-0322-4965-aac5-dd2b6afe6306" providerId="ADAL" clId="{4AA07F10-9BE0-4DD4-A9B3-6089DD90F688}" dt="2026-08-26T18:20:47.302" v="11307" actId="113"/>
        <pc:sldMkLst>
          <pc:docMk/>
          <pc:sldMk cId="465836057" sldId="339"/>
        </pc:sldMkLst>
        <pc:spChg chg="mod">
          <ac:chgData name="Jane Rennie" userId="9556b1d2-0322-4965-aac5-dd2b6afe6306" providerId="ADAL" clId="{4AA07F10-9BE0-4DD4-A9B3-6089DD90F688}" dt="2026-08-26T18:20:47.302" v="11307" actId="113"/>
          <ac:spMkLst>
            <pc:docMk/>
            <pc:sldMk cId="465836057" sldId="339"/>
            <ac:spMk id="3" creationId="{C6EA201F-56F9-BFD9-8E95-AD5BD7D54FD0}"/>
          </ac:spMkLst>
        </pc:spChg>
      </pc:sldChg>
      <pc:sldChg chg="addSp delSp modSp add del mod ord setBg">
        <pc:chgData name="Jane Rennie" userId="9556b1d2-0322-4965-aac5-dd2b6afe6306" providerId="ADAL" clId="{4AA07F10-9BE0-4DD4-A9B3-6089DD90F688}" dt="2026-08-27T18:25:53.112" v="12039" actId="962"/>
        <pc:sldMkLst>
          <pc:docMk/>
          <pc:sldMk cId="3515126118" sldId="342"/>
        </pc:sldMkLst>
        <pc:spChg chg="mod">
          <ac:chgData name="Jane Rennie" userId="9556b1d2-0322-4965-aac5-dd2b6afe6306" providerId="ADAL" clId="{4AA07F10-9BE0-4DD4-A9B3-6089DD90F688}" dt="2026-08-26T19:48:25.428" v="11680" actId="20577"/>
          <ac:spMkLst>
            <pc:docMk/>
            <pc:sldMk cId="3515126118" sldId="342"/>
            <ac:spMk id="2" creationId="{8B7583CF-3921-A94A-E536-2D623A891A7D}"/>
          </ac:spMkLst>
        </pc:spChg>
        <pc:spChg chg="add mod">
          <ac:chgData name="Jane Rennie" userId="9556b1d2-0322-4965-aac5-dd2b6afe6306" providerId="ADAL" clId="{4AA07F10-9BE0-4DD4-A9B3-6089DD90F688}" dt="2026-08-26T18:38:44.429" v="11575" actId="114"/>
          <ac:spMkLst>
            <pc:docMk/>
            <pc:sldMk cId="3515126118" sldId="342"/>
            <ac:spMk id="9" creationId="{B5E5AC1C-0931-0BAF-6EF1-347284751604}"/>
          </ac:spMkLst>
        </pc:spChg>
        <pc:picChg chg="add mod">
          <ac:chgData name="Jane Rennie" userId="9556b1d2-0322-4965-aac5-dd2b6afe6306" providerId="ADAL" clId="{4AA07F10-9BE0-4DD4-A9B3-6089DD90F688}" dt="2026-08-27T18:25:53.112" v="12039" actId="962"/>
          <ac:picMkLst>
            <pc:docMk/>
            <pc:sldMk cId="3515126118" sldId="342"/>
            <ac:picMk id="4" creationId="{C86F09B6-475E-A5AB-9431-6DB945D07894}"/>
          </ac:picMkLst>
        </pc:picChg>
        <pc:picChg chg="mod">
          <ac:chgData name="Jane Rennie" userId="9556b1d2-0322-4965-aac5-dd2b6afe6306" providerId="ADAL" clId="{4AA07F10-9BE0-4DD4-A9B3-6089DD90F688}" dt="2026-08-27T18:25:52.254" v="12038" actId="962"/>
          <ac:picMkLst>
            <pc:docMk/>
            <pc:sldMk cId="3515126118" sldId="342"/>
            <ac:picMk id="8" creationId="{227D25CC-0617-4D94-59D1-4BF75CDE30EC}"/>
          </ac:picMkLst>
        </pc:picChg>
      </pc:sldChg>
      <pc:sldChg chg="addSp delSp modSp mod setBg">
        <pc:chgData name="Jane Rennie" userId="9556b1d2-0322-4965-aac5-dd2b6afe6306" providerId="ADAL" clId="{4AA07F10-9BE0-4DD4-A9B3-6089DD90F688}" dt="2026-08-27T18:24:31.072" v="12026" actId="962"/>
        <pc:sldMkLst>
          <pc:docMk/>
          <pc:sldMk cId="3397448632" sldId="349"/>
        </pc:sldMkLst>
        <pc:spChg chg="mod">
          <ac:chgData name="Jane Rennie" userId="9556b1d2-0322-4965-aac5-dd2b6afe6306" providerId="ADAL" clId="{4AA07F10-9BE0-4DD4-A9B3-6089DD90F688}" dt="2026-08-26T18:22:15.643" v="11312" actId="26606"/>
          <ac:spMkLst>
            <pc:docMk/>
            <pc:sldMk cId="3397448632" sldId="349"/>
            <ac:spMk id="2" creationId="{8DA467FE-20C5-5F3A-B31E-A8C711AE1E90}"/>
          </ac:spMkLst>
        </pc:spChg>
        <pc:spChg chg="mod ord">
          <ac:chgData name="Jane Rennie" userId="9556b1d2-0322-4965-aac5-dd2b6afe6306" providerId="ADAL" clId="{4AA07F10-9BE0-4DD4-A9B3-6089DD90F688}" dt="2026-08-26T18:22:15.643" v="11312" actId="26606"/>
          <ac:spMkLst>
            <pc:docMk/>
            <pc:sldMk cId="3397448632" sldId="349"/>
            <ac:spMk id="6" creationId="{4560653B-C8DB-9E43-7474-1E3B8A34581F}"/>
          </ac:spMkLst>
        </pc:spChg>
        <pc:picChg chg="mod">
          <ac:chgData name="Jane Rennie" userId="9556b1d2-0322-4965-aac5-dd2b6afe6306" providerId="ADAL" clId="{4AA07F10-9BE0-4DD4-A9B3-6089DD90F688}" dt="2026-08-26T18:22:15.643" v="11312" actId="26606"/>
          <ac:picMkLst>
            <pc:docMk/>
            <pc:sldMk cId="3397448632" sldId="349"/>
            <ac:picMk id="3" creationId="{825E9469-3810-EE40-CB93-B83A651B2136}"/>
          </ac:picMkLst>
        </pc:picChg>
        <pc:picChg chg="mod">
          <ac:chgData name="Jane Rennie" userId="9556b1d2-0322-4965-aac5-dd2b6afe6306" providerId="ADAL" clId="{4AA07F10-9BE0-4DD4-A9B3-6089DD90F688}" dt="2026-08-26T18:22:15.643" v="11312" actId="26606"/>
          <ac:picMkLst>
            <pc:docMk/>
            <pc:sldMk cId="3397448632" sldId="349"/>
            <ac:picMk id="5" creationId="{85FA2C3A-FDEA-E92D-2889-A743E198FB03}"/>
          </ac:picMkLst>
        </pc:picChg>
        <pc:picChg chg="mod">
          <ac:chgData name="Jane Rennie" userId="9556b1d2-0322-4965-aac5-dd2b6afe6306" providerId="ADAL" clId="{4AA07F10-9BE0-4DD4-A9B3-6089DD90F688}" dt="2026-08-27T18:24:31.072" v="12026" actId="962"/>
          <ac:picMkLst>
            <pc:docMk/>
            <pc:sldMk cId="3397448632" sldId="349"/>
            <ac:picMk id="8" creationId="{A0B475C5-23BC-E6A8-511F-764A4623B018}"/>
          </ac:picMkLst>
        </pc:picChg>
      </pc:sldChg>
      <pc:sldChg chg="modSp">
        <pc:chgData name="Jane Rennie" userId="9556b1d2-0322-4965-aac5-dd2b6afe6306" providerId="ADAL" clId="{4AA07F10-9BE0-4DD4-A9B3-6089DD90F688}" dt="2026-08-22T03:58:19.412" v="3129" actId="20577"/>
        <pc:sldMkLst>
          <pc:docMk/>
          <pc:sldMk cId="3226487500" sldId="353"/>
        </pc:sldMkLst>
        <pc:spChg chg="mod">
          <ac:chgData name="Jane Rennie" userId="9556b1d2-0322-4965-aac5-dd2b6afe6306" providerId="ADAL" clId="{4AA07F10-9BE0-4DD4-A9B3-6089DD90F688}" dt="2026-08-22T03:58:19.412" v="3129" actId="20577"/>
          <ac:spMkLst>
            <pc:docMk/>
            <pc:sldMk cId="3226487500" sldId="353"/>
            <ac:spMk id="10" creationId="{3B8F2456-0AEC-7AC0-C3D7-72BC6385A15A}"/>
          </ac:spMkLst>
        </pc:spChg>
      </pc:sldChg>
      <pc:sldChg chg="addSp delSp modSp mod ord">
        <pc:chgData name="Jane Rennie" userId="9556b1d2-0322-4965-aac5-dd2b6afe6306" providerId="ADAL" clId="{4AA07F10-9BE0-4DD4-A9B3-6089DD90F688}" dt="2026-08-26T18:30:46.947" v="11373" actId="27636"/>
        <pc:sldMkLst>
          <pc:docMk/>
          <pc:sldMk cId="907566179" sldId="356"/>
        </pc:sldMkLst>
        <pc:spChg chg="mod">
          <ac:chgData name="Jane Rennie" userId="9556b1d2-0322-4965-aac5-dd2b6afe6306" providerId="ADAL" clId="{4AA07F10-9BE0-4DD4-A9B3-6089DD90F688}" dt="2026-08-26T18:30:46.947" v="11373" actId="27636"/>
          <ac:spMkLst>
            <pc:docMk/>
            <pc:sldMk cId="907566179" sldId="356"/>
            <ac:spMk id="3" creationId="{F3E8C8A7-15DF-2815-3800-7729CD042516}"/>
          </ac:spMkLst>
        </pc:spChg>
        <pc:spChg chg="add mod">
          <ac:chgData name="Jane Rennie" userId="9556b1d2-0322-4965-aac5-dd2b6afe6306" providerId="ADAL" clId="{4AA07F10-9BE0-4DD4-A9B3-6089DD90F688}" dt="2026-08-26T18:30:24.890" v="11363" actId="20577"/>
          <ac:spMkLst>
            <pc:docMk/>
            <pc:sldMk cId="907566179" sldId="356"/>
            <ac:spMk id="6" creationId="{1F4D3D5A-AC83-ED50-BB68-953FF51AE689}"/>
          </ac:spMkLst>
        </pc:spChg>
      </pc:sldChg>
      <pc:sldChg chg="delSp modSp add mod setBg delDesignElem">
        <pc:chgData name="Jane Rennie" userId="9556b1d2-0322-4965-aac5-dd2b6afe6306" providerId="ADAL" clId="{4AA07F10-9BE0-4DD4-A9B3-6089DD90F688}" dt="2026-08-27T12:23:10.440" v="11982" actId="14100"/>
        <pc:sldMkLst>
          <pc:docMk/>
          <pc:sldMk cId="1397583061" sldId="357"/>
        </pc:sldMkLst>
        <pc:spChg chg="mod">
          <ac:chgData name="Jane Rennie" userId="9556b1d2-0322-4965-aac5-dd2b6afe6306" providerId="ADAL" clId="{4AA07F10-9BE0-4DD4-A9B3-6089DD90F688}" dt="2026-08-27T12:23:10.440" v="11982" actId="14100"/>
          <ac:spMkLst>
            <pc:docMk/>
            <pc:sldMk cId="1397583061" sldId="357"/>
            <ac:spMk id="2" creationId="{FFD3E3F8-7748-DF9A-C47A-A52EFB26FEB4}"/>
          </ac:spMkLst>
        </pc:spChg>
      </pc:sldChg>
      <pc:sldChg chg="addSp modSp mod ord">
        <pc:chgData name="Jane Rennie" userId="9556b1d2-0322-4965-aac5-dd2b6afe6306" providerId="ADAL" clId="{4AA07F10-9BE0-4DD4-A9B3-6089DD90F688}" dt="2026-08-27T18:25:03.936" v="12031" actId="962"/>
        <pc:sldMkLst>
          <pc:docMk/>
          <pc:sldMk cId="4214046360" sldId="366"/>
        </pc:sldMkLst>
        <pc:spChg chg="add mod">
          <ac:chgData name="Jane Rennie" userId="9556b1d2-0322-4965-aac5-dd2b6afe6306" providerId="ADAL" clId="{4AA07F10-9BE0-4DD4-A9B3-6089DD90F688}" dt="2026-08-27T18:24:53.970" v="12029" actId="962"/>
          <ac:spMkLst>
            <pc:docMk/>
            <pc:sldMk cId="4214046360" sldId="366"/>
            <ac:spMk id="3" creationId="{DDCB4865-D497-EEA3-3D90-14E46385715A}"/>
          </ac:spMkLst>
        </pc:spChg>
        <pc:spChg chg="mod">
          <ac:chgData name="Jane Rennie" userId="9556b1d2-0322-4965-aac5-dd2b6afe6306" providerId="ADAL" clId="{4AA07F10-9BE0-4DD4-A9B3-6089DD90F688}" dt="2026-08-26T19:45:34.368" v="11618" actId="113"/>
          <ac:spMkLst>
            <pc:docMk/>
            <pc:sldMk cId="4214046360" sldId="366"/>
            <ac:spMk id="6" creationId="{A2287B0D-690F-4794-91E4-59E40144BD56}"/>
          </ac:spMkLst>
        </pc:spChg>
        <pc:picChg chg="add mod">
          <ac:chgData name="Jane Rennie" userId="9556b1d2-0322-4965-aac5-dd2b6afe6306" providerId="ADAL" clId="{4AA07F10-9BE0-4DD4-A9B3-6089DD90F688}" dt="2026-08-27T18:25:03.936" v="12031" actId="962"/>
          <ac:picMkLst>
            <pc:docMk/>
            <pc:sldMk cId="4214046360" sldId="366"/>
            <ac:picMk id="9" creationId="{C133EC73-A0A9-1B65-3966-B214776583C5}"/>
          </ac:picMkLst>
        </pc:picChg>
      </pc:sldChg>
      <pc:sldChg chg="addSp delSp modSp add mod ord setBg modNotesTx">
        <pc:chgData name="Jane Rennie" userId="9556b1d2-0322-4965-aac5-dd2b6afe6306" providerId="ADAL" clId="{4AA07F10-9BE0-4DD4-A9B3-6089DD90F688}" dt="2026-08-26T18:16:28.704" v="11274" actId="1582"/>
        <pc:sldMkLst>
          <pc:docMk/>
          <pc:sldMk cId="1482444601" sldId="367"/>
        </pc:sldMkLst>
        <pc:spChg chg="add mod">
          <ac:chgData name="Jane Rennie" userId="9556b1d2-0322-4965-aac5-dd2b6afe6306" providerId="ADAL" clId="{4AA07F10-9BE0-4DD4-A9B3-6089DD90F688}" dt="2026-08-26T18:14:53.848" v="11135" actId="1076"/>
          <ac:spMkLst>
            <pc:docMk/>
            <pc:sldMk cId="1482444601" sldId="367"/>
            <ac:spMk id="6" creationId="{E12EEC09-92EA-04CD-762E-641DB938D3E4}"/>
          </ac:spMkLst>
        </pc:spChg>
        <pc:spChg chg="add mod">
          <ac:chgData name="Jane Rennie" userId="9556b1d2-0322-4965-aac5-dd2b6afe6306" providerId="ADAL" clId="{4AA07F10-9BE0-4DD4-A9B3-6089DD90F688}" dt="2026-08-26T18:15:28.805" v="11140" actId="113"/>
          <ac:spMkLst>
            <pc:docMk/>
            <pc:sldMk cId="1482444601" sldId="367"/>
            <ac:spMk id="8" creationId="{FE201104-4B4C-7A05-8B48-1801785CFDE7}"/>
          </ac:spMkLst>
        </pc:spChg>
        <pc:picChg chg="mod">
          <ac:chgData name="Jane Rennie" userId="9556b1d2-0322-4965-aac5-dd2b6afe6306" providerId="ADAL" clId="{4AA07F10-9BE0-4DD4-A9B3-6089DD90F688}" dt="2026-08-26T18:16:28.704" v="11274" actId="1582"/>
          <ac:picMkLst>
            <pc:docMk/>
            <pc:sldMk cId="1482444601" sldId="367"/>
            <ac:picMk id="4" creationId="{78383C9D-E924-2AF8-7EA2-013080EBCDCF}"/>
          </ac:picMkLst>
        </pc:picChg>
      </pc:sldChg>
      <pc:sldChg chg="addSp delSp modSp mod ord setBg modNotesTx">
        <pc:chgData name="Jane Rennie" userId="9556b1d2-0322-4965-aac5-dd2b6afe6306" providerId="ADAL" clId="{4AA07F10-9BE0-4DD4-A9B3-6089DD90F688}" dt="2026-08-26T18:10:20.663" v="11058" actId="12"/>
        <pc:sldMkLst>
          <pc:docMk/>
          <pc:sldMk cId="1318654457" sldId="369"/>
        </pc:sldMkLst>
        <pc:spChg chg="mod">
          <ac:chgData name="Jane Rennie" userId="9556b1d2-0322-4965-aac5-dd2b6afe6306" providerId="ADAL" clId="{4AA07F10-9BE0-4DD4-A9B3-6089DD90F688}" dt="2026-08-26T18:09:29.309" v="11006" actId="20577"/>
          <ac:spMkLst>
            <pc:docMk/>
            <pc:sldMk cId="1318654457" sldId="369"/>
            <ac:spMk id="2" creationId="{76B970B6-8B14-82EA-0B9A-9AC6CE3E2116}"/>
          </ac:spMkLst>
        </pc:spChg>
        <pc:spChg chg="mod">
          <ac:chgData name="Jane Rennie" userId="9556b1d2-0322-4965-aac5-dd2b6afe6306" providerId="ADAL" clId="{4AA07F10-9BE0-4DD4-A9B3-6089DD90F688}" dt="2026-08-26T18:10:20.663" v="11058" actId="12"/>
          <ac:spMkLst>
            <pc:docMk/>
            <pc:sldMk cId="1318654457" sldId="369"/>
            <ac:spMk id="3" creationId="{AD094098-37EB-8449-9205-325F14CC278C}"/>
          </ac:spMkLst>
        </pc:spChg>
        <pc:spChg chg="add">
          <ac:chgData name="Jane Rennie" userId="9556b1d2-0322-4965-aac5-dd2b6afe6306" providerId="ADAL" clId="{4AA07F10-9BE0-4DD4-A9B3-6089DD90F688}" dt="2026-08-22T02:42:34.355" v="1576" actId="26606"/>
          <ac:spMkLst>
            <pc:docMk/>
            <pc:sldMk cId="1318654457" sldId="369"/>
            <ac:spMk id="49" creationId="{C33976D1-3430-450C-A978-87A9A6E8E71F}"/>
          </ac:spMkLst>
        </pc:spChg>
        <pc:spChg chg="add">
          <ac:chgData name="Jane Rennie" userId="9556b1d2-0322-4965-aac5-dd2b6afe6306" providerId="ADAL" clId="{4AA07F10-9BE0-4DD4-A9B3-6089DD90F688}" dt="2026-08-22T02:42:34.355" v="1576" actId="26606"/>
          <ac:spMkLst>
            <pc:docMk/>
            <pc:sldMk cId="1318654457" sldId="369"/>
            <ac:spMk id="51" creationId="{7D6AAC78-7D86-415A-ADC1-2B474807960C}"/>
          </ac:spMkLst>
        </pc:spChg>
        <pc:spChg chg="add">
          <ac:chgData name="Jane Rennie" userId="9556b1d2-0322-4965-aac5-dd2b6afe6306" providerId="ADAL" clId="{4AA07F10-9BE0-4DD4-A9B3-6089DD90F688}" dt="2026-08-22T02:42:34.355" v="1576" actId="26606"/>
          <ac:spMkLst>
            <pc:docMk/>
            <pc:sldMk cId="1318654457" sldId="369"/>
            <ac:spMk id="53" creationId="{F2A658D9-F185-44F1-BA33-D50320D1D078}"/>
          </ac:spMkLst>
        </pc:spChg>
      </pc:sldChg>
      <pc:sldChg chg="modSp mod ord">
        <pc:chgData name="Jane Rennie" userId="9556b1d2-0322-4965-aac5-dd2b6afe6306" providerId="ADAL" clId="{4AA07F10-9BE0-4DD4-A9B3-6089DD90F688}" dt="2026-08-26T19:47:01.244" v="11664" actId="113"/>
        <pc:sldMkLst>
          <pc:docMk/>
          <pc:sldMk cId="2136740646" sldId="370"/>
        </pc:sldMkLst>
        <pc:spChg chg="mod">
          <ac:chgData name="Jane Rennie" userId="9556b1d2-0322-4965-aac5-dd2b6afe6306" providerId="ADAL" clId="{4AA07F10-9BE0-4DD4-A9B3-6089DD90F688}" dt="2026-08-26T19:47:01.244" v="11664" actId="113"/>
          <ac:spMkLst>
            <pc:docMk/>
            <pc:sldMk cId="2136740646" sldId="370"/>
            <ac:spMk id="16" creationId="{FB1C3EE2-4354-FC53-358F-C100AB34DD6F}"/>
          </ac:spMkLst>
        </pc:spChg>
      </pc:sldChg>
      <pc:sldChg chg="modSp mod ord modNotesTx">
        <pc:chgData name="Jane Rennie" userId="9556b1d2-0322-4965-aac5-dd2b6afe6306" providerId="ADAL" clId="{4AA07F10-9BE0-4DD4-A9B3-6089DD90F688}" dt="2026-08-26T18:35:30.365" v="11477" actId="20577"/>
        <pc:sldMkLst>
          <pc:docMk/>
          <pc:sldMk cId="1484178618" sldId="371"/>
        </pc:sldMkLst>
        <pc:spChg chg="mod">
          <ac:chgData name="Jane Rennie" userId="9556b1d2-0322-4965-aac5-dd2b6afe6306" providerId="ADAL" clId="{4AA07F10-9BE0-4DD4-A9B3-6089DD90F688}" dt="2026-08-26T18:35:06.213" v="11424" actId="20577"/>
          <ac:spMkLst>
            <pc:docMk/>
            <pc:sldMk cId="1484178618" sldId="371"/>
            <ac:spMk id="5" creationId="{41E49159-6C5E-7255-E607-72ED6C99984F}"/>
          </ac:spMkLst>
        </pc:spChg>
        <pc:spChg chg="mod">
          <ac:chgData name="Jane Rennie" userId="9556b1d2-0322-4965-aac5-dd2b6afe6306" providerId="ADAL" clId="{4AA07F10-9BE0-4DD4-A9B3-6089DD90F688}" dt="2026-08-26T18:34:50.885" v="11419" actId="114"/>
          <ac:spMkLst>
            <pc:docMk/>
            <pc:sldMk cId="1484178618" sldId="371"/>
            <ac:spMk id="6" creationId="{35037FCE-290E-02BE-C2E5-77E33109458F}"/>
          </ac:spMkLst>
        </pc:spChg>
      </pc:sldChg>
      <pc:sldChg chg="modSp mod ord modNotesTx">
        <pc:chgData name="Jane Rennie" userId="9556b1d2-0322-4965-aac5-dd2b6afe6306" providerId="ADAL" clId="{4AA07F10-9BE0-4DD4-A9B3-6089DD90F688}" dt="2026-08-26T18:35:51.545" v="11479" actId="20577"/>
        <pc:sldMkLst>
          <pc:docMk/>
          <pc:sldMk cId="3547437054" sldId="372"/>
        </pc:sldMkLst>
        <pc:spChg chg="mod">
          <ac:chgData name="Jane Rennie" userId="9556b1d2-0322-4965-aac5-dd2b6afe6306" providerId="ADAL" clId="{4AA07F10-9BE0-4DD4-A9B3-6089DD90F688}" dt="2026-08-26T18:35:51.545" v="11479" actId="20577"/>
          <ac:spMkLst>
            <pc:docMk/>
            <pc:sldMk cId="3547437054" sldId="372"/>
            <ac:spMk id="7" creationId="{4CDDCDA4-B196-559E-CA37-A14A961287BE}"/>
          </ac:spMkLst>
        </pc:spChg>
      </pc:sldChg>
      <pc:sldChg chg="modSp mod ord">
        <pc:chgData name="Jane Rennie" userId="9556b1d2-0322-4965-aac5-dd2b6afe6306" providerId="ADAL" clId="{4AA07F10-9BE0-4DD4-A9B3-6089DD90F688}" dt="2026-08-26T18:29:23.382" v="11352" actId="113"/>
        <pc:sldMkLst>
          <pc:docMk/>
          <pc:sldMk cId="1322228030" sldId="377"/>
        </pc:sldMkLst>
        <pc:spChg chg="mod">
          <ac:chgData name="Jane Rennie" userId="9556b1d2-0322-4965-aac5-dd2b6afe6306" providerId="ADAL" clId="{4AA07F10-9BE0-4DD4-A9B3-6089DD90F688}" dt="2026-08-26T18:29:23.382" v="11352" actId="113"/>
          <ac:spMkLst>
            <pc:docMk/>
            <pc:sldMk cId="1322228030" sldId="377"/>
            <ac:spMk id="2" creationId="{E45B1078-7BB6-0C61-7E49-05080D266CF8}"/>
          </ac:spMkLst>
        </pc:spChg>
      </pc:sldChg>
      <pc:sldChg chg="modSp mod ord">
        <pc:chgData name="Jane Rennie" userId="9556b1d2-0322-4965-aac5-dd2b6afe6306" providerId="ADAL" clId="{4AA07F10-9BE0-4DD4-A9B3-6089DD90F688}" dt="2026-08-26T18:33:09.995" v="11405" actId="6549"/>
        <pc:sldMkLst>
          <pc:docMk/>
          <pc:sldMk cId="1965789968" sldId="378"/>
        </pc:sldMkLst>
        <pc:spChg chg="mod">
          <ac:chgData name="Jane Rennie" userId="9556b1d2-0322-4965-aac5-dd2b6afe6306" providerId="ADAL" clId="{4AA07F10-9BE0-4DD4-A9B3-6089DD90F688}" dt="2026-08-26T18:32:56.310" v="11404" actId="313"/>
          <ac:spMkLst>
            <pc:docMk/>
            <pc:sldMk cId="1965789968" sldId="378"/>
            <ac:spMk id="2" creationId="{CFD6FA43-637B-EF8D-3849-CFD9352B9105}"/>
          </ac:spMkLst>
        </pc:spChg>
        <pc:spChg chg="mod">
          <ac:chgData name="Jane Rennie" userId="9556b1d2-0322-4965-aac5-dd2b6afe6306" providerId="ADAL" clId="{4AA07F10-9BE0-4DD4-A9B3-6089DD90F688}" dt="2026-08-26T18:33:09.995" v="11405" actId="6549"/>
          <ac:spMkLst>
            <pc:docMk/>
            <pc:sldMk cId="1965789968" sldId="378"/>
            <ac:spMk id="7" creationId="{2154EB2D-151D-8CAF-A2D2-A88039128C9E}"/>
          </ac:spMkLst>
        </pc:spChg>
      </pc:sldChg>
      <pc:sldChg chg="modSp mod ord">
        <pc:chgData name="Jane Rennie" userId="9556b1d2-0322-4965-aac5-dd2b6afe6306" providerId="ADAL" clId="{4AA07F10-9BE0-4DD4-A9B3-6089DD90F688}" dt="2026-08-26T18:21:21.750" v="11308" actId="255"/>
        <pc:sldMkLst>
          <pc:docMk/>
          <pc:sldMk cId="3944795818" sldId="382"/>
        </pc:sldMkLst>
        <pc:spChg chg="mod">
          <ac:chgData name="Jane Rennie" userId="9556b1d2-0322-4965-aac5-dd2b6afe6306" providerId="ADAL" clId="{4AA07F10-9BE0-4DD4-A9B3-6089DD90F688}" dt="2026-08-22T05:36:38.044" v="5254" actId="20577"/>
          <ac:spMkLst>
            <pc:docMk/>
            <pc:sldMk cId="3944795818" sldId="382"/>
            <ac:spMk id="2" creationId="{81BB1052-7D1D-1E6D-5D47-37EC0EF48609}"/>
          </ac:spMkLst>
        </pc:spChg>
        <pc:spChg chg="mod">
          <ac:chgData name="Jane Rennie" userId="9556b1d2-0322-4965-aac5-dd2b6afe6306" providerId="ADAL" clId="{4AA07F10-9BE0-4DD4-A9B3-6089DD90F688}" dt="2026-08-26T18:21:21.750" v="11308" actId="255"/>
          <ac:spMkLst>
            <pc:docMk/>
            <pc:sldMk cId="3944795818" sldId="382"/>
            <ac:spMk id="8" creationId="{8272C829-7669-322A-C786-246A9E6D6A02}"/>
          </ac:spMkLst>
        </pc:spChg>
      </pc:sldChg>
      <pc:sldChg chg="addSp delSp modSp mod">
        <pc:chgData name="Jane Rennie" userId="9556b1d2-0322-4965-aac5-dd2b6afe6306" providerId="ADAL" clId="{4AA07F10-9BE0-4DD4-A9B3-6089DD90F688}" dt="2026-08-26T18:24:25.515" v="11321" actId="1076"/>
        <pc:sldMkLst>
          <pc:docMk/>
          <pc:sldMk cId="3925009158" sldId="394"/>
        </pc:sldMkLst>
        <pc:spChg chg="mod">
          <ac:chgData name="Jane Rennie" userId="9556b1d2-0322-4965-aac5-dd2b6afe6306" providerId="ADAL" clId="{4AA07F10-9BE0-4DD4-A9B3-6089DD90F688}" dt="2026-08-26T18:24:04.051" v="11316" actId="1076"/>
          <ac:spMkLst>
            <pc:docMk/>
            <pc:sldMk cId="3925009158" sldId="394"/>
            <ac:spMk id="2" creationId="{CAD03A7F-8D67-C561-A4E8-B6AC34A18B32}"/>
          </ac:spMkLst>
        </pc:spChg>
        <pc:picChg chg="mod">
          <ac:chgData name="Jane Rennie" userId="9556b1d2-0322-4965-aac5-dd2b6afe6306" providerId="ADAL" clId="{4AA07F10-9BE0-4DD4-A9B3-6089DD90F688}" dt="2026-08-26T18:24:25.515" v="11321" actId="1076"/>
          <ac:picMkLst>
            <pc:docMk/>
            <pc:sldMk cId="3925009158" sldId="394"/>
            <ac:picMk id="5" creationId="{C67BC9E1-3A99-24CE-B349-F61A45948B8F}"/>
          </ac:picMkLst>
        </pc:picChg>
      </pc:sldChg>
      <pc:sldChg chg="addSp delSp modSp add del mod">
        <pc:chgData name="Jane Rennie" userId="9556b1d2-0322-4965-aac5-dd2b6afe6306" providerId="ADAL" clId="{4AA07F10-9BE0-4DD4-A9B3-6089DD90F688}" dt="2026-08-26T19:42:26.764" v="11615" actId="6549"/>
        <pc:sldMkLst>
          <pc:docMk/>
          <pc:sldMk cId="119148906" sldId="404"/>
        </pc:sldMkLst>
        <pc:spChg chg="add mod">
          <ac:chgData name="Jane Rennie" userId="9556b1d2-0322-4965-aac5-dd2b6afe6306" providerId="ADAL" clId="{4AA07F10-9BE0-4DD4-A9B3-6089DD90F688}" dt="2026-08-26T19:42:26.764" v="11615" actId="6549"/>
          <ac:spMkLst>
            <pc:docMk/>
            <pc:sldMk cId="119148906" sldId="404"/>
            <ac:spMk id="2" creationId="{95116853-4AC6-B1FA-D8BA-7B575DD8D39B}"/>
          </ac:spMkLst>
        </pc:spChg>
        <pc:spChg chg="mod">
          <ac:chgData name="Jane Rennie" userId="9556b1d2-0322-4965-aac5-dd2b6afe6306" providerId="ADAL" clId="{4AA07F10-9BE0-4DD4-A9B3-6089DD90F688}" dt="2026-08-22T05:51:28.920" v="5326" actId="1076"/>
          <ac:spMkLst>
            <pc:docMk/>
            <pc:sldMk cId="119148906" sldId="404"/>
            <ac:spMk id="10" creationId="{3B8F2456-0AEC-7AC0-C3D7-72BC6385A15A}"/>
          </ac:spMkLst>
        </pc:spChg>
        <pc:picChg chg="del">
          <ac:chgData name="Jane Rennie" userId="9556b1d2-0322-4965-aac5-dd2b6afe6306" providerId="ADAL" clId="{4AA07F10-9BE0-4DD4-A9B3-6089DD90F688}" dt="2026-08-22T03:12:33.997" v="2404" actId="21"/>
          <ac:picMkLst>
            <pc:docMk/>
            <pc:sldMk cId="119148906" sldId="404"/>
            <ac:picMk id="6" creationId="{449B3768-3BB1-84E2-9D68-74BE42F5EE66}"/>
          </ac:picMkLst>
        </pc:picChg>
      </pc:sldChg>
      <pc:sldChg chg="addSp modSp mod ord modNotesTx">
        <pc:chgData name="Jane Rennie" userId="9556b1d2-0322-4965-aac5-dd2b6afe6306" providerId="ADAL" clId="{4AA07F10-9BE0-4DD4-A9B3-6089DD90F688}" dt="2026-08-27T18:25:11.359" v="12032" actId="962"/>
        <pc:sldMkLst>
          <pc:docMk/>
          <pc:sldMk cId="2828627380" sldId="405"/>
        </pc:sldMkLst>
        <pc:spChg chg="mod">
          <ac:chgData name="Jane Rennie" userId="9556b1d2-0322-4965-aac5-dd2b6afe6306" providerId="ADAL" clId="{4AA07F10-9BE0-4DD4-A9B3-6089DD90F688}" dt="2026-08-26T18:32:06.359" v="11385" actId="1076"/>
          <ac:spMkLst>
            <pc:docMk/>
            <pc:sldMk cId="2828627380" sldId="405"/>
            <ac:spMk id="2" creationId="{D2A97ADA-0426-8515-2E7D-A31F47C5A44A}"/>
          </ac:spMkLst>
        </pc:spChg>
        <pc:spChg chg="mod">
          <ac:chgData name="Jane Rennie" userId="9556b1d2-0322-4965-aac5-dd2b6afe6306" providerId="ADAL" clId="{4AA07F10-9BE0-4DD4-A9B3-6089DD90F688}" dt="2026-08-26T19:46:13.285" v="11619" actId="113"/>
          <ac:spMkLst>
            <pc:docMk/>
            <pc:sldMk cId="2828627380" sldId="405"/>
            <ac:spMk id="3" creationId="{A63248CD-83BC-E9DC-5BD8-37BC4FF94608}"/>
          </ac:spMkLst>
        </pc:spChg>
        <pc:spChg chg="add">
          <ac:chgData name="Jane Rennie" userId="9556b1d2-0322-4965-aac5-dd2b6afe6306" providerId="ADAL" clId="{4AA07F10-9BE0-4DD4-A9B3-6089DD90F688}" dt="2026-08-26T18:31:44.351" v="11378" actId="26606"/>
          <ac:spMkLst>
            <pc:docMk/>
            <pc:sldMk cId="2828627380" sldId="405"/>
            <ac:spMk id="13" creationId="{238C6EFF-7F9A-4268-BD61-87CF9E1E9420}"/>
          </ac:spMkLst>
        </pc:spChg>
        <pc:spChg chg="add">
          <ac:chgData name="Jane Rennie" userId="9556b1d2-0322-4965-aac5-dd2b6afe6306" providerId="ADAL" clId="{4AA07F10-9BE0-4DD4-A9B3-6089DD90F688}" dt="2026-08-26T18:31:44.351" v="11378" actId="26606"/>
          <ac:spMkLst>
            <pc:docMk/>
            <pc:sldMk cId="2828627380" sldId="405"/>
            <ac:spMk id="15" creationId="{AC66A6A8-E6B8-4476-B6C6-D68E9E6B623B}"/>
          </ac:spMkLst>
        </pc:spChg>
        <pc:spChg chg="add">
          <ac:chgData name="Jane Rennie" userId="9556b1d2-0322-4965-aac5-dd2b6afe6306" providerId="ADAL" clId="{4AA07F10-9BE0-4DD4-A9B3-6089DD90F688}" dt="2026-08-26T18:31:44.351" v="11378" actId="26606"/>
          <ac:spMkLst>
            <pc:docMk/>
            <pc:sldMk cId="2828627380" sldId="405"/>
            <ac:spMk id="17" creationId="{070B6344-5DB1-40D5-95AD-537B375C2550}"/>
          </ac:spMkLst>
        </pc:spChg>
        <pc:picChg chg="add mod">
          <ac:chgData name="Jane Rennie" userId="9556b1d2-0322-4965-aac5-dd2b6afe6306" providerId="ADAL" clId="{4AA07F10-9BE0-4DD4-A9B3-6089DD90F688}" dt="2026-08-27T18:25:11.359" v="12032" actId="962"/>
          <ac:picMkLst>
            <pc:docMk/>
            <pc:sldMk cId="2828627380" sldId="405"/>
            <ac:picMk id="5" creationId="{3E2A3587-4435-F756-B0C4-FEAFAD95C38D}"/>
          </ac:picMkLst>
        </pc:picChg>
        <pc:picChg chg="mod">
          <ac:chgData name="Jane Rennie" userId="9556b1d2-0322-4965-aac5-dd2b6afe6306" providerId="ADAL" clId="{4AA07F10-9BE0-4DD4-A9B3-6089DD90F688}" dt="2026-08-26T18:31:44.351" v="11378" actId="26606"/>
          <ac:picMkLst>
            <pc:docMk/>
            <pc:sldMk cId="2828627380" sldId="405"/>
            <ac:picMk id="6" creationId="{AC2339C6-AC7A-EEDC-065F-B2004A1F7F40}"/>
          </ac:picMkLst>
        </pc:picChg>
        <pc:picChg chg="mod">
          <ac:chgData name="Jane Rennie" userId="9556b1d2-0322-4965-aac5-dd2b6afe6306" providerId="ADAL" clId="{4AA07F10-9BE0-4DD4-A9B3-6089DD90F688}" dt="2026-08-26T18:31:44.351" v="11378" actId="26606"/>
          <ac:picMkLst>
            <pc:docMk/>
            <pc:sldMk cId="2828627380" sldId="405"/>
            <ac:picMk id="8" creationId="{71BFFDC9-5EFA-757E-F4DF-69BFCD0C3ECD}"/>
          </ac:picMkLst>
        </pc:picChg>
      </pc:sldChg>
      <pc:sldChg chg="modSp mod">
        <pc:chgData name="Jane Rennie" userId="9556b1d2-0322-4965-aac5-dd2b6afe6306" providerId="ADAL" clId="{4AA07F10-9BE0-4DD4-A9B3-6089DD90F688}" dt="2026-08-26T18:25:34.495" v="11335" actId="14100"/>
        <pc:sldMkLst>
          <pc:docMk/>
          <pc:sldMk cId="3879127266" sldId="412"/>
        </pc:sldMkLst>
        <pc:spChg chg="mod">
          <ac:chgData name="Jane Rennie" userId="9556b1d2-0322-4965-aac5-dd2b6afe6306" providerId="ADAL" clId="{4AA07F10-9BE0-4DD4-A9B3-6089DD90F688}" dt="2026-08-26T18:25:34.495" v="11335" actId="14100"/>
          <ac:spMkLst>
            <pc:docMk/>
            <pc:sldMk cId="3879127266" sldId="412"/>
            <ac:spMk id="2" creationId="{E8C8E33F-56BD-0757-AF42-0FB330D28E16}"/>
          </ac:spMkLst>
        </pc:spChg>
        <pc:spChg chg="mod">
          <ac:chgData name="Jane Rennie" userId="9556b1d2-0322-4965-aac5-dd2b6afe6306" providerId="ADAL" clId="{4AA07F10-9BE0-4DD4-A9B3-6089DD90F688}" dt="2026-08-26T18:25:31.766" v="11334" actId="14100"/>
          <ac:spMkLst>
            <pc:docMk/>
            <pc:sldMk cId="3879127266" sldId="412"/>
            <ac:spMk id="4" creationId="{EB752155-D3FE-C2E3-EC3E-48FFA84597E6}"/>
          </ac:spMkLst>
        </pc:spChg>
        <pc:picChg chg="mod">
          <ac:chgData name="Jane Rennie" userId="9556b1d2-0322-4965-aac5-dd2b6afe6306" providerId="ADAL" clId="{4AA07F10-9BE0-4DD4-A9B3-6089DD90F688}" dt="2026-08-26T18:24:59.655" v="11324" actId="1076"/>
          <ac:picMkLst>
            <pc:docMk/>
            <pc:sldMk cId="3879127266" sldId="412"/>
            <ac:picMk id="2050" creationId="{56F7C7DD-1EFD-DD11-47BE-1E87B41A42FB}"/>
          </ac:picMkLst>
        </pc:picChg>
        <pc:picChg chg="mod">
          <ac:chgData name="Jane Rennie" userId="9556b1d2-0322-4965-aac5-dd2b6afe6306" providerId="ADAL" clId="{4AA07F10-9BE0-4DD4-A9B3-6089DD90F688}" dt="2026-08-26T18:25:23.396" v="11331" actId="1076"/>
          <ac:picMkLst>
            <pc:docMk/>
            <pc:sldMk cId="3879127266" sldId="412"/>
            <ac:picMk id="2052" creationId="{99C28778-1779-C17F-7A99-017403930739}"/>
          </ac:picMkLst>
        </pc:picChg>
      </pc:sldChg>
      <pc:sldChg chg="addSp modSp add mod setBg">
        <pc:chgData name="Jane Rennie" userId="9556b1d2-0322-4965-aac5-dd2b6afe6306" providerId="ADAL" clId="{4AA07F10-9BE0-4DD4-A9B3-6089DD90F688}" dt="2026-08-26T20:04:27.450" v="11981" actId="20577"/>
        <pc:sldMkLst>
          <pc:docMk/>
          <pc:sldMk cId="3388540742" sldId="428"/>
        </pc:sldMkLst>
        <pc:spChg chg="mod">
          <ac:chgData name="Jane Rennie" userId="9556b1d2-0322-4965-aac5-dd2b6afe6306" providerId="ADAL" clId="{4AA07F10-9BE0-4DD4-A9B3-6089DD90F688}" dt="2026-08-26T20:04:27.450" v="11981" actId="20577"/>
          <ac:spMkLst>
            <pc:docMk/>
            <pc:sldMk cId="3388540742" sldId="428"/>
            <ac:spMk id="2" creationId="{D5AA63D2-3AD1-F70E-4E2D-98BAB608594C}"/>
          </ac:spMkLst>
        </pc:spChg>
        <pc:spChg chg="add mod">
          <ac:chgData name="Jane Rennie" userId="9556b1d2-0322-4965-aac5-dd2b6afe6306" providerId="ADAL" clId="{4AA07F10-9BE0-4DD4-A9B3-6089DD90F688}" dt="2026-08-26T18:01:37.758" v="10876" actId="1076"/>
          <ac:spMkLst>
            <pc:docMk/>
            <pc:sldMk cId="3388540742" sldId="428"/>
            <ac:spMk id="3" creationId="{8916D375-799A-8759-B877-85D1667A4245}"/>
          </ac:spMkLst>
        </pc:spChg>
        <pc:spChg chg="mod">
          <ac:chgData name="Jane Rennie" userId="9556b1d2-0322-4965-aac5-dd2b6afe6306" providerId="ADAL" clId="{4AA07F10-9BE0-4DD4-A9B3-6089DD90F688}" dt="2026-08-22T00:59:43.687" v="86" actId="1076"/>
          <ac:spMkLst>
            <pc:docMk/>
            <pc:sldMk cId="3388540742" sldId="428"/>
            <ac:spMk id="4" creationId="{E51AC844-B185-C13F-5743-E86124D28DE1}"/>
          </ac:spMkLst>
        </pc:spChg>
      </pc:sldChg>
      <pc:sldChg chg="addSp delSp modSp add del mod ord setBg">
        <pc:chgData name="Jane Rennie" userId="9556b1d2-0322-4965-aac5-dd2b6afe6306" providerId="ADAL" clId="{4AA07F10-9BE0-4DD4-A9B3-6089DD90F688}" dt="2026-08-26T17:24:07.057" v="9980" actId="27636"/>
        <pc:sldMkLst>
          <pc:docMk/>
          <pc:sldMk cId="2704365164" sldId="461"/>
        </pc:sldMkLst>
        <pc:spChg chg="mod ord">
          <ac:chgData name="Jane Rennie" userId="9556b1d2-0322-4965-aac5-dd2b6afe6306" providerId="ADAL" clId="{4AA07F10-9BE0-4DD4-A9B3-6089DD90F688}" dt="2026-08-26T17:24:07.057" v="9980" actId="27636"/>
          <ac:spMkLst>
            <pc:docMk/>
            <pc:sldMk cId="2704365164" sldId="461"/>
            <ac:spMk id="3" creationId="{686131B1-2281-B4F8-79E7-77ED04649FC7}"/>
          </ac:spMkLst>
        </pc:spChg>
        <pc:spChg chg="add mod">
          <ac:chgData name="Jane Rennie" userId="9556b1d2-0322-4965-aac5-dd2b6afe6306" providerId="ADAL" clId="{4AA07F10-9BE0-4DD4-A9B3-6089DD90F688}" dt="2026-08-26T16:48:49.871" v="8322" actId="20577"/>
          <ac:spMkLst>
            <pc:docMk/>
            <pc:sldMk cId="2704365164" sldId="461"/>
            <ac:spMk id="5" creationId="{96DF6CFB-8DCD-1414-AEA9-4A247B661124}"/>
          </ac:spMkLst>
        </pc:spChg>
        <pc:picChg chg="mod ord">
          <ac:chgData name="Jane Rennie" userId="9556b1d2-0322-4965-aac5-dd2b6afe6306" providerId="ADAL" clId="{4AA07F10-9BE0-4DD4-A9B3-6089DD90F688}" dt="2026-08-26T16:31:46.161" v="7676" actId="26606"/>
          <ac:picMkLst>
            <pc:docMk/>
            <pc:sldMk cId="2704365164" sldId="461"/>
            <ac:picMk id="7" creationId="{140AD887-4E2D-F51A-7DDD-EB51FE158A86}"/>
          </ac:picMkLst>
        </pc:picChg>
      </pc:sldChg>
      <pc:sldChg chg="modSp add mod ord modNotesTx">
        <pc:chgData name="Jane Rennie" userId="9556b1d2-0322-4965-aac5-dd2b6afe6306" providerId="ADAL" clId="{4AA07F10-9BE0-4DD4-A9B3-6089DD90F688}" dt="2026-08-27T12:24:56.724" v="11995" actId="14100"/>
        <pc:sldMkLst>
          <pc:docMk/>
          <pc:sldMk cId="3961437776" sldId="463"/>
        </pc:sldMkLst>
        <pc:spChg chg="mod">
          <ac:chgData name="Jane Rennie" userId="9556b1d2-0322-4965-aac5-dd2b6afe6306" providerId="ADAL" clId="{4AA07F10-9BE0-4DD4-A9B3-6089DD90F688}" dt="2026-08-27T12:24:56.724" v="11995" actId="14100"/>
          <ac:spMkLst>
            <pc:docMk/>
            <pc:sldMk cId="3961437776" sldId="463"/>
            <ac:spMk id="4" creationId="{9185BCCB-9EC5-BCAE-56B3-01F87ADEC6E8}"/>
          </ac:spMkLst>
        </pc:spChg>
      </pc:sldChg>
      <pc:sldChg chg="addSp delSp modSp add mod ord setBg">
        <pc:chgData name="Jane Rennie" userId="9556b1d2-0322-4965-aac5-dd2b6afe6306" providerId="ADAL" clId="{4AA07F10-9BE0-4DD4-A9B3-6089DD90F688}" dt="2026-08-27T18:25:56.835" v="12041" actId="962"/>
        <pc:sldMkLst>
          <pc:docMk/>
          <pc:sldMk cId="1948344579" sldId="467"/>
        </pc:sldMkLst>
        <pc:spChg chg="mod">
          <ac:chgData name="Jane Rennie" userId="9556b1d2-0322-4965-aac5-dd2b6afe6306" providerId="ADAL" clId="{4AA07F10-9BE0-4DD4-A9B3-6089DD90F688}" dt="2026-08-26T15:29:01.603" v="5715" actId="1076"/>
          <ac:spMkLst>
            <pc:docMk/>
            <pc:sldMk cId="1948344579" sldId="467"/>
            <ac:spMk id="2" creationId="{76B970B6-8B14-82EA-0B9A-9AC6CE3E2116}"/>
          </ac:spMkLst>
        </pc:spChg>
        <pc:spChg chg="mod ord">
          <ac:chgData name="Jane Rennie" userId="9556b1d2-0322-4965-aac5-dd2b6afe6306" providerId="ADAL" clId="{4AA07F10-9BE0-4DD4-A9B3-6089DD90F688}" dt="2026-08-26T19:49:08.789" v="11687" actId="20577"/>
          <ac:spMkLst>
            <pc:docMk/>
            <pc:sldMk cId="1948344579" sldId="467"/>
            <ac:spMk id="3" creationId="{AD094098-37EB-8449-9205-325F14CC278C}"/>
          </ac:spMkLst>
        </pc:spChg>
        <pc:spChg chg="add">
          <ac:chgData name="Jane Rennie" userId="9556b1d2-0322-4965-aac5-dd2b6afe6306" providerId="ADAL" clId="{4AA07F10-9BE0-4DD4-A9B3-6089DD90F688}" dt="2026-08-22T01:46:47.289" v="967" actId="26606"/>
          <ac:spMkLst>
            <pc:docMk/>
            <pc:sldMk cId="1948344579" sldId="467"/>
            <ac:spMk id="74" creationId="{30515E53-E340-4735-8E5D-A78CA55B0F30}"/>
          </ac:spMkLst>
        </pc:spChg>
        <pc:spChg chg="add">
          <ac:chgData name="Jane Rennie" userId="9556b1d2-0322-4965-aac5-dd2b6afe6306" providerId="ADAL" clId="{4AA07F10-9BE0-4DD4-A9B3-6089DD90F688}" dt="2026-08-22T01:46:47.289" v="967" actId="26606"/>
          <ac:spMkLst>
            <pc:docMk/>
            <pc:sldMk cId="1948344579" sldId="467"/>
            <ac:spMk id="76" creationId="{605DC1A0-B339-4E3A-85A5-4F8745D77438}"/>
          </ac:spMkLst>
        </pc:spChg>
        <pc:spChg chg="add">
          <ac:chgData name="Jane Rennie" userId="9556b1d2-0322-4965-aac5-dd2b6afe6306" providerId="ADAL" clId="{4AA07F10-9BE0-4DD4-A9B3-6089DD90F688}" dt="2026-08-22T01:46:47.289" v="967" actId="26606"/>
          <ac:spMkLst>
            <pc:docMk/>
            <pc:sldMk cId="1948344579" sldId="467"/>
            <ac:spMk id="78" creationId="{D264E8CA-BB58-4156-9888-57979B1DA2E8}"/>
          </ac:spMkLst>
        </pc:spChg>
        <pc:spChg chg="add">
          <ac:chgData name="Jane Rennie" userId="9556b1d2-0322-4965-aac5-dd2b6afe6306" providerId="ADAL" clId="{4AA07F10-9BE0-4DD4-A9B3-6089DD90F688}" dt="2026-08-22T01:46:47.289" v="967" actId="26606"/>
          <ac:spMkLst>
            <pc:docMk/>
            <pc:sldMk cId="1948344579" sldId="467"/>
            <ac:spMk id="80" creationId="{F0A72C10-2CF3-45E8-8FED-07DAB9378895}"/>
          </ac:spMkLst>
        </pc:spChg>
        <pc:picChg chg="mod ord">
          <ac:chgData name="Jane Rennie" userId="9556b1d2-0322-4965-aac5-dd2b6afe6306" providerId="ADAL" clId="{4AA07F10-9BE0-4DD4-A9B3-6089DD90F688}" dt="2026-08-22T01:45:18.127" v="953" actId="26606"/>
          <ac:picMkLst>
            <pc:docMk/>
            <pc:sldMk cId="1948344579" sldId="467"/>
            <ac:picMk id="4" creationId="{1A37FBFD-3ED3-4CFF-AE60-A745094FC3B6}"/>
          </ac:picMkLst>
        </pc:picChg>
        <pc:picChg chg="add mod ord">
          <ac:chgData name="Jane Rennie" userId="9556b1d2-0322-4965-aac5-dd2b6afe6306" providerId="ADAL" clId="{4AA07F10-9BE0-4DD4-A9B3-6089DD90F688}" dt="2026-08-27T18:25:56.073" v="12040" actId="962"/>
          <ac:picMkLst>
            <pc:docMk/>
            <pc:sldMk cId="1948344579" sldId="467"/>
            <ac:picMk id="9" creationId="{E72485C9-DE02-0FC3-3AC0-DFA057CE9E38}"/>
          </ac:picMkLst>
        </pc:picChg>
        <pc:picChg chg="add mod ord">
          <ac:chgData name="Jane Rennie" userId="9556b1d2-0322-4965-aac5-dd2b6afe6306" providerId="ADAL" clId="{4AA07F10-9BE0-4DD4-A9B3-6089DD90F688}" dt="2026-08-27T18:25:56.835" v="12041" actId="962"/>
          <ac:picMkLst>
            <pc:docMk/>
            <pc:sldMk cId="1948344579" sldId="467"/>
            <ac:picMk id="11" creationId="{3D6D2D08-B48D-5421-4ACD-F197732CC8C8}"/>
          </ac:picMkLst>
        </pc:picChg>
      </pc:sldChg>
      <pc:sldChg chg="addSp modSp add mod ord">
        <pc:chgData name="Jane Rennie" userId="9556b1d2-0322-4965-aac5-dd2b6afe6306" providerId="ADAL" clId="{4AA07F10-9BE0-4DD4-A9B3-6089DD90F688}" dt="2026-08-26T18:03:22.863" v="10904" actId="20577"/>
        <pc:sldMkLst>
          <pc:docMk/>
          <pc:sldMk cId="2696961812" sldId="470"/>
        </pc:sldMkLst>
        <pc:spChg chg="add mod">
          <ac:chgData name="Jane Rennie" userId="9556b1d2-0322-4965-aac5-dd2b6afe6306" providerId="ADAL" clId="{4AA07F10-9BE0-4DD4-A9B3-6089DD90F688}" dt="2026-08-26T18:03:22.863" v="10904" actId="20577"/>
          <ac:spMkLst>
            <pc:docMk/>
            <pc:sldMk cId="2696961812" sldId="470"/>
            <ac:spMk id="2" creationId="{37CBCBE2-4829-1AE6-97F6-426445BD37B2}"/>
          </ac:spMkLst>
        </pc:spChg>
        <pc:spChg chg="mod">
          <ac:chgData name="Jane Rennie" userId="9556b1d2-0322-4965-aac5-dd2b6afe6306" providerId="ADAL" clId="{4AA07F10-9BE0-4DD4-A9B3-6089DD90F688}" dt="2026-08-26T17:21:50.388" v="9883" actId="1076"/>
          <ac:spMkLst>
            <pc:docMk/>
            <pc:sldMk cId="2696961812" sldId="470"/>
            <ac:spMk id="10" creationId="{3B8F2456-0AEC-7AC0-C3D7-72BC6385A15A}"/>
          </ac:spMkLst>
        </pc:spChg>
      </pc:sldChg>
      <pc:sldChg chg="modSp add mod ord setBg modNotesTx">
        <pc:chgData name="Jane Rennie" userId="9556b1d2-0322-4965-aac5-dd2b6afe6306" providerId="ADAL" clId="{4AA07F10-9BE0-4DD4-A9B3-6089DD90F688}" dt="2026-08-27T13:09:55.076" v="12021" actId="20577"/>
        <pc:sldMkLst>
          <pc:docMk/>
          <pc:sldMk cId="2739598429" sldId="471"/>
        </pc:sldMkLst>
        <pc:spChg chg="mod">
          <ac:chgData name="Jane Rennie" userId="9556b1d2-0322-4965-aac5-dd2b6afe6306" providerId="ADAL" clId="{4AA07F10-9BE0-4DD4-A9B3-6089DD90F688}" dt="2026-08-27T13:09:55.076" v="12021" actId="20577"/>
          <ac:spMkLst>
            <pc:docMk/>
            <pc:sldMk cId="2739598429" sldId="471"/>
            <ac:spMk id="4" creationId="{275F06B2-151A-3762-60FE-D22B630C3D2D}"/>
          </ac:spMkLst>
        </pc:spChg>
      </pc:sldChg>
      <pc:sldChg chg="delSp modSp add mod ord setBg delDesignElem">
        <pc:chgData name="Jane Rennie" userId="9556b1d2-0322-4965-aac5-dd2b6afe6306" providerId="ADAL" clId="{4AA07F10-9BE0-4DD4-A9B3-6089DD90F688}" dt="2026-08-26T19:41:27.366" v="11584" actId="6549"/>
        <pc:sldMkLst>
          <pc:docMk/>
          <pc:sldMk cId="2870004889" sldId="472"/>
        </pc:sldMkLst>
        <pc:spChg chg="mod">
          <ac:chgData name="Jane Rennie" userId="9556b1d2-0322-4965-aac5-dd2b6afe6306" providerId="ADAL" clId="{4AA07F10-9BE0-4DD4-A9B3-6089DD90F688}" dt="2026-08-26T18:12:07.795" v="11124" actId="20577"/>
          <ac:spMkLst>
            <pc:docMk/>
            <pc:sldMk cId="2870004889" sldId="472"/>
            <ac:spMk id="2" creationId="{F050798A-317E-6912-842F-807E5B004D85}"/>
          </ac:spMkLst>
        </pc:spChg>
        <pc:spChg chg="mod">
          <ac:chgData name="Jane Rennie" userId="9556b1d2-0322-4965-aac5-dd2b6afe6306" providerId="ADAL" clId="{4AA07F10-9BE0-4DD4-A9B3-6089DD90F688}" dt="2026-08-26T19:41:27.366" v="11584" actId="6549"/>
          <ac:spMkLst>
            <pc:docMk/>
            <pc:sldMk cId="2870004889" sldId="472"/>
            <ac:spMk id="3" creationId="{EC9BCF72-2904-F4A4-AD89-9527CC76C45B}"/>
          </ac:spMkLst>
        </pc:spChg>
      </pc:sldChg>
      <pc:sldChg chg="addSp delSp modSp add mod ord setBg delDesignElem">
        <pc:chgData name="Jane Rennie" userId="9556b1d2-0322-4965-aac5-dd2b6afe6306" providerId="ADAL" clId="{4AA07F10-9BE0-4DD4-A9B3-6089DD90F688}" dt="2026-08-26T19:41:00.473" v="11583" actId="6549"/>
        <pc:sldMkLst>
          <pc:docMk/>
          <pc:sldMk cId="236849192" sldId="473"/>
        </pc:sldMkLst>
        <pc:spChg chg="mod">
          <ac:chgData name="Jane Rennie" userId="9556b1d2-0322-4965-aac5-dd2b6afe6306" providerId="ADAL" clId="{4AA07F10-9BE0-4DD4-A9B3-6089DD90F688}" dt="2026-08-22T02:55:48.392" v="2092" actId="26606"/>
          <ac:spMkLst>
            <pc:docMk/>
            <pc:sldMk cId="236849192" sldId="473"/>
            <ac:spMk id="2" creationId="{9A9607E3-DFCA-3E8C-B1E9-E8392D69F201}"/>
          </ac:spMkLst>
        </pc:spChg>
        <pc:spChg chg="mod">
          <ac:chgData name="Jane Rennie" userId="9556b1d2-0322-4965-aac5-dd2b6afe6306" providerId="ADAL" clId="{4AA07F10-9BE0-4DD4-A9B3-6089DD90F688}" dt="2026-08-26T19:41:00.473" v="11583" actId="6549"/>
          <ac:spMkLst>
            <pc:docMk/>
            <pc:sldMk cId="236849192" sldId="473"/>
            <ac:spMk id="3" creationId="{B5C3E0E6-DD49-BC92-ACC7-BE49103FDEF2}"/>
          </ac:spMkLst>
        </pc:spChg>
        <pc:spChg chg="add">
          <ac:chgData name="Jane Rennie" userId="9556b1d2-0322-4965-aac5-dd2b6afe6306" providerId="ADAL" clId="{4AA07F10-9BE0-4DD4-A9B3-6089DD90F688}" dt="2026-08-22T02:55:48.392" v="2092" actId="26606"/>
          <ac:spMkLst>
            <pc:docMk/>
            <pc:sldMk cId="236849192" sldId="473"/>
            <ac:spMk id="8" creationId="{2AEFFFF2-9EB4-4B6C-B9F8-2BA3EF89A21C}"/>
          </ac:spMkLst>
        </pc:spChg>
        <pc:spChg chg="add">
          <ac:chgData name="Jane Rennie" userId="9556b1d2-0322-4965-aac5-dd2b6afe6306" providerId="ADAL" clId="{4AA07F10-9BE0-4DD4-A9B3-6089DD90F688}" dt="2026-08-22T02:55:48.392" v="2092" actId="26606"/>
          <ac:spMkLst>
            <pc:docMk/>
            <pc:sldMk cId="236849192" sldId="473"/>
            <ac:spMk id="10" creationId="{0D65299F-028F-4AFC-B46A-8DB33E20FE4A}"/>
          </ac:spMkLst>
        </pc:spChg>
        <pc:spChg chg="add">
          <ac:chgData name="Jane Rennie" userId="9556b1d2-0322-4965-aac5-dd2b6afe6306" providerId="ADAL" clId="{4AA07F10-9BE0-4DD4-A9B3-6089DD90F688}" dt="2026-08-22T02:55:48.392" v="2092" actId="26606"/>
          <ac:spMkLst>
            <pc:docMk/>
            <pc:sldMk cId="236849192" sldId="473"/>
            <ac:spMk id="12" creationId="{BAC87F6E-526A-49B5-995D-42DB656594C9}"/>
          </ac:spMkLst>
        </pc:spChg>
      </pc:sldChg>
      <pc:sldChg chg="addSp delSp modSp add mod ord setBg">
        <pc:chgData name="Jane Rennie" userId="9556b1d2-0322-4965-aac5-dd2b6afe6306" providerId="ADAL" clId="{4AA07F10-9BE0-4DD4-A9B3-6089DD90F688}" dt="2026-08-26T19:40:24.021" v="11582" actId="113"/>
        <pc:sldMkLst>
          <pc:docMk/>
          <pc:sldMk cId="2423519095" sldId="474"/>
        </pc:sldMkLst>
        <pc:spChg chg="mod">
          <ac:chgData name="Jane Rennie" userId="9556b1d2-0322-4965-aac5-dd2b6afe6306" providerId="ADAL" clId="{4AA07F10-9BE0-4DD4-A9B3-6089DD90F688}" dt="2026-08-22T05:29:00.239" v="4927" actId="26606"/>
          <ac:spMkLst>
            <pc:docMk/>
            <pc:sldMk cId="2423519095" sldId="474"/>
            <ac:spMk id="2" creationId="{8DA467FE-20C5-5F3A-B31E-A8C711AE1E90}"/>
          </ac:spMkLst>
        </pc:spChg>
        <pc:spChg chg="add mod ord">
          <ac:chgData name="Jane Rennie" userId="9556b1d2-0322-4965-aac5-dd2b6afe6306" providerId="ADAL" clId="{4AA07F10-9BE0-4DD4-A9B3-6089DD90F688}" dt="2026-08-26T19:40:24.021" v="11582" actId="113"/>
          <ac:spMkLst>
            <pc:docMk/>
            <pc:sldMk cId="2423519095" sldId="474"/>
            <ac:spMk id="9" creationId="{AAAB71DA-7599-E5D2-7EDF-307F172DECAC}"/>
          </ac:spMkLst>
        </pc:spChg>
        <pc:spChg chg="add">
          <ac:chgData name="Jane Rennie" userId="9556b1d2-0322-4965-aac5-dd2b6afe6306" providerId="ADAL" clId="{4AA07F10-9BE0-4DD4-A9B3-6089DD90F688}" dt="2026-08-22T05:29:00.239" v="4927" actId="26606"/>
          <ac:spMkLst>
            <pc:docMk/>
            <pc:sldMk cId="2423519095" sldId="474"/>
            <ac:spMk id="1032" creationId="{8CC23146-3D9E-4DD1-90F2-D9AAE4927596}"/>
          </ac:spMkLst>
        </pc:spChg>
        <pc:spChg chg="add">
          <ac:chgData name="Jane Rennie" userId="9556b1d2-0322-4965-aac5-dd2b6afe6306" providerId="ADAL" clId="{4AA07F10-9BE0-4DD4-A9B3-6089DD90F688}" dt="2026-08-22T05:29:00.239" v="4927" actId="26606"/>
          <ac:spMkLst>
            <pc:docMk/>
            <pc:sldMk cId="2423519095" sldId="474"/>
            <ac:spMk id="1036" creationId="{FB165923-D8A4-48EF-BD8D-8DF410BBE42C}"/>
          </ac:spMkLst>
        </pc:spChg>
        <pc:picChg chg="mod ord">
          <ac:chgData name="Jane Rennie" userId="9556b1d2-0322-4965-aac5-dd2b6afe6306" providerId="ADAL" clId="{4AA07F10-9BE0-4DD4-A9B3-6089DD90F688}" dt="2026-08-22T05:29:00.239" v="4927" actId="26606"/>
          <ac:picMkLst>
            <pc:docMk/>
            <pc:sldMk cId="2423519095" sldId="474"/>
            <ac:picMk id="1026" creationId="{68829D99-953B-7F12-CD4F-078AB3302A02}"/>
          </ac:picMkLst>
        </pc:picChg>
      </pc:sldChg>
      <pc:sldChg chg="addSp delSp modSp add mod setBg">
        <pc:chgData name="Jane Rennie" userId="9556b1d2-0322-4965-aac5-dd2b6afe6306" providerId="ADAL" clId="{4AA07F10-9BE0-4DD4-A9B3-6089DD90F688}" dt="2026-08-26T18:26:46.447" v="11340" actId="26606"/>
        <pc:sldMkLst>
          <pc:docMk/>
          <pc:sldMk cId="3612607218" sldId="478"/>
        </pc:sldMkLst>
        <pc:spChg chg="mod">
          <ac:chgData name="Jane Rennie" userId="9556b1d2-0322-4965-aac5-dd2b6afe6306" providerId="ADAL" clId="{4AA07F10-9BE0-4DD4-A9B3-6089DD90F688}" dt="2026-08-26T18:26:46.447" v="11340" actId="26606"/>
          <ac:spMkLst>
            <pc:docMk/>
            <pc:sldMk cId="3612607218" sldId="478"/>
            <ac:spMk id="2" creationId="{B60DB823-6A76-1C34-8CC0-EDB33A3EEEB2}"/>
          </ac:spMkLst>
        </pc:spChg>
        <pc:graphicFrameChg chg="add">
          <ac:chgData name="Jane Rennie" userId="9556b1d2-0322-4965-aac5-dd2b6afe6306" providerId="ADAL" clId="{4AA07F10-9BE0-4DD4-A9B3-6089DD90F688}" dt="2026-08-26T18:26:46.447" v="11340" actId="26606"/>
          <ac:graphicFrameMkLst>
            <pc:docMk/>
            <pc:sldMk cId="3612607218" sldId="478"/>
            <ac:graphicFrameMk id="5" creationId="{BA929D93-9DC8-D63A-729B-F9EE5CC8E83A}"/>
          </ac:graphicFrameMkLst>
        </pc:graphicFrameChg>
      </pc:sldChg>
      <pc:sldChg chg="addSp delSp modSp new mod ord">
        <pc:chgData name="Jane Rennie" userId="9556b1d2-0322-4965-aac5-dd2b6afe6306" providerId="ADAL" clId="{4AA07F10-9BE0-4DD4-A9B3-6089DD90F688}" dt="2026-08-27T18:24:16.210" v="12024" actId="962"/>
        <pc:sldMkLst>
          <pc:docMk/>
          <pc:sldMk cId="4183618923" sldId="479"/>
        </pc:sldMkLst>
        <pc:spChg chg="mod">
          <ac:chgData name="Jane Rennie" userId="9556b1d2-0322-4965-aac5-dd2b6afe6306" providerId="ADAL" clId="{4AA07F10-9BE0-4DD4-A9B3-6089DD90F688}" dt="2026-08-22T05:26:24.546" v="4907" actId="1076"/>
          <ac:spMkLst>
            <pc:docMk/>
            <pc:sldMk cId="4183618923" sldId="479"/>
            <ac:spMk id="2" creationId="{69654972-A6A5-191A-C84D-CF634686F10B}"/>
          </ac:spMkLst>
        </pc:spChg>
        <pc:graphicFrameChg chg="add mod modGraphic">
          <ac:chgData name="Jane Rennie" userId="9556b1d2-0322-4965-aac5-dd2b6afe6306" providerId="ADAL" clId="{4AA07F10-9BE0-4DD4-A9B3-6089DD90F688}" dt="2026-08-26T15:43:49.373" v="5825" actId="14100"/>
          <ac:graphicFrameMkLst>
            <pc:docMk/>
            <pc:sldMk cId="4183618923" sldId="479"/>
            <ac:graphicFrameMk id="7" creationId="{7358632E-8068-DE73-C120-6F72A68C6711}"/>
          </ac:graphicFrameMkLst>
        </pc:graphicFrameChg>
        <pc:picChg chg="add mod">
          <ac:chgData name="Jane Rennie" userId="9556b1d2-0322-4965-aac5-dd2b6afe6306" providerId="ADAL" clId="{4AA07F10-9BE0-4DD4-A9B3-6089DD90F688}" dt="2026-08-27T18:24:16.210" v="12024" actId="962"/>
          <ac:picMkLst>
            <pc:docMk/>
            <pc:sldMk cId="4183618923" sldId="479"/>
            <ac:picMk id="9" creationId="{CB054BFD-B8A4-EFA0-2DC2-F3DBECEAE5A0}"/>
          </ac:picMkLst>
        </pc:picChg>
      </pc:sldChg>
      <pc:sldChg chg="addSp delSp modSp new mod">
        <pc:chgData name="Jane Rennie" userId="9556b1d2-0322-4965-aac5-dd2b6afe6306" providerId="ADAL" clId="{4AA07F10-9BE0-4DD4-A9B3-6089DD90F688}" dt="2026-08-27T18:24:33.144" v="12027" actId="962"/>
        <pc:sldMkLst>
          <pc:docMk/>
          <pc:sldMk cId="2437766844" sldId="480"/>
        </pc:sldMkLst>
        <pc:spChg chg="mod">
          <ac:chgData name="Jane Rennie" userId="9556b1d2-0322-4965-aac5-dd2b6afe6306" providerId="ADAL" clId="{4AA07F10-9BE0-4DD4-A9B3-6089DD90F688}" dt="2026-08-22T05:46:03.294" v="5285" actId="14100"/>
          <ac:spMkLst>
            <pc:docMk/>
            <pc:sldMk cId="2437766844" sldId="480"/>
            <ac:spMk id="2" creationId="{70572CD5-5D55-B18B-7058-FAC7F89C8F91}"/>
          </ac:spMkLst>
        </pc:spChg>
        <pc:spChg chg="mod">
          <ac:chgData name="Jane Rennie" userId="9556b1d2-0322-4965-aac5-dd2b6afe6306" providerId="ADAL" clId="{4AA07F10-9BE0-4DD4-A9B3-6089DD90F688}" dt="2026-08-26T18:26:12.884" v="11336" actId="12"/>
          <ac:spMkLst>
            <pc:docMk/>
            <pc:sldMk cId="2437766844" sldId="480"/>
            <ac:spMk id="3" creationId="{C9CE1E59-F191-9B9F-86E2-F14DD7979C2C}"/>
          </ac:spMkLst>
        </pc:spChg>
        <pc:spChg chg="mod">
          <ac:chgData name="Jane Rennie" userId="9556b1d2-0322-4965-aac5-dd2b6afe6306" providerId="ADAL" clId="{4AA07F10-9BE0-4DD4-A9B3-6089DD90F688}" dt="2026-08-26T18:26:26.145" v="11338" actId="14100"/>
          <ac:spMkLst>
            <pc:docMk/>
            <pc:sldMk cId="2437766844" sldId="480"/>
            <ac:spMk id="4" creationId="{1422E24F-A4B4-FAD4-8FCA-B2B43FCA60E8}"/>
          </ac:spMkLst>
        </pc:spChg>
        <pc:picChg chg="add mod">
          <ac:chgData name="Jane Rennie" userId="9556b1d2-0322-4965-aac5-dd2b6afe6306" providerId="ADAL" clId="{4AA07F10-9BE0-4DD4-A9B3-6089DD90F688}" dt="2026-08-27T18:24:33.144" v="12027" actId="962"/>
          <ac:picMkLst>
            <pc:docMk/>
            <pc:sldMk cId="2437766844" sldId="480"/>
            <ac:picMk id="8" creationId="{13A46660-CD7E-0A1B-BA95-27BFEBF416B3}"/>
          </ac:picMkLst>
        </pc:picChg>
      </pc:sldChg>
      <pc:sldChg chg="addSp delSp modSp new mod ord setBg">
        <pc:chgData name="Jane Rennie" userId="9556b1d2-0322-4965-aac5-dd2b6afe6306" providerId="ADAL" clId="{4AA07F10-9BE0-4DD4-A9B3-6089DD90F688}" dt="2026-08-26T19:41:55.773" v="11585" actId="1076"/>
        <pc:sldMkLst>
          <pc:docMk/>
          <pc:sldMk cId="1443036395" sldId="481"/>
        </pc:sldMkLst>
        <pc:spChg chg="mod ord">
          <ac:chgData name="Jane Rennie" userId="9556b1d2-0322-4965-aac5-dd2b6afe6306" providerId="ADAL" clId="{4AA07F10-9BE0-4DD4-A9B3-6089DD90F688}" dt="2026-08-22T04:34:54.193" v="3873" actId="1076"/>
          <ac:spMkLst>
            <pc:docMk/>
            <pc:sldMk cId="1443036395" sldId="481"/>
            <ac:spMk id="2" creationId="{7EEC939F-3A54-9822-AFFC-43FBF490FEE8}"/>
          </ac:spMkLst>
        </pc:spChg>
        <pc:spChg chg="add mod">
          <ac:chgData name="Jane Rennie" userId="9556b1d2-0322-4965-aac5-dd2b6afe6306" providerId="ADAL" clId="{4AA07F10-9BE0-4DD4-A9B3-6089DD90F688}" dt="2026-08-26T18:13:41.770" v="11131" actId="1076"/>
          <ac:spMkLst>
            <pc:docMk/>
            <pc:sldMk cId="1443036395" sldId="481"/>
            <ac:spMk id="3" creationId="{BC1C2C33-35A1-82E4-0DD5-C011909B1D36}"/>
          </ac:spMkLst>
        </pc:spChg>
        <pc:spChg chg="add">
          <ac:chgData name="Jane Rennie" userId="9556b1d2-0322-4965-aac5-dd2b6afe6306" providerId="ADAL" clId="{4AA07F10-9BE0-4DD4-A9B3-6089DD90F688}" dt="2026-08-22T04:34:02.656" v="3867" actId="26606"/>
          <ac:spMkLst>
            <pc:docMk/>
            <pc:sldMk cId="1443036395" sldId="481"/>
            <ac:spMk id="38" creationId="{ED6F0A31-5407-4EFA-9DFA-67E942682962}"/>
          </ac:spMkLst>
        </pc:spChg>
      </pc:sldChg>
      <pc:sldChg chg="addSp delSp modSp add mod ord">
        <pc:chgData name="Jane Rennie" userId="9556b1d2-0322-4965-aac5-dd2b6afe6306" providerId="ADAL" clId="{4AA07F10-9BE0-4DD4-A9B3-6089DD90F688}" dt="2026-08-27T18:25:50.191" v="12037" actId="962"/>
        <pc:sldMkLst>
          <pc:docMk/>
          <pc:sldMk cId="48676101" sldId="482"/>
        </pc:sldMkLst>
        <pc:spChg chg="mod">
          <ac:chgData name="Jane Rennie" userId="9556b1d2-0322-4965-aac5-dd2b6afe6306" providerId="ADAL" clId="{4AA07F10-9BE0-4DD4-A9B3-6089DD90F688}" dt="2026-08-26T15:49:06.652" v="5960" actId="1076"/>
          <ac:spMkLst>
            <pc:docMk/>
            <pc:sldMk cId="48676101" sldId="482"/>
            <ac:spMk id="2" creationId="{76B970B6-8B14-82EA-0B9A-9AC6CE3E2116}"/>
          </ac:spMkLst>
        </pc:spChg>
        <pc:spChg chg="mod">
          <ac:chgData name="Jane Rennie" userId="9556b1d2-0322-4965-aac5-dd2b6afe6306" providerId="ADAL" clId="{4AA07F10-9BE0-4DD4-A9B3-6089DD90F688}" dt="2026-08-26T15:47:22.806" v="5950" actId="5793"/>
          <ac:spMkLst>
            <pc:docMk/>
            <pc:sldMk cId="48676101" sldId="482"/>
            <ac:spMk id="3" creationId="{AD094098-37EB-8449-9205-325F14CC278C}"/>
          </ac:spMkLst>
        </pc:spChg>
        <pc:picChg chg="add mod">
          <ac:chgData name="Jane Rennie" userId="9556b1d2-0322-4965-aac5-dd2b6afe6306" providerId="ADAL" clId="{4AA07F10-9BE0-4DD4-A9B3-6089DD90F688}" dt="2026-08-27T18:25:50.191" v="12037" actId="962"/>
          <ac:picMkLst>
            <pc:docMk/>
            <pc:sldMk cId="48676101" sldId="482"/>
            <ac:picMk id="5" creationId="{8153D01E-3DF3-E6DC-A34D-FE6DD9293319}"/>
          </ac:picMkLst>
        </pc:picChg>
      </pc:sldChg>
      <pc:sldChg chg="addSp delSp modSp new mod modClrScheme chgLayout">
        <pc:chgData name="Jane Rennie" userId="9556b1d2-0322-4965-aac5-dd2b6afe6306" providerId="ADAL" clId="{4AA07F10-9BE0-4DD4-A9B3-6089DD90F688}" dt="2026-08-26T18:18:22.165" v="11294" actId="20577"/>
        <pc:sldMkLst>
          <pc:docMk/>
          <pc:sldMk cId="3452569755" sldId="483"/>
        </pc:sldMkLst>
        <pc:spChg chg="add mod ord">
          <ac:chgData name="Jane Rennie" userId="9556b1d2-0322-4965-aac5-dd2b6afe6306" providerId="ADAL" clId="{4AA07F10-9BE0-4DD4-A9B3-6089DD90F688}" dt="2026-08-26T18:18:22.165" v="11294" actId="20577"/>
          <ac:spMkLst>
            <pc:docMk/>
            <pc:sldMk cId="3452569755" sldId="483"/>
            <ac:spMk id="5" creationId="{92B56F99-B0E8-F2EA-8A7F-717913D5C6E7}"/>
          </ac:spMkLst>
        </pc:spChg>
        <pc:spChg chg="add mod ord">
          <ac:chgData name="Jane Rennie" userId="9556b1d2-0322-4965-aac5-dd2b6afe6306" providerId="ADAL" clId="{4AA07F10-9BE0-4DD4-A9B3-6089DD90F688}" dt="2026-08-26T17:24:23.893" v="9981" actId="6549"/>
          <ac:spMkLst>
            <pc:docMk/>
            <pc:sldMk cId="3452569755" sldId="483"/>
            <ac:spMk id="6" creationId="{B0E471DE-182D-1AD1-B32E-FEF319C31CA8}"/>
          </ac:spMkLst>
        </pc:spChg>
        <pc:spChg chg="add mod ord">
          <ac:chgData name="Jane Rennie" userId="9556b1d2-0322-4965-aac5-dd2b6afe6306" providerId="ADAL" clId="{4AA07F10-9BE0-4DD4-A9B3-6089DD90F688}" dt="2026-08-26T17:24:35.469" v="9982" actId="14100"/>
          <ac:spMkLst>
            <pc:docMk/>
            <pc:sldMk cId="3452569755" sldId="483"/>
            <ac:spMk id="7" creationId="{F60C63AB-17E9-91E4-2F09-814F562B0445}"/>
          </ac:spMkLst>
        </pc:spChg>
        <pc:spChg chg="add mod">
          <ac:chgData name="Jane Rennie" userId="9556b1d2-0322-4965-aac5-dd2b6afe6306" providerId="ADAL" clId="{4AA07F10-9BE0-4DD4-A9B3-6089DD90F688}" dt="2026-08-26T17:24:49.586" v="9986" actId="20577"/>
          <ac:spMkLst>
            <pc:docMk/>
            <pc:sldMk cId="3452569755" sldId="483"/>
            <ac:spMk id="10" creationId="{379A9CEB-2336-D39A-9354-2BEC00B8406D}"/>
          </ac:spMkLst>
        </pc:spChg>
        <pc:spChg chg="add mod">
          <ac:chgData name="Jane Rennie" userId="9556b1d2-0322-4965-aac5-dd2b6afe6306" providerId="ADAL" clId="{4AA07F10-9BE0-4DD4-A9B3-6089DD90F688}" dt="2026-08-26T17:25:05.046" v="10002" actId="20577"/>
          <ac:spMkLst>
            <pc:docMk/>
            <pc:sldMk cId="3452569755" sldId="483"/>
            <ac:spMk id="11" creationId="{EC1492F1-6675-F57A-2D7F-7760DEF4FB28}"/>
          </ac:spMkLst>
        </pc:spChg>
        <pc:spChg chg="add mod">
          <ac:chgData name="Jane Rennie" userId="9556b1d2-0322-4965-aac5-dd2b6afe6306" providerId="ADAL" clId="{4AA07F10-9BE0-4DD4-A9B3-6089DD90F688}" dt="2026-08-26T16:45:30.128" v="8263" actId="5793"/>
          <ac:spMkLst>
            <pc:docMk/>
            <pc:sldMk cId="3452569755" sldId="483"/>
            <ac:spMk id="12" creationId="{022F1617-76C5-CB74-EA5B-C5A2B4FABF60}"/>
          </ac:spMkLst>
        </pc:spChg>
        <pc:spChg chg="add mod">
          <ac:chgData name="Jane Rennie" userId="9556b1d2-0322-4965-aac5-dd2b6afe6306" providerId="ADAL" clId="{4AA07F10-9BE0-4DD4-A9B3-6089DD90F688}" dt="2026-08-26T16:47:21.152" v="8280" actId="14100"/>
          <ac:spMkLst>
            <pc:docMk/>
            <pc:sldMk cId="3452569755" sldId="483"/>
            <ac:spMk id="13" creationId="{D25C7A09-5A24-7A25-5211-A7053D4B6AB5}"/>
          </ac:spMkLst>
        </pc:spChg>
      </pc:sldChg>
      <pc:sldChg chg="addSp delSp modSp add mod">
        <pc:chgData name="Jane Rennie" userId="9556b1d2-0322-4965-aac5-dd2b6afe6306" providerId="ADAL" clId="{4AA07F10-9BE0-4DD4-A9B3-6089DD90F688}" dt="2026-08-27T18:24:28.409" v="12025" actId="962"/>
        <pc:sldMkLst>
          <pc:docMk/>
          <pc:sldMk cId="2483742027" sldId="484"/>
        </pc:sldMkLst>
        <pc:spChg chg="add mod">
          <ac:chgData name="Jane Rennie" userId="9556b1d2-0322-4965-aac5-dd2b6afe6306" providerId="ADAL" clId="{4AA07F10-9BE0-4DD4-A9B3-6089DD90F688}" dt="2026-08-26T17:01:38.986" v="9693" actId="14100"/>
          <ac:spMkLst>
            <pc:docMk/>
            <pc:sldMk cId="2483742027" sldId="484"/>
            <ac:spMk id="2" creationId="{36CC581D-F81A-C3E3-0FC9-E535AE8AB1B9}"/>
          </ac:spMkLst>
        </pc:spChg>
        <pc:spChg chg="mod">
          <ac:chgData name="Jane Rennie" userId="9556b1d2-0322-4965-aac5-dd2b6afe6306" providerId="ADAL" clId="{4AA07F10-9BE0-4DD4-A9B3-6089DD90F688}" dt="2026-08-26T18:18:28.295" v="11301" actId="20577"/>
          <ac:spMkLst>
            <pc:docMk/>
            <pc:sldMk cId="2483742027" sldId="484"/>
            <ac:spMk id="5" creationId="{5B176EF4-4443-B41E-221D-ED34124891E2}"/>
          </ac:spMkLst>
        </pc:spChg>
        <pc:spChg chg="mod">
          <ac:chgData name="Jane Rennie" userId="9556b1d2-0322-4965-aac5-dd2b6afe6306" providerId="ADAL" clId="{4AA07F10-9BE0-4DD4-A9B3-6089DD90F688}" dt="2026-08-26T18:19:50.513" v="11306" actId="6549"/>
          <ac:spMkLst>
            <pc:docMk/>
            <pc:sldMk cId="2483742027" sldId="484"/>
            <ac:spMk id="6" creationId="{83AD7E1F-3CEE-7BD6-FC2D-B042BDBFC5C0}"/>
          </ac:spMkLst>
        </pc:spChg>
        <pc:spChg chg="mod">
          <ac:chgData name="Jane Rennie" userId="9556b1d2-0322-4965-aac5-dd2b6afe6306" providerId="ADAL" clId="{4AA07F10-9BE0-4DD4-A9B3-6089DD90F688}" dt="2026-08-26T17:01:35.445" v="9692" actId="14100"/>
          <ac:spMkLst>
            <pc:docMk/>
            <pc:sldMk cId="2483742027" sldId="484"/>
            <ac:spMk id="7" creationId="{77A0AF6C-C343-C515-3F98-DD8A3CD3AB97}"/>
          </ac:spMkLst>
        </pc:spChg>
        <pc:spChg chg="mod">
          <ac:chgData name="Jane Rennie" userId="9556b1d2-0322-4965-aac5-dd2b6afe6306" providerId="ADAL" clId="{4AA07F10-9BE0-4DD4-A9B3-6089DD90F688}" dt="2026-08-26T16:56:18.313" v="9198" actId="6549"/>
          <ac:spMkLst>
            <pc:docMk/>
            <pc:sldMk cId="2483742027" sldId="484"/>
            <ac:spMk id="10" creationId="{6B977477-99F8-1628-3770-21B7F13B18D8}"/>
          </ac:spMkLst>
        </pc:spChg>
        <pc:spChg chg="add del mod">
          <ac:chgData name="Jane Rennie" userId="9556b1d2-0322-4965-aac5-dd2b6afe6306" providerId="ADAL" clId="{4AA07F10-9BE0-4DD4-A9B3-6089DD90F688}" dt="2026-08-26T16:58:58.964" v="9480" actId="1076"/>
          <ac:spMkLst>
            <pc:docMk/>
            <pc:sldMk cId="2483742027" sldId="484"/>
            <ac:spMk id="13" creationId="{117FDAA7-9CE8-1399-3B62-50C0AC0622BB}"/>
          </ac:spMkLst>
        </pc:spChg>
        <pc:picChg chg="add mod">
          <ac:chgData name="Jane Rennie" userId="9556b1d2-0322-4965-aac5-dd2b6afe6306" providerId="ADAL" clId="{4AA07F10-9BE0-4DD4-A9B3-6089DD90F688}" dt="2026-08-27T18:24:28.409" v="12025" actId="962"/>
          <ac:picMkLst>
            <pc:docMk/>
            <pc:sldMk cId="2483742027" sldId="484"/>
            <ac:picMk id="4" creationId="{B27EAB38-40BF-1FB9-4B65-FAC3F8CBFD15}"/>
          </ac:picMkLst>
        </pc:picChg>
      </pc:sldChg>
      <pc:sldChg chg="modSp add">
        <pc:chgData name="Jane Rennie" userId="9556b1d2-0322-4965-aac5-dd2b6afe6306" providerId="ADAL" clId="{4AA07F10-9BE0-4DD4-A9B3-6089DD90F688}" dt="2026-08-26T17:30:10.847" v="10103" actId="20577"/>
        <pc:sldMkLst>
          <pc:docMk/>
          <pc:sldMk cId="3293640095" sldId="485"/>
        </pc:sldMkLst>
        <pc:spChg chg="mod">
          <ac:chgData name="Jane Rennie" userId="9556b1d2-0322-4965-aac5-dd2b6afe6306" providerId="ADAL" clId="{4AA07F10-9BE0-4DD4-A9B3-6089DD90F688}" dt="2026-08-26T17:30:10.847" v="10103" actId="20577"/>
          <ac:spMkLst>
            <pc:docMk/>
            <pc:sldMk cId="3293640095" sldId="485"/>
            <ac:spMk id="10" creationId="{3B8F2456-0AEC-7AC0-C3D7-72BC6385A15A}"/>
          </ac:spMkLst>
        </pc:spChg>
      </pc:sldChg>
      <pc:sldChg chg="addSp delSp modSp add mod setBg">
        <pc:chgData name="Jane Rennie" userId="9556b1d2-0322-4965-aac5-dd2b6afe6306" providerId="ADAL" clId="{4AA07F10-9BE0-4DD4-A9B3-6089DD90F688}" dt="2026-08-27T18:25:22.103" v="12036" actId="21"/>
        <pc:sldMkLst>
          <pc:docMk/>
          <pc:sldMk cId="1679352515" sldId="486"/>
        </pc:sldMkLst>
        <pc:spChg chg="add del mod">
          <ac:chgData name="Jane Rennie" userId="9556b1d2-0322-4965-aac5-dd2b6afe6306" providerId="ADAL" clId="{4AA07F10-9BE0-4DD4-A9B3-6089DD90F688}" dt="2026-08-26T18:36:38.866" v="11486" actId="11"/>
          <ac:spMkLst>
            <pc:docMk/>
            <pc:sldMk cId="1679352515" sldId="486"/>
            <ac:spMk id="3" creationId="{E8418C67-7A76-895B-21B1-A1F46D806912}"/>
          </ac:spMkLst>
        </pc:spChg>
        <pc:spChg chg="mod">
          <ac:chgData name="Jane Rennie" userId="9556b1d2-0322-4965-aac5-dd2b6afe6306" providerId="ADAL" clId="{4AA07F10-9BE0-4DD4-A9B3-6089DD90F688}" dt="2026-08-26T18:36:28.508" v="11485" actId="14100"/>
          <ac:spMkLst>
            <pc:docMk/>
            <pc:sldMk cId="1679352515" sldId="486"/>
            <ac:spMk id="14" creationId="{4A123E22-063C-52AC-4E43-FF2D3B302481}"/>
          </ac:spMkLst>
        </pc:spChg>
        <pc:spChg chg="add">
          <ac:chgData name="Jane Rennie" userId="9556b1d2-0322-4965-aac5-dd2b6afe6306" providerId="ADAL" clId="{4AA07F10-9BE0-4DD4-A9B3-6089DD90F688}" dt="2026-08-26T17:33:43.685" v="10179" actId="26606"/>
          <ac:spMkLst>
            <pc:docMk/>
            <pc:sldMk cId="1679352515" sldId="486"/>
            <ac:spMk id="36" creationId="{909DD1A5-D1B9-4ABD-A3F1-FD51E1CD2CEB}"/>
          </ac:spMkLst>
        </pc:spChg>
        <pc:spChg chg="add">
          <ac:chgData name="Jane Rennie" userId="9556b1d2-0322-4965-aac5-dd2b6afe6306" providerId="ADAL" clId="{4AA07F10-9BE0-4DD4-A9B3-6089DD90F688}" dt="2026-08-26T17:33:43.685" v="10179" actId="26606"/>
          <ac:spMkLst>
            <pc:docMk/>
            <pc:sldMk cId="1679352515" sldId="486"/>
            <ac:spMk id="38" creationId="{92D6919D-2F76-4DAE-9E61-9D8730BC8C30}"/>
          </ac:spMkLst>
        </pc:spChg>
        <pc:spChg chg="add">
          <ac:chgData name="Jane Rennie" userId="9556b1d2-0322-4965-aac5-dd2b6afe6306" providerId="ADAL" clId="{4AA07F10-9BE0-4DD4-A9B3-6089DD90F688}" dt="2026-08-26T17:33:43.685" v="10179" actId="26606"/>
          <ac:spMkLst>
            <pc:docMk/>
            <pc:sldMk cId="1679352515" sldId="486"/>
            <ac:spMk id="42" creationId="{A88CE249-4FE2-4A1B-9733-3A31A0DF6049}"/>
          </ac:spMkLst>
        </pc:spChg>
        <pc:spChg chg="add">
          <ac:chgData name="Jane Rennie" userId="9556b1d2-0322-4965-aac5-dd2b6afe6306" providerId="ADAL" clId="{4AA07F10-9BE0-4DD4-A9B3-6089DD90F688}" dt="2026-08-26T17:33:43.685" v="10179" actId="26606"/>
          <ac:spMkLst>
            <pc:docMk/>
            <pc:sldMk cId="1679352515" sldId="486"/>
            <ac:spMk id="44" creationId="{ECE5323E-8EE1-4983-B395-3EE8833E3219}"/>
          </ac:spMkLst>
        </pc:spChg>
        <pc:picChg chg="add mod">
          <ac:chgData name="Jane Rennie" userId="9556b1d2-0322-4965-aac5-dd2b6afe6306" providerId="ADAL" clId="{4AA07F10-9BE0-4DD4-A9B3-6089DD90F688}" dt="2026-08-27T18:25:13.359" v="12033" actId="962"/>
          <ac:picMkLst>
            <pc:docMk/>
            <pc:sldMk cId="1679352515" sldId="486"/>
            <ac:picMk id="5" creationId="{0CB66083-BC57-499C-835B-90CCB4CA3F06}"/>
          </ac:picMkLst>
        </pc:picChg>
        <pc:picChg chg="add mod">
          <ac:chgData name="Jane Rennie" userId="9556b1d2-0322-4965-aac5-dd2b6afe6306" providerId="ADAL" clId="{4AA07F10-9BE0-4DD4-A9B3-6089DD90F688}" dt="2026-08-27T18:25:14.161" v="12034" actId="962"/>
          <ac:picMkLst>
            <pc:docMk/>
            <pc:sldMk cId="1679352515" sldId="486"/>
            <ac:picMk id="7" creationId="{B5DBF5E6-0DFF-53EA-0CA2-828BF27ADF01}"/>
          </ac:picMkLst>
        </pc:picChg>
        <pc:picChg chg="add mod">
          <ac:chgData name="Jane Rennie" userId="9556b1d2-0322-4965-aac5-dd2b6afe6306" providerId="ADAL" clId="{4AA07F10-9BE0-4DD4-A9B3-6089DD90F688}" dt="2026-08-27T18:25:15.169" v="12035" actId="962"/>
          <ac:picMkLst>
            <pc:docMk/>
            <pc:sldMk cId="1679352515" sldId="486"/>
            <ac:picMk id="9" creationId="{9AC0D541-AE66-6FE0-AECD-3F17DE961207}"/>
          </ac:picMkLst>
        </pc:picChg>
        <pc:picChg chg="add del">
          <ac:chgData name="Jane Rennie" userId="9556b1d2-0322-4965-aac5-dd2b6afe6306" providerId="ADAL" clId="{4AA07F10-9BE0-4DD4-A9B3-6089DD90F688}" dt="2026-08-26T17:32:51.523" v="10171" actId="21"/>
          <ac:picMkLst>
            <pc:docMk/>
            <pc:sldMk cId="1679352515" sldId="486"/>
            <ac:picMk id="18" creationId="{377D5660-362F-616C-B0ED-F7B1995A6E74}"/>
          </ac:picMkLst>
        </pc:picChg>
      </pc:sldChg>
      <pc:sldChg chg="delSp modSp add mod setBg">
        <pc:chgData name="Jane Rennie" userId="9556b1d2-0322-4965-aac5-dd2b6afe6306" providerId="ADAL" clId="{4AA07F10-9BE0-4DD4-A9B3-6089DD90F688}" dt="2026-08-26T19:42:48.870" v="11616" actId="113"/>
        <pc:sldMkLst>
          <pc:docMk/>
          <pc:sldMk cId="2568127980" sldId="487"/>
        </pc:sldMkLst>
        <pc:spChg chg="mod ord">
          <ac:chgData name="Jane Rennie" userId="9556b1d2-0322-4965-aac5-dd2b6afe6306" providerId="ADAL" clId="{4AA07F10-9BE0-4DD4-A9B3-6089DD90F688}" dt="2026-08-26T19:42:48.870" v="11616" actId="113"/>
          <ac:spMkLst>
            <pc:docMk/>
            <pc:sldMk cId="2568127980" sldId="487"/>
            <ac:spMk id="3" creationId="{9899BC7E-D7DA-0199-C343-4A2BE0FEAE3A}"/>
          </ac:spMkLst>
        </pc:spChg>
        <pc:spChg chg="mod">
          <ac:chgData name="Jane Rennie" userId="9556b1d2-0322-4965-aac5-dd2b6afe6306" providerId="ADAL" clId="{4AA07F10-9BE0-4DD4-A9B3-6089DD90F688}" dt="2026-08-26T18:17:20.757" v="11282" actId="1076"/>
          <ac:spMkLst>
            <pc:docMk/>
            <pc:sldMk cId="2568127980" sldId="487"/>
            <ac:spMk id="6" creationId="{CCD84685-53FC-5697-6338-2353F4EBC808}"/>
          </ac:spMkLst>
        </pc:spChg>
        <pc:picChg chg="mod ord">
          <ac:chgData name="Jane Rennie" userId="9556b1d2-0322-4965-aac5-dd2b6afe6306" providerId="ADAL" clId="{4AA07F10-9BE0-4DD4-A9B3-6089DD90F688}" dt="2026-08-26T18:16:54.275" v="11275" actId="26606"/>
          <ac:picMkLst>
            <pc:docMk/>
            <pc:sldMk cId="2568127980" sldId="487"/>
            <ac:picMk id="12" creationId="{A3D088CB-84E8-F682-EB27-98B522E664CF}"/>
          </ac:picMkLst>
        </pc:picChg>
        <pc:picChg chg="mod">
          <ac:chgData name="Jane Rennie" userId="9556b1d2-0322-4965-aac5-dd2b6afe6306" providerId="ADAL" clId="{4AA07F10-9BE0-4DD4-A9B3-6089DD90F688}" dt="2026-08-26T18:16:54.275" v="11275" actId="26606"/>
          <ac:picMkLst>
            <pc:docMk/>
            <pc:sldMk cId="2568127980" sldId="487"/>
            <ac:picMk id="14" creationId="{4D179C11-3D3A-B73B-7576-11AF6C3DDE4E}"/>
          </ac:picMkLst>
        </pc:picChg>
      </pc:sldChg>
      <pc:sldChg chg="addSp delSp modSp new mod modNotesTx">
        <pc:chgData name="Jane Rennie" userId="9556b1d2-0322-4965-aac5-dd2b6afe6306" providerId="ADAL" clId="{4AA07F10-9BE0-4DD4-A9B3-6089DD90F688}" dt="2026-08-26T19:59:32.840" v="11956" actId="20577"/>
        <pc:sldMkLst>
          <pc:docMk/>
          <pc:sldMk cId="3774716661" sldId="488"/>
        </pc:sldMkLst>
        <pc:spChg chg="mod">
          <ac:chgData name="Jane Rennie" userId="9556b1d2-0322-4965-aac5-dd2b6afe6306" providerId="ADAL" clId="{4AA07F10-9BE0-4DD4-A9B3-6089DD90F688}" dt="2026-08-26T19:57:51.187" v="11879" actId="14100"/>
          <ac:spMkLst>
            <pc:docMk/>
            <pc:sldMk cId="3774716661" sldId="488"/>
            <ac:spMk id="2" creationId="{5035F162-DF62-2E14-1E21-A90D15C5A262}"/>
          </ac:spMkLst>
        </pc:spChg>
        <pc:spChg chg="mod">
          <ac:chgData name="Jane Rennie" userId="9556b1d2-0322-4965-aac5-dd2b6afe6306" providerId="ADAL" clId="{4AA07F10-9BE0-4DD4-A9B3-6089DD90F688}" dt="2026-08-26T19:58:54.703" v="11890" actId="207"/>
          <ac:spMkLst>
            <pc:docMk/>
            <pc:sldMk cId="3774716661" sldId="488"/>
            <ac:spMk id="3" creationId="{7656F221-D64D-5DBF-D016-F082C8A2C9F6}"/>
          </ac:spMkLst>
        </pc:spChg>
        <pc:picChg chg="add del mod">
          <ac:chgData name="Jane Rennie" userId="9556b1d2-0322-4965-aac5-dd2b6afe6306" providerId="ADAL" clId="{4AA07F10-9BE0-4DD4-A9B3-6089DD90F688}" dt="2026-08-26T19:57:48.308" v="11878" actId="1076"/>
          <ac:picMkLst>
            <pc:docMk/>
            <pc:sldMk cId="3774716661" sldId="488"/>
            <ac:picMk id="5" creationId="{9DE3D535-C4BC-BD13-6316-5B1F64831960}"/>
          </ac:picMkLst>
        </pc:picChg>
      </pc:sldChg>
      <pc:sldMasterChg chg="delSldLayout">
        <pc:chgData name="Jane Rennie" userId="9556b1d2-0322-4965-aac5-dd2b6afe6306" providerId="ADAL" clId="{4AA07F10-9BE0-4DD4-A9B3-6089DD90F688}" dt="2026-08-26T17:07:31.846" v="9782" actId="2696"/>
        <pc:sldMasterMkLst>
          <pc:docMk/>
          <pc:sldMasterMk cId="1762272952" sldId="2147483724"/>
        </pc:sldMasterMkLst>
      </pc:sldMasterChg>
      <pc:sldMasterChg chg="delSldLayout">
        <pc:chgData name="Jane Rennie" userId="9556b1d2-0322-4965-aac5-dd2b6afe6306" providerId="ADAL" clId="{4AA07F10-9BE0-4DD4-A9B3-6089DD90F688}" dt="2026-08-22T04:58:04.708" v="4362" actId="2696"/>
        <pc:sldMasterMkLst>
          <pc:docMk/>
          <pc:sldMasterMk cId="707842754" sldId="2147483744"/>
        </pc:sldMasterMkLst>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colorful4#1">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CB1110-0085-4647-92A0-7787F625CC23}" type="doc">
      <dgm:prSet loTypeId="urn:microsoft.com/office/officeart/2016/7/layout/BasicLinearProcessNumbered" loCatId="process" qsTypeId="urn:microsoft.com/office/officeart/2005/8/quickstyle/simple2#1" qsCatId="simple" csTypeId="urn:microsoft.com/office/officeart/2005/8/colors/colorful4#1" csCatId="colorful"/>
      <dgm:spPr/>
      <dgm:t>
        <a:bodyPr/>
        <a:lstStyle/>
        <a:p>
          <a:endParaRPr lang="en-US"/>
        </a:p>
      </dgm:t>
    </dgm:pt>
    <dgm:pt modelId="{D6D082C4-3E4C-4C91-9223-5B78F6F8ABDA}">
      <dgm:prSet/>
      <dgm:spPr/>
      <dgm:t>
        <a:bodyPr/>
        <a:lstStyle/>
        <a:p>
          <a:r>
            <a:rPr lang="en-US" b="1"/>
            <a:t>EXPECT</a:t>
          </a:r>
          <a:r>
            <a:rPr lang="en-US"/>
            <a:t> – this part of your application will take time &amp; you should allow additional time for edits</a:t>
          </a:r>
        </a:p>
      </dgm:t>
    </dgm:pt>
    <dgm:pt modelId="{A5FDBE5A-3425-4BE6-BD69-A3172F3F3FD6}" type="parTrans" cxnId="{88FF890D-78CC-42D2-9391-2B79E88EEC8D}">
      <dgm:prSet/>
      <dgm:spPr/>
      <dgm:t>
        <a:bodyPr/>
        <a:lstStyle/>
        <a:p>
          <a:endParaRPr lang="en-US"/>
        </a:p>
      </dgm:t>
    </dgm:pt>
    <dgm:pt modelId="{BE1C5EE4-0FDE-4380-B651-BFE5232F5400}" type="sibTrans" cxnId="{88FF890D-78CC-42D2-9391-2B79E88EEC8D}">
      <dgm:prSet phldrT="1" phldr="0"/>
      <dgm:spPr/>
      <dgm:t>
        <a:bodyPr/>
        <a:lstStyle/>
        <a:p>
          <a:r>
            <a:rPr lang="en-US"/>
            <a:t>1</a:t>
          </a:r>
        </a:p>
      </dgm:t>
    </dgm:pt>
    <dgm:pt modelId="{67FB8FC0-AF68-4232-8A32-D04C9219E74C}">
      <dgm:prSet/>
      <dgm:spPr/>
      <dgm:t>
        <a:bodyPr/>
        <a:lstStyle/>
        <a:p>
          <a:r>
            <a:rPr lang="en-US" b="1"/>
            <a:t>GUIDE</a:t>
          </a:r>
          <a:r>
            <a:rPr lang="en-US"/>
            <a:t> – there are various guides available to assist you with how to organize and what to include in your outline of proposed research.</a:t>
          </a:r>
        </a:p>
      </dgm:t>
    </dgm:pt>
    <dgm:pt modelId="{6915D006-E149-4337-97D2-243BF1EAEA1B}" type="parTrans" cxnId="{0FB9C464-FE32-45AB-AB5D-5A32D42172C9}">
      <dgm:prSet/>
      <dgm:spPr/>
      <dgm:t>
        <a:bodyPr/>
        <a:lstStyle/>
        <a:p>
          <a:endParaRPr lang="en-US"/>
        </a:p>
      </dgm:t>
    </dgm:pt>
    <dgm:pt modelId="{C2FE5290-95CD-4B78-B989-E9090F3DFF2B}" type="sibTrans" cxnId="{0FB9C464-FE32-45AB-AB5D-5A32D42172C9}">
      <dgm:prSet phldrT="2" phldr="0"/>
      <dgm:spPr/>
      <dgm:t>
        <a:bodyPr/>
        <a:lstStyle/>
        <a:p>
          <a:r>
            <a:rPr lang="en-US"/>
            <a:t>2</a:t>
          </a:r>
        </a:p>
      </dgm:t>
    </dgm:pt>
    <dgm:pt modelId="{B24DD3CF-86E8-4F62-AEC9-1FF5C74142C8}">
      <dgm:prSet/>
      <dgm:spPr/>
      <dgm:t>
        <a:bodyPr/>
        <a:lstStyle/>
        <a:p>
          <a:r>
            <a:rPr lang="en-US" b="1"/>
            <a:t>EDIT</a:t>
          </a:r>
          <a:r>
            <a:rPr lang="en-US"/>
            <a:t> -  ask your supervisor to review and seek out others in your field to review your outline.  It is expected that you will make a multiple edits of your plan until you are satisfied it fully articulates your research.</a:t>
          </a:r>
        </a:p>
      </dgm:t>
    </dgm:pt>
    <dgm:pt modelId="{84CB94C9-DA76-4A9F-A481-16A803FC3789}" type="parTrans" cxnId="{32738212-3FF9-4C4A-A214-C5C4FD0C8A05}">
      <dgm:prSet/>
      <dgm:spPr/>
      <dgm:t>
        <a:bodyPr/>
        <a:lstStyle/>
        <a:p>
          <a:endParaRPr lang="en-US"/>
        </a:p>
      </dgm:t>
    </dgm:pt>
    <dgm:pt modelId="{C8BB780C-F100-4F9A-B9FE-E5C56EF1F3F1}" type="sibTrans" cxnId="{32738212-3FF9-4C4A-A214-C5C4FD0C8A05}">
      <dgm:prSet phldrT="3" phldr="0"/>
      <dgm:spPr/>
      <dgm:t>
        <a:bodyPr/>
        <a:lstStyle/>
        <a:p>
          <a:r>
            <a:rPr lang="en-US"/>
            <a:t>3</a:t>
          </a:r>
        </a:p>
      </dgm:t>
    </dgm:pt>
    <dgm:pt modelId="{3A4F7FFD-EFE3-432A-97FA-2C37C6CC83FB}" type="pres">
      <dgm:prSet presAssocID="{CBCB1110-0085-4647-92A0-7787F625CC23}" presName="Name0" presStyleCnt="0">
        <dgm:presLayoutVars>
          <dgm:animLvl val="lvl"/>
          <dgm:resizeHandles val="exact"/>
        </dgm:presLayoutVars>
      </dgm:prSet>
      <dgm:spPr/>
    </dgm:pt>
    <dgm:pt modelId="{DC51FAA7-2B73-4E31-B3D0-61D6E43D2BD7}" type="pres">
      <dgm:prSet presAssocID="{D6D082C4-3E4C-4C91-9223-5B78F6F8ABDA}" presName="compositeNode" presStyleCnt="0">
        <dgm:presLayoutVars>
          <dgm:bulletEnabled val="1"/>
        </dgm:presLayoutVars>
      </dgm:prSet>
      <dgm:spPr/>
    </dgm:pt>
    <dgm:pt modelId="{EA10A099-FB7F-4F21-9284-E2B0CC2CD944}" type="pres">
      <dgm:prSet presAssocID="{D6D082C4-3E4C-4C91-9223-5B78F6F8ABDA}" presName="bgRect" presStyleLbl="bgAccFollowNode1" presStyleIdx="0" presStyleCnt="3"/>
      <dgm:spPr/>
    </dgm:pt>
    <dgm:pt modelId="{14C95F18-C7B4-40C8-8CC7-B04B4785B177}" type="pres">
      <dgm:prSet presAssocID="{BE1C5EE4-0FDE-4380-B651-BFE5232F5400}" presName="sibTransNodeCircle" presStyleLbl="alignNode1" presStyleIdx="0" presStyleCnt="6">
        <dgm:presLayoutVars>
          <dgm:chMax val="0"/>
          <dgm:bulletEnabled/>
        </dgm:presLayoutVars>
      </dgm:prSet>
      <dgm:spPr/>
    </dgm:pt>
    <dgm:pt modelId="{00F55AF6-96DC-4CB7-A2AD-41C4B931A871}" type="pres">
      <dgm:prSet presAssocID="{D6D082C4-3E4C-4C91-9223-5B78F6F8ABDA}" presName="bottomLine" presStyleLbl="alignNode1" presStyleIdx="1" presStyleCnt="6">
        <dgm:presLayoutVars/>
      </dgm:prSet>
      <dgm:spPr/>
    </dgm:pt>
    <dgm:pt modelId="{F3ABF4F4-17BA-4F70-9D43-923F58CDCC37}" type="pres">
      <dgm:prSet presAssocID="{D6D082C4-3E4C-4C91-9223-5B78F6F8ABDA}" presName="nodeText" presStyleLbl="bgAccFollowNode1" presStyleIdx="0" presStyleCnt="3">
        <dgm:presLayoutVars>
          <dgm:bulletEnabled val="1"/>
        </dgm:presLayoutVars>
      </dgm:prSet>
      <dgm:spPr/>
    </dgm:pt>
    <dgm:pt modelId="{A338BA3B-9E5B-446C-9951-9B6B32BA231F}" type="pres">
      <dgm:prSet presAssocID="{BE1C5EE4-0FDE-4380-B651-BFE5232F5400}" presName="sibTrans" presStyleCnt="0"/>
      <dgm:spPr/>
    </dgm:pt>
    <dgm:pt modelId="{FE201599-7899-4F8D-B166-04A6CD0B76F4}" type="pres">
      <dgm:prSet presAssocID="{67FB8FC0-AF68-4232-8A32-D04C9219E74C}" presName="compositeNode" presStyleCnt="0">
        <dgm:presLayoutVars>
          <dgm:bulletEnabled val="1"/>
        </dgm:presLayoutVars>
      </dgm:prSet>
      <dgm:spPr/>
    </dgm:pt>
    <dgm:pt modelId="{D520079B-510E-4C42-A084-F0C8D4DDB51C}" type="pres">
      <dgm:prSet presAssocID="{67FB8FC0-AF68-4232-8A32-D04C9219E74C}" presName="bgRect" presStyleLbl="bgAccFollowNode1" presStyleIdx="1" presStyleCnt="3"/>
      <dgm:spPr/>
    </dgm:pt>
    <dgm:pt modelId="{AF3D696E-4274-45BB-A7F8-B1EF0935106F}" type="pres">
      <dgm:prSet presAssocID="{C2FE5290-95CD-4B78-B989-E9090F3DFF2B}" presName="sibTransNodeCircle" presStyleLbl="alignNode1" presStyleIdx="2" presStyleCnt="6">
        <dgm:presLayoutVars>
          <dgm:chMax val="0"/>
          <dgm:bulletEnabled/>
        </dgm:presLayoutVars>
      </dgm:prSet>
      <dgm:spPr/>
    </dgm:pt>
    <dgm:pt modelId="{8ACA7F2D-7626-4050-A340-43EBEBE31577}" type="pres">
      <dgm:prSet presAssocID="{67FB8FC0-AF68-4232-8A32-D04C9219E74C}" presName="bottomLine" presStyleLbl="alignNode1" presStyleIdx="3" presStyleCnt="6">
        <dgm:presLayoutVars/>
      </dgm:prSet>
      <dgm:spPr/>
    </dgm:pt>
    <dgm:pt modelId="{50E8EE1B-E8C2-4010-8466-1240EBCCBB67}" type="pres">
      <dgm:prSet presAssocID="{67FB8FC0-AF68-4232-8A32-D04C9219E74C}" presName="nodeText" presStyleLbl="bgAccFollowNode1" presStyleIdx="1" presStyleCnt="3">
        <dgm:presLayoutVars>
          <dgm:bulletEnabled val="1"/>
        </dgm:presLayoutVars>
      </dgm:prSet>
      <dgm:spPr/>
    </dgm:pt>
    <dgm:pt modelId="{8308BB6C-9FC4-4E4C-AECD-744FB5A96EFA}" type="pres">
      <dgm:prSet presAssocID="{C2FE5290-95CD-4B78-B989-E9090F3DFF2B}" presName="sibTrans" presStyleCnt="0"/>
      <dgm:spPr/>
    </dgm:pt>
    <dgm:pt modelId="{C20775EB-C1B2-4199-8A74-7BC43BA007A1}" type="pres">
      <dgm:prSet presAssocID="{B24DD3CF-86E8-4F62-AEC9-1FF5C74142C8}" presName="compositeNode" presStyleCnt="0">
        <dgm:presLayoutVars>
          <dgm:bulletEnabled val="1"/>
        </dgm:presLayoutVars>
      </dgm:prSet>
      <dgm:spPr/>
    </dgm:pt>
    <dgm:pt modelId="{330A8369-AEC6-4479-8355-D57E81B6C529}" type="pres">
      <dgm:prSet presAssocID="{B24DD3CF-86E8-4F62-AEC9-1FF5C74142C8}" presName="bgRect" presStyleLbl="bgAccFollowNode1" presStyleIdx="2" presStyleCnt="3"/>
      <dgm:spPr/>
    </dgm:pt>
    <dgm:pt modelId="{88E3E871-933A-4674-8ED4-EC429D4BF40C}" type="pres">
      <dgm:prSet presAssocID="{C8BB780C-F100-4F9A-B9FE-E5C56EF1F3F1}" presName="sibTransNodeCircle" presStyleLbl="alignNode1" presStyleIdx="4" presStyleCnt="6">
        <dgm:presLayoutVars>
          <dgm:chMax val="0"/>
          <dgm:bulletEnabled/>
        </dgm:presLayoutVars>
      </dgm:prSet>
      <dgm:spPr/>
    </dgm:pt>
    <dgm:pt modelId="{A665E6AF-C080-4929-A83C-794E63903ED9}" type="pres">
      <dgm:prSet presAssocID="{B24DD3CF-86E8-4F62-AEC9-1FF5C74142C8}" presName="bottomLine" presStyleLbl="alignNode1" presStyleIdx="5" presStyleCnt="6">
        <dgm:presLayoutVars/>
      </dgm:prSet>
      <dgm:spPr/>
    </dgm:pt>
    <dgm:pt modelId="{F3919379-9AFE-4565-BAA7-B27BA95C9872}" type="pres">
      <dgm:prSet presAssocID="{B24DD3CF-86E8-4F62-AEC9-1FF5C74142C8}" presName="nodeText" presStyleLbl="bgAccFollowNode1" presStyleIdx="2" presStyleCnt="3">
        <dgm:presLayoutVars>
          <dgm:bulletEnabled val="1"/>
        </dgm:presLayoutVars>
      </dgm:prSet>
      <dgm:spPr/>
    </dgm:pt>
  </dgm:ptLst>
  <dgm:cxnLst>
    <dgm:cxn modelId="{88FF890D-78CC-42D2-9391-2B79E88EEC8D}" srcId="{CBCB1110-0085-4647-92A0-7787F625CC23}" destId="{D6D082C4-3E4C-4C91-9223-5B78F6F8ABDA}" srcOrd="0" destOrd="0" parTransId="{A5FDBE5A-3425-4BE6-BD69-A3172F3F3FD6}" sibTransId="{BE1C5EE4-0FDE-4380-B651-BFE5232F5400}"/>
    <dgm:cxn modelId="{32738212-3FF9-4C4A-A214-C5C4FD0C8A05}" srcId="{CBCB1110-0085-4647-92A0-7787F625CC23}" destId="{B24DD3CF-86E8-4F62-AEC9-1FF5C74142C8}" srcOrd="2" destOrd="0" parTransId="{84CB94C9-DA76-4A9F-A481-16A803FC3789}" sibTransId="{C8BB780C-F100-4F9A-B9FE-E5C56EF1F3F1}"/>
    <dgm:cxn modelId="{2EE6D524-88BC-43CF-B0AE-46A3D1BDC5A4}" type="presOf" srcId="{BE1C5EE4-0FDE-4380-B651-BFE5232F5400}" destId="{14C95F18-C7B4-40C8-8CC7-B04B4785B177}" srcOrd="0" destOrd="0" presId="urn:microsoft.com/office/officeart/2016/7/layout/BasicLinearProcessNumbered"/>
    <dgm:cxn modelId="{D056E82D-96D6-4FE9-8D3D-72844B9E2156}" type="presOf" srcId="{C8BB780C-F100-4F9A-B9FE-E5C56EF1F3F1}" destId="{88E3E871-933A-4674-8ED4-EC429D4BF40C}" srcOrd="0" destOrd="0" presId="urn:microsoft.com/office/officeart/2016/7/layout/BasicLinearProcessNumbered"/>
    <dgm:cxn modelId="{FD02DF35-6DE9-4E75-950D-07ACBFEEB368}" type="presOf" srcId="{CBCB1110-0085-4647-92A0-7787F625CC23}" destId="{3A4F7FFD-EFE3-432A-97FA-2C37C6CC83FB}" srcOrd="0" destOrd="0" presId="urn:microsoft.com/office/officeart/2016/7/layout/BasicLinearProcessNumbered"/>
    <dgm:cxn modelId="{0FB9C464-FE32-45AB-AB5D-5A32D42172C9}" srcId="{CBCB1110-0085-4647-92A0-7787F625CC23}" destId="{67FB8FC0-AF68-4232-8A32-D04C9219E74C}" srcOrd="1" destOrd="0" parTransId="{6915D006-E149-4337-97D2-243BF1EAEA1B}" sibTransId="{C2FE5290-95CD-4B78-B989-E9090F3DFF2B}"/>
    <dgm:cxn modelId="{75B86979-6D58-4284-BDF2-5E9BD605B422}" type="presOf" srcId="{C2FE5290-95CD-4B78-B989-E9090F3DFF2B}" destId="{AF3D696E-4274-45BB-A7F8-B1EF0935106F}" srcOrd="0" destOrd="0" presId="urn:microsoft.com/office/officeart/2016/7/layout/BasicLinearProcessNumbered"/>
    <dgm:cxn modelId="{92E0E67B-8620-489A-809B-A8BAFB33F85A}" type="presOf" srcId="{67FB8FC0-AF68-4232-8A32-D04C9219E74C}" destId="{50E8EE1B-E8C2-4010-8466-1240EBCCBB67}" srcOrd="1" destOrd="0" presId="urn:microsoft.com/office/officeart/2016/7/layout/BasicLinearProcessNumbered"/>
    <dgm:cxn modelId="{DE87F2B7-AF2A-459D-80D1-F91E421BF141}" type="presOf" srcId="{B24DD3CF-86E8-4F62-AEC9-1FF5C74142C8}" destId="{F3919379-9AFE-4565-BAA7-B27BA95C9872}" srcOrd="1" destOrd="0" presId="urn:microsoft.com/office/officeart/2016/7/layout/BasicLinearProcessNumbered"/>
    <dgm:cxn modelId="{D6ABB7D7-1C3B-4951-B861-F27C477E4E77}" type="presOf" srcId="{B24DD3CF-86E8-4F62-AEC9-1FF5C74142C8}" destId="{330A8369-AEC6-4479-8355-D57E81B6C529}" srcOrd="0" destOrd="0" presId="urn:microsoft.com/office/officeart/2016/7/layout/BasicLinearProcessNumbered"/>
    <dgm:cxn modelId="{6A56F0DA-39B7-4247-AFB6-83AA8B6C4965}" type="presOf" srcId="{D6D082C4-3E4C-4C91-9223-5B78F6F8ABDA}" destId="{F3ABF4F4-17BA-4F70-9D43-923F58CDCC37}" srcOrd="1" destOrd="0" presId="urn:microsoft.com/office/officeart/2016/7/layout/BasicLinearProcessNumbered"/>
    <dgm:cxn modelId="{958B34E4-2B14-407A-87F2-B76B003B30BE}" type="presOf" srcId="{D6D082C4-3E4C-4C91-9223-5B78F6F8ABDA}" destId="{EA10A099-FB7F-4F21-9284-E2B0CC2CD944}" srcOrd="0" destOrd="0" presId="urn:microsoft.com/office/officeart/2016/7/layout/BasicLinearProcessNumbered"/>
    <dgm:cxn modelId="{A34F32F6-4622-4EB5-90BD-494AF4B71D25}" type="presOf" srcId="{67FB8FC0-AF68-4232-8A32-D04C9219E74C}" destId="{D520079B-510E-4C42-A084-F0C8D4DDB51C}" srcOrd="0" destOrd="0" presId="urn:microsoft.com/office/officeart/2016/7/layout/BasicLinearProcessNumbered"/>
    <dgm:cxn modelId="{F7D727B8-9C55-4F6B-885E-D76E8F2C7F04}" type="presParOf" srcId="{3A4F7FFD-EFE3-432A-97FA-2C37C6CC83FB}" destId="{DC51FAA7-2B73-4E31-B3D0-61D6E43D2BD7}" srcOrd="0" destOrd="0" presId="urn:microsoft.com/office/officeart/2016/7/layout/BasicLinearProcessNumbered"/>
    <dgm:cxn modelId="{50F35111-910A-4631-B94D-A4DAF614B1F7}" type="presParOf" srcId="{DC51FAA7-2B73-4E31-B3D0-61D6E43D2BD7}" destId="{EA10A099-FB7F-4F21-9284-E2B0CC2CD944}" srcOrd="0" destOrd="0" presId="urn:microsoft.com/office/officeart/2016/7/layout/BasicLinearProcessNumbered"/>
    <dgm:cxn modelId="{E8C407FE-5361-4D9B-9E28-7A273A3AB34D}" type="presParOf" srcId="{DC51FAA7-2B73-4E31-B3D0-61D6E43D2BD7}" destId="{14C95F18-C7B4-40C8-8CC7-B04B4785B177}" srcOrd="1" destOrd="0" presId="urn:microsoft.com/office/officeart/2016/7/layout/BasicLinearProcessNumbered"/>
    <dgm:cxn modelId="{6BAF5111-0542-4058-906F-70EF0DBFEA64}" type="presParOf" srcId="{DC51FAA7-2B73-4E31-B3D0-61D6E43D2BD7}" destId="{00F55AF6-96DC-4CB7-A2AD-41C4B931A871}" srcOrd="2" destOrd="0" presId="urn:microsoft.com/office/officeart/2016/7/layout/BasicLinearProcessNumbered"/>
    <dgm:cxn modelId="{1396E801-578A-4386-AFEA-74B50D5F730F}" type="presParOf" srcId="{DC51FAA7-2B73-4E31-B3D0-61D6E43D2BD7}" destId="{F3ABF4F4-17BA-4F70-9D43-923F58CDCC37}" srcOrd="3" destOrd="0" presId="urn:microsoft.com/office/officeart/2016/7/layout/BasicLinearProcessNumbered"/>
    <dgm:cxn modelId="{FACE8919-48DB-4BE4-A38A-219CF757A459}" type="presParOf" srcId="{3A4F7FFD-EFE3-432A-97FA-2C37C6CC83FB}" destId="{A338BA3B-9E5B-446C-9951-9B6B32BA231F}" srcOrd="1" destOrd="0" presId="urn:microsoft.com/office/officeart/2016/7/layout/BasicLinearProcessNumbered"/>
    <dgm:cxn modelId="{7E3A84C2-0DB5-41A4-8E8D-BA0799A81759}" type="presParOf" srcId="{3A4F7FFD-EFE3-432A-97FA-2C37C6CC83FB}" destId="{FE201599-7899-4F8D-B166-04A6CD0B76F4}" srcOrd="2" destOrd="0" presId="urn:microsoft.com/office/officeart/2016/7/layout/BasicLinearProcessNumbered"/>
    <dgm:cxn modelId="{B90162AF-79ED-45E3-A4BE-4653714C80BB}" type="presParOf" srcId="{FE201599-7899-4F8D-B166-04A6CD0B76F4}" destId="{D520079B-510E-4C42-A084-F0C8D4DDB51C}" srcOrd="0" destOrd="0" presId="urn:microsoft.com/office/officeart/2016/7/layout/BasicLinearProcessNumbered"/>
    <dgm:cxn modelId="{B9B4B229-6E37-4D82-83F5-87BA763224E9}" type="presParOf" srcId="{FE201599-7899-4F8D-B166-04A6CD0B76F4}" destId="{AF3D696E-4274-45BB-A7F8-B1EF0935106F}" srcOrd="1" destOrd="0" presId="urn:microsoft.com/office/officeart/2016/7/layout/BasicLinearProcessNumbered"/>
    <dgm:cxn modelId="{8B2CC654-C72E-497D-8E7A-838518331EDD}" type="presParOf" srcId="{FE201599-7899-4F8D-B166-04A6CD0B76F4}" destId="{8ACA7F2D-7626-4050-A340-43EBEBE31577}" srcOrd="2" destOrd="0" presId="urn:microsoft.com/office/officeart/2016/7/layout/BasicLinearProcessNumbered"/>
    <dgm:cxn modelId="{A12B0914-299B-48BC-BF77-8124F5DB23A0}" type="presParOf" srcId="{FE201599-7899-4F8D-B166-04A6CD0B76F4}" destId="{50E8EE1B-E8C2-4010-8466-1240EBCCBB67}" srcOrd="3" destOrd="0" presId="urn:microsoft.com/office/officeart/2016/7/layout/BasicLinearProcessNumbered"/>
    <dgm:cxn modelId="{1555099B-CD99-4F42-B294-23547931F216}" type="presParOf" srcId="{3A4F7FFD-EFE3-432A-97FA-2C37C6CC83FB}" destId="{8308BB6C-9FC4-4E4C-AECD-744FB5A96EFA}" srcOrd="3" destOrd="0" presId="urn:microsoft.com/office/officeart/2016/7/layout/BasicLinearProcessNumbered"/>
    <dgm:cxn modelId="{6873CD70-8C30-488F-A85A-8F39B8F5DE56}" type="presParOf" srcId="{3A4F7FFD-EFE3-432A-97FA-2C37C6CC83FB}" destId="{C20775EB-C1B2-4199-8A74-7BC43BA007A1}" srcOrd="4" destOrd="0" presId="urn:microsoft.com/office/officeart/2016/7/layout/BasicLinearProcessNumbered"/>
    <dgm:cxn modelId="{53487E0D-E76F-4192-97AA-B9892A66EFE1}" type="presParOf" srcId="{C20775EB-C1B2-4199-8A74-7BC43BA007A1}" destId="{330A8369-AEC6-4479-8355-D57E81B6C529}" srcOrd="0" destOrd="0" presId="urn:microsoft.com/office/officeart/2016/7/layout/BasicLinearProcessNumbered"/>
    <dgm:cxn modelId="{7EAC6E1B-E7DB-484C-ADC5-1D2A1E5D51F2}" type="presParOf" srcId="{C20775EB-C1B2-4199-8A74-7BC43BA007A1}" destId="{88E3E871-933A-4674-8ED4-EC429D4BF40C}" srcOrd="1" destOrd="0" presId="urn:microsoft.com/office/officeart/2016/7/layout/BasicLinearProcessNumbered"/>
    <dgm:cxn modelId="{D2F3C4B9-0212-4458-AFAD-7EBE2D9F1ABE}" type="presParOf" srcId="{C20775EB-C1B2-4199-8A74-7BC43BA007A1}" destId="{A665E6AF-C080-4929-A83C-794E63903ED9}" srcOrd="2" destOrd="0" presId="urn:microsoft.com/office/officeart/2016/7/layout/BasicLinearProcessNumbered"/>
    <dgm:cxn modelId="{1FDBABC1-8E1C-45F8-B4C1-7D7AC3ADC78B}" type="presParOf" srcId="{C20775EB-C1B2-4199-8A74-7BC43BA007A1}" destId="{F3919379-9AFE-4565-BAA7-B27BA95C9872}" srcOrd="3" destOrd="0" presId="urn:microsoft.com/office/officeart/2016/7/layout/BasicLinear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10A099-FB7F-4F21-9284-E2B0CC2CD944}">
      <dsp:nvSpPr>
        <dsp:cNvPr id="0" name=""/>
        <dsp:cNvSpPr/>
      </dsp:nvSpPr>
      <dsp:spPr>
        <a:xfrm>
          <a:off x="0" y="0"/>
          <a:ext cx="3218135" cy="3101976"/>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0898" tIns="330200" rIns="250898" bIns="330200" numCol="1" spcCol="1270" anchor="t" anchorCtr="0">
          <a:noAutofit/>
        </a:bodyPr>
        <a:lstStyle/>
        <a:p>
          <a:pPr marL="0" lvl="0" indent="0" algn="l" defTabSz="577850">
            <a:lnSpc>
              <a:spcPct val="90000"/>
            </a:lnSpc>
            <a:spcBef>
              <a:spcPct val="0"/>
            </a:spcBef>
            <a:spcAft>
              <a:spcPct val="35000"/>
            </a:spcAft>
            <a:buNone/>
          </a:pPr>
          <a:r>
            <a:rPr lang="en-US" sz="1300" b="1" kern="1200"/>
            <a:t>EXPECT</a:t>
          </a:r>
          <a:r>
            <a:rPr lang="en-US" sz="1300" kern="1200"/>
            <a:t> – this part of your application will take time &amp; you should allow additional time for edits</a:t>
          </a:r>
        </a:p>
      </dsp:txBody>
      <dsp:txXfrm>
        <a:off x="0" y="1178750"/>
        <a:ext cx="3218135" cy="1861185"/>
      </dsp:txXfrm>
    </dsp:sp>
    <dsp:sp modelId="{14C95F18-C7B4-40C8-8CC7-B04B4785B177}">
      <dsp:nvSpPr>
        <dsp:cNvPr id="0" name=""/>
        <dsp:cNvSpPr/>
      </dsp:nvSpPr>
      <dsp:spPr>
        <a:xfrm>
          <a:off x="1143771" y="310197"/>
          <a:ext cx="930592" cy="930592"/>
        </a:xfrm>
        <a:prstGeom prst="ellips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2553" tIns="12700" rIns="72553" bIns="12700" numCol="1" spcCol="1270" anchor="ctr" anchorCtr="0">
          <a:noAutofit/>
        </a:bodyPr>
        <a:lstStyle/>
        <a:p>
          <a:pPr marL="0" lvl="0" indent="0" algn="ctr" defTabSz="2089150">
            <a:lnSpc>
              <a:spcPct val="90000"/>
            </a:lnSpc>
            <a:spcBef>
              <a:spcPct val="0"/>
            </a:spcBef>
            <a:spcAft>
              <a:spcPct val="35000"/>
            </a:spcAft>
            <a:buNone/>
          </a:pPr>
          <a:r>
            <a:rPr lang="en-US" sz="4700" kern="1200"/>
            <a:t>1</a:t>
          </a:r>
        </a:p>
      </dsp:txBody>
      <dsp:txXfrm>
        <a:off x="1280053" y="446479"/>
        <a:ext cx="658028" cy="658028"/>
      </dsp:txXfrm>
    </dsp:sp>
    <dsp:sp modelId="{00F55AF6-96DC-4CB7-A2AD-41C4B931A871}">
      <dsp:nvSpPr>
        <dsp:cNvPr id="0" name=""/>
        <dsp:cNvSpPr/>
      </dsp:nvSpPr>
      <dsp:spPr>
        <a:xfrm>
          <a:off x="0" y="3101904"/>
          <a:ext cx="3218135" cy="72"/>
        </a:xfrm>
        <a:prstGeom prst="rect">
          <a:avLst/>
        </a:prstGeom>
        <a:solidFill>
          <a:schemeClr val="accent4">
            <a:hueOff val="548711"/>
            <a:satOff val="19840"/>
            <a:lumOff val="-79"/>
            <a:alphaOff val="0"/>
          </a:schemeClr>
        </a:solidFill>
        <a:ln w="12700" cap="flat" cmpd="sng" algn="ctr">
          <a:solidFill>
            <a:schemeClr val="accent4">
              <a:hueOff val="548711"/>
              <a:satOff val="19840"/>
              <a:lumOff val="-79"/>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D520079B-510E-4C42-A084-F0C8D4DDB51C}">
      <dsp:nvSpPr>
        <dsp:cNvPr id="0" name=""/>
        <dsp:cNvSpPr/>
      </dsp:nvSpPr>
      <dsp:spPr>
        <a:xfrm>
          <a:off x="3539949" y="0"/>
          <a:ext cx="3218135" cy="3101976"/>
        </a:xfrm>
        <a:prstGeom prst="rect">
          <a:avLst/>
        </a:prstGeom>
        <a:solidFill>
          <a:schemeClr val="accent4">
            <a:tint val="40000"/>
            <a:alpha val="90000"/>
            <a:hueOff val="1053944"/>
            <a:satOff val="49230"/>
            <a:lumOff val="2450"/>
            <a:alphaOff val="0"/>
          </a:schemeClr>
        </a:solidFill>
        <a:ln w="12700" cap="flat" cmpd="sng" algn="ctr">
          <a:solidFill>
            <a:schemeClr val="accent4">
              <a:tint val="40000"/>
              <a:alpha val="90000"/>
              <a:hueOff val="1053944"/>
              <a:satOff val="49230"/>
              <a:lumOff val="245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0898" tIns="330200" rIns="250898" bIns="330200" numCol="1" spcCol="1270" anchor="t" anchorCtr="0">
          <a:noAutofit/>
        </a:bodyPr>
        <a:lstStyle/>
        <a:p>
          <a:pPr marL="0" lvl="0" indent="0" algn="l" defTabSz="577850">
            <a:lnSpc>
              <a:spcPct val="90000"/>
            </a:lnSpc>
            <a:spcBef>
              <a:spcPct val="0"/>
            </a:spcBef>
            <a:spcAft>
              <a:spcPct val="35000"/>
            </a:spcAft>
            <a:buNone/>
          </a:pPr>
          <a:r>
            <a:rPr lang="en-US" sz="1300" b="1" kern="1200"/>
            <a:t>GUIDE</a:t>
          </a:r>
          <a:r>
            <a:rPr lang="en-US" sz="1300" kern="1200"/>
            <a:t> – there are various guides available to assist you with how to organize and what to include in your outline of proposed research.</a:t>
          </a:r>
        </a:p>
      </dsp:txBody>
      <dsp:txXfrm>
        <a:off x="3539949" y="1178750"/>
        <a:ext cx="3218135" cy="1861185"/>
      </dsp:txXfrm>
    </dsp:sp>
    <dsp:sp modelId="{AF3D696E-4274-45BB-A7F8-B1EF0935106F}">
      <dsp:nvSpPr>
        <dsp:cNvPr id="0" name=""/>
        <dsp:cNvSpPr/>
      </dsp:nvSpPr>
      <dsp:spPr>
        <a:xfrm>
          <a:off x="4683720" y="310197"/>
          <a:ext cx="930592" cy="930592"/>
        </a:xfrm>
        <a:prstGeom prst="ellipse">
          <a:avLst/>
        </a:prstGeom>
        <a:solidFill>
          <a:schemeClr val="accent4">
            <a:hueOff val="1097422"/>
            <a:satOff val="39680"/>
            <a:lumOff val="-157"/>
            <a:alphaOff val="0"/>
          </a:schemeClr>
        </a:solidFill>
        <a:ln w="12700" cap="flat" cmpd="sng" algn="ctr">
          <a:solidFill>
            <a:schemeClr val="accent4">
              <a:hueOff val="1097422"/>
              <a:satOff val="39680"/>
              <a:lumOff val="-157"/>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2553" tIns="12700" rIns="72553" bIns="12700" numCol="1" spcCol="1270" anchor="ctr" anchorCtr="0">
          <a:noAutofit/>
        </a:bodyPr>
        <a:lstStyle/>
        <a:p>
          <a:pPr marL="0" lvl="0" indent="0" algn="ctr" defTabSz="2089150">
            <a:lnSpc>
              <a:spcPct val="90000"/>
            </a:lnSpc>
            <a:spcBef>
              <a:spcPct val="0"/>
            </a:spcBef>
            <a:spcAft>
              <a:spcPct val="35000"/>
            </a:spcAft>
            <a:buNone/>
          </a:pPr>
          <a:r>
            <a:rPr lang="en-US" sz="4700" kern="1200"/>
            <a:t>2</a:t>
          </a:r>
        </a:p>
      </dsp:txBody>
      <dsp:txXfrm>
        <a:off x="4820002" y="446479"/>
        <a:ext cx="658028" cy="658028"/>
      </dsp:txXfrm>
    </dsp:sp>
    <dsp:sp modelId="{8ACA7F2D-7626-4050-A340-43EBEBE31577}">
      <dsp:nvSpPr>
        <dsp:cNvPr id="0" name=""/>
        <dsp:cNvSpPr/>
      </dsp:nvSpPr>
      <dsp:spPr>
        <a:xfrm>
          <a:off x="3539949" y="3101904"/>
          <a:ext cx="3218135" cy="72"/>
        </a:xfrm>
        <a:prstGeom prst="rect">
          <a:avLst/>
        </a:prstGeom>
        <a:solidFill>
          <a:schemeClr val="accent4">
            <a:hueOff val="1646132"/>
            <a:satOff val="59520"/>
            <a:lumOff val="-236"/>
            <a:alphaOff val="0"/>
          </a:schemeClr>
        </a:solidFill>
        <a:ln w="12700" cap="flat" cmpd="sng" algn="ctr">
          <a:solidFill>
            <a:schemeClr val="accent4">
              <a:hueOff val="1646132"/>
              <a:satOff val="59520"/>
              <a:lumOff val="-236"/>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330A8369-AEC6-4479-8355-D57E81B6C529}">
      <dsp:nvSpPr>
        <dsp:cNvPr id="0" name=""/>
        <dsp:cNvSpPr/>
      </dsp:nvSpPr>
      <dsp:spPr>
        <a:xfrm>
          <a:off x="7079898" y="0"/>
          <a:ext cx="3218135" cy="3101976"/>
        </a:xfrm>
        <a:prstGeom prst="rect">
          <a:avLst/>
        </a:prstGeom>
        <a:solidFill>
          <a:schemeClr val="accent4">
            <a:tint val="40000"/>
            <a:alpha val="90000"/>
            <a:hueOff val="2107888"/>
            <a:satOff val="98460"/>
            <a:lumOff val="4900"/>
            <a:alphaOff val="0"/>
          </a:schemeClr>
        </a:solidFill>
        <a:ln w="12700" cap="flat" cmpd="sng" algn="ctr">
          <a:solidFill>
            <a:schemeClr val="accent4">
              <a:tint val="40000"/>
              <a:alpha val="90000"/>
              <a:hueOff val="2107888"/>
              <a:satOff val="98460"/>
              <a:lumOff val="490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0898" tIns="330200" rIns="250898" bIns="330200" numCol="1" spcCol="1270" anchor="t" anchorCtr="0">
          <a:noAutofit/>
        </a:bodyPr>
        <a:lstStyle/>
        <a:p>
          <a:pPr marL="0" lvl="0" indent="0" algn="l" defTabSz="577850">
            <a:lnSpc>
              <a:spcPct val="90000"/>
            </a:lnSpc>
            <a:spcBef>
              <a:spcPct val="0"/>
            </a:spcBef>
            <a:spcAft>
              <a:spcPct val="35000"/>
            </a:spcAft>
            <a:buNone/>
          </a:pPr>
          <a:r>
            <a:rPr lang="en-US" sz="1300" b="1" kern="1200"/>
            <a:t>EDIT</a:t>
          </a:r>
          <a:r>
            <a:rPr lang="en-US" sz="1300" kern="1200"/>
            <a:t> -  ask your supervisor to review and seek out others in your field to review your outline.  It is expected that you will make a multiple edits of your plan until you are satisfied it fully articulates your research.</a:t>
          </a:r>
        </a:p>
      </dsp:txBody>
      <dsp:txXfrm>
        <a:off x="7079898" y="1178750"/>
        <a:ext cx="3218135" cy="1861185"/>
      </dsp:txXfrm>
    </dsp:sp>
    <dsp:sp modelId="{88E3E871-933A-4674-8ED4-EC429D4BF40C}">
      <dsp:nvSpPr>
        <dsp:cNvPr id="0" name=""/>
        <dsp:cNvSpPr/>
      </dsp:nvSpPr>
      <dsp:spPr>
        <a:xfrm>
          <a:off x="8223669" y="310197"/>
          <a:ext cx="930592" cy="930592"/>
        </a:xfrm>
        <a:prstGeom prst="ellipse">
          <a:avLst/>
        </a:prstGeom>
        <a:solidFill>
          <a:schemeClr val="accent4">
            <a:hueOff val="2194843"/>
            <a:satOff val="79360"/>
            <a:lumOff val="-314"/>
            <a:alphaOff val="0"/>
          </a:schemeClr>
        </a:solidFill>
        <a:ln w="12700" cap="flat" cmpd="sng" algn="ctr">
          <a:solidFill>
            <a:schemeClr val="accent4">
              <a:hueOff val="2194843"/>
              <a:satOff val="79360"/>
              <a:lumOff val="-314"/>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2553" tIns="12700" rIns="72553" bIns="12700" numCol="1" spcCol="1270" anchor="ctr" anchorCtr="0">
          <a:noAutofit/>
        </a:bodyPr>
        <a:lstStyle/>
        <a:p>
          <a:pPr marL="0" lvl="0" indent="0" algn="ctr" defTabSz="2089150">
            <a:lnSpc>
              <a:spcPct val="90000"/>
            </a:lnSpc>
            <a:spcBef>
              <a:spcPct val="0"/>
            </a:spcBef>
            <a:spcAft>
              <a:spcPct val="35000"/>
            </a:spcAft>
            <a:buNone/>
          </a:pPr>
          <a:r>
            <a:rPr lang="en-US" sz="4700" kern="1200"/>
            <a:t>3</a:t>
          </a:r>
        </a:p>
      </dsp:txBody>
      <dsp:txXfrm>
        <a:off x="8359951" y="446479"/>
        <a:ext cx="658028" cy="658028"/>
      </dsp:txXfrm>
    </dsp:sp>
    <dsp:sp modelId="{A665E6AF-C080-4929-A83C-794E63903ED9}">
      <dsp:nvSpPr>
        <dsp:cNvPr id="0" name=""/>
        <dsp:cNvSpPr/>
      </dsp:nvSpPr>
      <dsp:spPr>
        <a:xfrm>
          <a:off x="7079898" y="3101904"/>
          <a:ext cx="3218135" cy="72"/>
        </a:xfrm>
        <a:prstGeom prst="rect">
          <a:avLst/>
        </a:prstGeom>
        <a:solidFill>
          <a:schemeClr val="accent4">
            <a:hueOff val="2743554"/>
            <a:satOff val="99200"/>
            <a:lumOff val="-393"/>
            <a:alphaOff val="0"/>
          </a:schemeClr>
        </a:solidFill>
        <a:ln w="12700" cap="flat" cmpd="sng" algn="ctr">
          <a:solidFill>
            <a:schemeClr val="accent4">
              <a:hueOff val="2743554"/>
              <a:satOff val="99200"/>
              <a:lumOff val="-393"/>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quickStyle1.xml><?xml version="1.0" encoding="utf-8"?>
<dgm:styleDef xmlns:dgm="http://schemas.openxmlformats.org/drawingml/2006/diagram" xmlns:a="http://schemas.openxmlformats.org/drawingml/2006/main" uniqueId="urn:microsoft.com/office/officeart/2005/8/quickstyle/simple2#1">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C32BE22-BCF5-218A-BCDB-9D6463B9A47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36C6B9B-3CD0-9D38-9EB7-8FC9403B854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1A62055-8DBD-6042-92AC-66DE479F90DE}" type="datetimeFigureOut">
              <a:rPr lang="en-US" smtClean="0"/>
              <a:t>9/1/2026</a:t>
            </a:fld>
            <a:endParaRPr lang="en-US"/>
          </a:p>
        </p:txBody>
      </p:sp>
      <p:sp>
        <p:nvSpPr>
          <p:cNvPr id="4" name="Footer Placeholder 3">
            <a:extLst>
              <a:ext uri="{FF2B5EF4-FFF2-40B4-BE49-F238E27FC236}">
                <a16:creationId xmlns:a16="http://schemas.microsoft.com/office/drawing/2014/main" id="{7745B14E-D4D7-1E40-CD23-AE797C23682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Tree>
    <p:extLst>
      <p:ext uri="{BB962C8B-B14F-4D97-AF65-F5344CB8AC3E}">
        <p14:creationId xmlns:p14="http://schemas.microsoft.com/office/powerpoint/2010/main" val="37135121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FEE50A-AB77-49BE-9076-23C4C8D08BB2}" type="datetimeFigureOut">
              <a:rPr lang="en-US" smtClean="0"/>
              <a:t>9/1/2026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E09883-B744-4FDD-8623-D69A66650022}" type="slidenum">
              <a:rPr lang="en-US" smtClean="0"/>
              <a:t>‹#›</a:t>
            </a:fld>
            <a:endParaRPr lang="en-US"/>
          </a:p>
        </p:txBody>
      </p:sp>
    </p:spTree>
    <p:extLst>
      <p:ext uri="{BB962C8B-B14F-4D97-AF65-F5344CB8AC3E}">
        <p14:creationId xmlns:p14="http://schemas.microsoft.com/office/powerpoint/2010/main" val="1427647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78A43-0DD8-99AC-3BD0-1369645D96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4CAFD5-A45C-EB86-05DB-99DFB8E72E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65E7B7-D4EC-B58A-4221-7327240B682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3C880BB-18CA-AF3A-1D74-4E1EA69C2DD9}"/>
              </a:ext>
            </a:extLst>
          </p:cNvPr>
          <p:cNvSpPr>
            <a:spLocks noGrp="1"/>
          </p:cNvSpPr>
          <p:nvPr>
            <p:ph type="sldNum" sz="quarter" idx="5"/>
          </p:nvPr>
        </p:nvSpPr>
        <p:spPr/>
        <p:txBody>
          <a:bodyPr/>
          <a:lstStyle/>
          <a:p>
            <a:fld id="{96E09883-B744-4FDD-8623-D69A66650022}" type="slidenum">
              <a:rPr lang="en-US" smtClean="0"/>
              <a:t>1</a:t>
            </a:fld>
            <a:endParaRPr lang="en-US" dirty="0"/>
          </a:p>
        </p:txBody>
      </p:sp>
    </p:spTree>
    <p:extLst>
      <p:ext uri="{BB962C8B-B14F-4D97-AF65-F5344CB8AC3E}">
        <p14:creationId xmlns:p14="http://schemas.microsoft.com/office/powerpoint/2010/main" val="12935629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96E09883-B744-4FDD-8623-D69A66650022}" type="slidenum">
              <a:rPr lang="en-US" smtClean="0"/>
              <a:t>17</a:t>
            </a:fld>
            <a:endParaRPr lang="en-US"/>
          </a:p>
        </p:txBody>
      </p:sp>
    </p:spTree>
    <p:extLst>
      <p:ext uri="{BB962C8B-B14F-4D97-AF65-F5344CB8AC3E}">
        <p14:creationId xmlns:p14="http://schemas.microsoft.com/office/powerpoint/2010/main" val="41419458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DB2ED4-5134-0E70-DDB0-8C60BEA8DA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29C20B-3969-5485-6201-B3F252E2C2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4FA8F1-A358-9EEF-3C88-EDDEEC5A6031}"/>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F2E9DE92-5863-8B4E-F340-198E456BB277}"/>
              </a:ext>
            </a:extLst>
          </p:cNvPr>
          <p:cNvSpPr>
            <a:spLocks noGrp="1"/>
          </p:cNvSpPr>
          <p:nvPr>
            <p:ph type="sldNum" sz="quarter" idx="5"/>
          </p:nvPr>
        </p:nvSpPr>
        <p:spPr/>
        <p:txBody>
          <a:bodyPr/>
          <a:lstStyle/>
          <a:p>
            <a:fld id="{96E09883-B744-4FDD-8623-D69A66650022}" type="slidenum">
              <a:rPr lang="en-US" smtClean="0"/>
              <a:t>18</a:t>
            </a:fld>
            <a:endParaRPr lang="en-US"/>
          </a:p>
        </p:txBody>
      </p:sp>
    </p:spTree>
    <p:extLst>
      <p:ext uri="{BB962C8B-B14F-4D97-AF65-F5344CB8AC3E}">
        <p14:creationId xmlns:p14="http://schemas.microsoft.com/office/powerpoint/2010/main" val="40547647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E09883-B744-4FDD-8623-D69A66650022}" type="slidenum">
              <a:rPr lang="en-US" smtClean="0"/>
              <a:t>19</a:t>
            </a:fld>
            <a:endParaRPr lang="en-US"/>
          </a:p>
        </p:txBody>
      </p:sp>
    </p:spTree>
    <p:extLst>
      <p:ext uri="{BB962C8B-B14F-4D97-AF65-F5344CB8AC3E}">
        <p14:creationId xmlns:p14="http://schemas.microsoft.com/office/powerpoint/2010/main" val="37489989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96E09883-B744-4FDD-8623-D69A66650022}" type="slidenum">
              <a:rPr lang="en-US" smtClean="0"/>
              <a:t>20</a:t>
            </a:fld>
            <a:endParaRPr lang="en-US"/>
          </a:p>
        </p:txBody>
      </p:sp>
    </p:spTree>
    <p:extLst>
      <p:ext uri="{BB962C8B-B14F-4D97-AF65-F5344CB8AC3E}">
        <p14:creationId xmlns:p14="http://schemas.microsoft.com/office/powerpoint/2010/main" val="19961348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96E09883-B744-4FDD-8623-D69A66650022}" type="slidenum">
              <a:rPr lang="en-US" smtClean="0"/>
              <a:t>21</a:t>
            </a:fld>
            <a:endParaRPr lang="en-US"/>
          </a:p>
        </p:txBody>
      </p:sp>
    </p:spTree>
    <p:extLst>
      <p:ext uri="{BB962C8B-B14F-4D97-AF65-F5344CB8AC3E}">
        <p14:creationId xmlns:p14="http://schemas.microsoft.com/office/powerpoint/2010/main" val="38221568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96E09883-B744-4FDD-8623-D69A66650022}" type="slidenum">
              <a:rPr lang="en-US" smtClean="0"/>
              <a:t>22</a:t>
            </a:fld>
            <a:endParaRPr lang="en-US"/>
          </a:p>
        </p:txBody>
      </p:sp>
    </p:spTree>
    <p:extLst>
      <p:ext uri="{BB962C8B-B14F-4D97-AF65-F5344CB8AC3E}">
        <p14:creationId xmlns:p14="http://schemas.microsoft.com/office/powerpoint/2010/main" val="4964996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6E09883-B744-4FDD-8623-D69A6665002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07248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96E09883-B744-4FDD-8623-D69A66650022}" type="slidenum">
              <a:rPr lang="en-US" smtClean="0"/>
              <a:t>26</a:t>
            </a:fld>
            <a:endParaRPr lang="en-US"/>
          </a:p>
        </p:txBody>
      </p:sp>
    </p:spTree>
    <p:extLst>
      <p:ext uri="{BB962C8B-B14F-4D97-AF65-F5344CB8AC3E}">
        <p14:creationId xmlns:p14="http://schemas.microsoft.com/office/powerpoint/2010/main" val="39945815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Update annually – first time, takes time</a:t>
            </a:r>
            <a:endParaRPr lang="en-CA" dirty="0"/>
          </a:p>
        </p:txBody>
      </p:sp>
      <p:sp>
        <p:nvSpPr>
          <p:cNvPr id="4" name="Slide Number Placeholder 3"/>
          <p:cNvSpPr>
            <a:spLocks noGrp="1"/>
          </p:cNvSpPr>
          <p:nvPr>
            <p:ph type="sldNum" sz="quarter" idx="5"/>
          </p:nvPr>
        </p:nvSpPr>
        <p:spPr/>
        <p:txBody>
          <a:bodyPr/>
          <a:lstStyle/>
          <a:p>
            <a:fld id="{96E09883-B744-4FDD-8623-D69A66650022}" type="slidenum">
              <a:rPr lang="en-US" smtClean="0"/>
              <a:t>30</a:t>
            </a:fld>
            <a:endParaRPr lang="en-US"/>
          </a:p>
        </p:txBody>
      </p:sp>
    </p:spTree>
    <p:extLst>
      <p:ext uri="{BB962C8B-B14F-4D97-AF65-F5344CB8AC3E}">
        <p14:creationId xmlns:p14="http://schemas.microsoft.com/office/powerpoint/2010/main" val="4224999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6E09883-B744-4FDD-8623-D69A6665002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43637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important to recognize that funding opportunities and application considerations may differ depending on where you are in your academic journey. Whether you are a current master's student transitioning directly into a doctoral program or a professional returning to academia to pursue doctoral studies, you should carefully evaluate the funding options available within each graduate program. Understanding the level and duration of funding support, scholarship opportunities, teaching or research assistantships, and other financial resources can play a significant role in determining which doctoral program is the best fit for your academic and personal circumstances.</a:t>
            </a:r>
            <a:endParaRPr lang="en-CA" dirty="0"/>
          </a:p>
        </p:txBody>
      </p:sp>
      <p:sp>
        <p:nvSpPr>
          <p:cNvPr id="4" name="Slide Number Placeholder 3"/>
          <p:cNvSpPr>
            <a:spLocks noGrp="1"/>
          </p:cNvSpPr>
          <p:nvPr>
            <p:ph type="sldNum" sz="quarter" idx="5"/>
          </p:nvPr>
        </p:nvSpPr>
        <p:spPr/>
        <p:txBody>
          <a:bodyPr/>
          <a:lstStyle/>
          <a:p>
            <a:fld id="{96E09883-B744-4FDD-8623-D69A66650022}" type="slidenum">
              <a:rPr lang="en-US" smtClean="0"/>
              <a:t>4</a:t>
            </a:fld>
            <a:endParaRPr lang="en-US"/>
          </a:p>
        </p:txBody>
      </p:sp>
    </p:spTree>
    <p:extLst>
      <p:ext uri="{BB962C8B-B14F-4D97-AF65-F5344CB8AC3E}">
        <p14:creationId xmlns:p14="http://schemas.microsoft.com/office/powerpoint/2010/main" val="24565522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Enthusiastic, robust, positive, - select the work you are comfortable using</a:t>
            </a:r>
            <a:endParaRPr kumimoji="0" lang="en-CA"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CA" dirty="0"/>
          </a:p>
        </p:txBody>
      </p:sp>
      <p:sp>
        <p:nvSpPr>
          <p:cNvPr id="4" name="Slide Number Placeholder 3"/>
          <p:cNvSpPr>
            <a:spLocks noGrp="1"/>
          </p:cNvSpPr>
          <p:nvPr>
            <p:ph type="sldNum" sz="quarter" idx="5"/>
          </p:nvPr>
        </p:nvSpPr>
        <p:spPr/>
        <p:txBody>
          <a:bodyPr/>
          <a:lstStyle/>
          <a:p>
            <a:fld id="{96E09883-B744-4FDD-8623-D69A66650022}" type="slidenum">
              <a:rPr lang="en-US" smtClean="0"/>
              <a:t>33</a:t>
            </a:fld>
            <a:endParaRPr lang="en-US"/>
          </a:p>
        </p:txBody>
      </p:sp>
    </p:spTree>
    <p:extLst>
      <p:ext uri="{BB962C8B-B14F-4D97-AF65-F5344CB8AC3E}">
        <p14:creationId xmlns:p14="http://schemas.microsoft.com/office/powerpoint/2010/main" val="42574442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spcBef>
                <a:spcPts val="600"/>
              </a:spcBef>
              <a:spcAft>
                <a:spcPts val="300"/>
              </a:spcAft>
              <a:buNone/>
            </a:pPr>
            <a:endParaRPr lang="en-US" b="0" i="0" dirty="0">
              <a:solidFill>
                <a:srgbClr val="424242"/>
              </a:solidFill>
              <a:effectLst/>
              <a:latin typeface="Segoe San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6E09883-B744-4FDD-8623-D69A6665002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4552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96E09883-B744-4FDD-8623-D69A66650022}" type="slidenum">
              <a:rPr lang="en-US" smtClean="0"/>
              <a:t>36</a:t>
            </a:fld>
            <a:endParaRPr lang="en-US"/>
          </a:p>
        </p:txBody>
      </p:sp>
    </p:spTree>
    <p:extLst>
      <p:ext uri="{BB962C8B-B14F-4D97-AF65-F5344CB8AC3E}">
        <p14:creationId xmlns:p14="http://schemas.microsoft.com/office/powerpoint/2010/main" val="41550699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Wishing you all the best – and I am available for assistance, Financial Matters / Connect with Us</a:t>
            </a:r>
          </a:p>
        </p:txBody>
      </p:sp>
      <p:sp>
        <p:nvSpPr>
          <p:cNvPr id="4" name="Slide Number Placeholder 3"/>
          <p:cNvSpPr>
            <a:spLocks noGrp="1"/>
          </p:cNvSpPr>
          <p:nvPr>
            <p:ph type="sldNum" sz="quarter" idx="5"/>
          </p:nvPr>
        </p:nvSpPr>
        <p:spPr/>
        <p:txBody>
          <a:bodyPr/>
          <a:lstStyle/>
          <a:p>
            <a:fld id="{96E09883-B744-4FDD-8623-D69A66650022}" type="slidenum">
              <a:rPr lang="en-US" smtClean="0"/>
              <a:t>37</a:t>
            </a:fld>
            <a:endParaRPr lang="en-US"/>
          </a:p>
        </p:txBody>
      </p:sp>
    </p:spTree>
    <p:extLst>
      <p:ext uri="{BB962C8B-B14F-4D97-AF65-F5344CB8AC3E}">
        <p14:creationId xmlns:p14="http://schemas.microsoft.com/office/powerpoint/2010/main" val="4601060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96E09883-B744-4FDD-8623-D69A66650022}" type="slidenum">
              <a:rPr lang="en-US" smtClean="0"/>
              <a:t>38</a:t>
            </a:fld>
            <a:endParaRPr lang="en-US"/>
          </a:p>
        </p:txBody>
      </p:sp>
    </p:spTree>
    <p:extLst>
      <p:ext uri="{BB962C8B-B14F-4D97-AF65-F5344CB8AC3E}">
        <p14:creationId xmlns:p14="http://schemas.microsoft.com/office/powerpoint/2010/main" val="17030350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E09883-B744-4FDD-8623-D69A66650022}" type="slidenum">
              <a:rPr lang="en-US" smtClean="0"/>
              <a:t>41</a:t>
            </a:fld>
            <a:endParaRPr lang="en-US"/>
          </a:p>
        </p:txBody>
      </p:sp>
    </p:spTree>
    <p:extLst>
      <p:ext uri="{BB962C8B-B14F-4D97-AF65-F5344CB8AC3E}">
        <p14:creationId xmlns:p14="http://schemas.microsoft.com/office/powerpoint/2010/main" val="25707651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96E09883-B744-4FDD-8623-D69A66650022}" type="slidenum">
              <a:rPr lang="en-US" smtClean="0"/>
              <a:t>5</a:t>
            </a:fld>
            <a:endParaRPr lang="en-US"/>
          </a:p>
        </p:txBody>
      </p:sp>
    </p:spTree>
    <p:extLst>
      <p:ext uri="{BB962C8B-B14F-4D97-AF65-F5344CB8AC3E}">
        <p14:creationId xmlns:p14="http://schemas.microsoft.com/office/powerpoint/2010/main" val="9805315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96E09883-B744-4FDD-8623-D69A66650022}" type="slidenum">
              <a:rPr lang="en-US" smtClean="0"/>
              <a:t>6</a:t>
            </a:fld>
            <a:endParaRPr lang="en-US"/>
          </a:p>
        </p:txBody>
      </p:sp>
    </p:spTree>
    <p:extLst>
      <p:ext uri="{BB962C8B-B14F-4D97-AF65-F5344CB8AC3E}">
        <p14:creationId xmlns:p14="http://schemas.microsoft.com/office/powerpoint/2010/main" val="38221568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Part of the academic experience is engagement with others in your field and Trent offers funding opportunities for Conferences, Research &amp; Travel. </a:t>
            </a:r>
            <a:endParaRPr lang="en-CA" dirty="0"/>
          </a:p>
        </p:txBody>
      </p:sp>
      <p:sp>
        <p:nvSpPr>
          <p:cNvPr id="4" name="Slide Number Placeholder 3"/>
          <p:cNvSpPr>
            <a:spLocks noGrp="1"/>
          </p:cNvSpPr>
          <p:nvPr>
            <p:ph type="sldNum" sz="quarter" idx="5"/>
          </p:nvPr>
        </p:nvSpPr>
        <p:spPr/>
        <p:txBody>
          <a:bodyPr/>
          <a:lstStyle/>
          <a:p>
            <a:fld id="{96E09883-B744-4FDD-8623-D69A66650022}" type="slidenum">
              <a:rPr lang="en-US" smtClean="0"/>
              <a:t>7</a:t>
            </a:fld>
            <a:endParaRPr lang="en-US"/>
          </a:p>
        </p:txBody>
      </p:sp>
    </p:spTree>
    <p:extLst>
      <p:ext uri="{BB962C8B-B14F-4D97-AF65-F5344CB8AC3E}">
        <p14:creationId xmlns:p14="http://schemas.microsoft.com/office/powerpoint/2010/main" val="34521606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External direct application – does not require a Trent nomination</a:t>
            </a:r>
            <a:endParaRPr lang="en-CA" dirty="0"/>
          </a:p>
        </p:txBody>
      </p:sp>
      <p:sp>
        <p:nvSpPr>
          <p:cNvPr id="4" name="Slide Number Placeholder 3"/>
          <p:cNvSpPr>
            <a:spLocks noGrp="1"/>
          </p:cNvSpPr>
          <p:nvPr>
            <p:ph type="sldNum" sz="quarter" idx="5"/>
          </p:nvPr>
        </p:nvSpPr>
        <p:spPr/>
        <p:txBody>
          <a:bodyPr/>
          <a:lstStyle/>
          <a:p>
            <a:fld id="{96E09883-B744-4FDD-8623-D69A66650022}" type="slidenum">
              <a:rPr lang="en-US" smtClean="0"/>
              <a:t>10</a:t>
            </a:fld>
            <a:endParaRPr lang="en-US"/>
          </a:p>
        </p:txBody>
      </p:sp>
    </p:spTree>
    <p:extLst>
      <p:ext uri="{BB962C8B-B14F-4D97-AF65-F5344CB8AC3E}">
        <p14:creationId xmlns:p14="http://schemas.microsoft.com/office/powerpoint/2010/main" val="25714299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96E09883-B744-4FDD-8623-D69A66650022}" type="slidenum">
              <a:rPr lang="en-US" smtClean="0"/>
              <a:t>11</a:t>
            </a:fld>
            <a:endParaRPr lang="en-US"/>
          </a:p>
        </p:txBody>
      </p:sp>
    </p:spTree>
    <p:extLst>
      <p:ext uri="{BB962C8B-B14F-4D97-AF65-F5344CB8AC3E}">
        <p14:creationId xmlns:p14="http://schemas.microsoft.com/office/powerpoint/2010/main" val="34375986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Key words – if your fits under an area, be sure to indicate within this section, and with your reference</a:t>
            </a:r>
            <a:endParaRPr lang="en-CA" dirty="0"/>
          </a:p>
        </p:txBody>
      </p:sp>
      <p:sp>
        <p:nvSpPr>
          <p:cNvPr id="4" name="Slide Number Placeholder 3"/>
          <p:cNvSpPr>
            <a:spLocks noGrp="1"/>
          </p:cNvSpPr>
          <p:nvPr>
            <p:ph type="sldNum" sz="quarter" idx="5"/>
          </p:nvPr>
        </p:nvSpPr>
        <p:spPr/>
        <p:txBody>
          <a:bodyPr/>
          <a:lstStyle/>
          <a:p>
            <a:fld id="{96E09883-B744-4FDD-8623-D69A66650022}" type="slidenum">
              <a:rPr lang="en-US" smtClean="0"/>
              <a:t>14</a:t>
            </a:fld>
            <a:endParaRPr lang="en-US"/>
          </a:p>
        </p:txBody>
      </p:sp>
    </p:spTree>
    <p:extLst>
      <p:ext uri="{BB962C8B-B14F-4D97-AF65-F5344CB8AC3E}">
        <p14:creationId xmlns:p14="http://schemas.microsoft.com/office/powerpoint/2010/main" val="38878442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96E09883-B744-4FDD-8623-D69A66650022}" type="slidenum">
              <a:rPr lang="en-US" smtClean="0"/>
              <a:t>15</a:t>
            </a:fld>
            <a:endParaRPr lang="en-US"/>
          </a:p>
        </p:txBody>
      </p:sp>
    </p:spTree>
    <p:extLst>
      <p:ext uri="{BB962C8B-B14F-4D97-AF65-F5344CB8AC3E}">
        <p14:creationId xmlns:p14="http://schemas.microsoft.com/office/powerpoint/2010/main" val="23108413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Date Placeholder 6"/>
          <p:cNvSpPr>
            <a:spLocks noGrp="1"/>
          </p:cNvSpPr>
          <p:nvPr>
            <p:ph type="dt" sz="half" idx="10"/>
          </p:nvPr>
        </p:nvSpPr>
        <p:spPr/>
        <p:txBody>
          <a:bodyPr/>
          <a:lstStyle/>
          <a:p>
            <a:fld id="{1160EA64-D806-43AC-9DF2-F8C432F32B4C}" type="datetimeFigureOut">
              <a:rPr lang="en-US" smtClean="0"/>
              <a:t>9/1/2026</a:t>
            </a:fld>
            <a:endParaRPr lang="en-US"/>
          </a:p>
        </p:txBody>
      </p:sp>
      <p:sp>
        <p:nvSpPr>
          <p:cNvPr id="8" name="Footer Placeholder 7"/>
          <p:cNvSpPr>
            <a:spLocks noGrp="1"/>
          </p:cNvSpPr>
          <p:nvPr>
            <p:ph type="ftr" sz="quarter" idx="11"/>
          </p:nvPr>
        </p:nvSpPr>
        <p:spPr/>
        <p:txBody>
          <a:bodyPr/>
          <a:lstStyle/>
          <a:p>
            <a:r>
              <a:rPr lang="en-US"/>
              <a:t>PRESENTATION TITLE</a:t>
            </a:r>
          </a:p>
        </p:txBody>
      </p:sp>
      <p:sp>
        <p:nvSpPr>
          <p:cNvPr id="9" name="Slide Number Placeholder 8"/>
          <p:cNvSpPr>
            <a:spLocks noGrp="1"/>
          </p:cNvSpPr>
          <p:nvPr>
            <p:ph type="sldNum" sz="quarter" idx="12"/>
          </p:nvPr>
        </p:nvSpPr>
        <p:spPr/>
        <p:txBody>
          <a:bodyPr/>
          <a:lstStyle/>
          <a:p>
            <a:fld id="{B5CEABB6-07DC-46E8-9B57-56EC44A396E5}" type="slidenum">
              <a:rPr lang="en-US" smtClean="0"/>
              <a:pPr/>
              <a:t>‹#›</a:t>
            </a:fld>
            <a:endParaRPr lang="en-US"/>
          </a:p>
        </p:txBody>
      </p:sp>
    </p:spTree>
    <p:extLst>
      <p:ext uri="{BB962C8B-B14F-4D97-AF65-F5344CB8AC3E}">
        <p14:creationId xmlns:p14="http://schemas.microsoft.com/office/powerpoint/2010/main" val="1052594660"/>
      </p:ext>
    </p:extLst>
  </p:cSld>
  <p:clrMapOvr>
    <a:overrideClrMapping bg1="dk1" tx1="lt1" bg2="dk2" tx2="lt2" accent1="accent1" accent2="accent2" accent3="accent3" accent4="accent4" accent5="accent5" accent6="accent6" hlink="hlink" folHlink="folHlink"/>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9F9C37B-1D36-470B-8223-D6C91242EC14}" type="datetimeFigureOut">
              <a:rPr lang="en-US" smtClean="0"/>
              <a:t>9/1/2026</a:t>
            </a:fld>
            <a:endParaRPr lang="en-US"/>
          </a:p>
        </p:txBody>
      </p:sp>
      <p:sp>
        <p:nvSpPr>
          <p:cNvPr id="5" name="Footer Placeholder 4"/>
          <p:cNvSpPr>
            <a:spLocks noGrp="1"/>
          </p:cNvSpPr>
          <p:nvPr>
            <p:ph type="ftr" sz="quarter" idx="11"/>
          </p:nvPr>
        </p:nvSpPr>
        <p:spPr/>
        <p:txBody>
          <a:bodyPr/>
          <a:lstStyle/>
          <a:p>
            <a:r>
              <a:rPr lang="en-US"/>
              <a:t>PRESENTATION TITLE</a:t>
            </a:r>
          </a:p>
        </p:txBody>
      </p:sp>
      <p:sp>
        <p:nvSpPr>
          <p:cNvPr id="6" name="Slide Number Placeholder 5"/>
          <p:cNvSpPr>
            <a:spLocks noGrp="1"/>
          </p:cNvSpPr>
          <p:nvPr>
            <p:ph type="sldNum" sz="quarter" idx="12"/>
          </p:nvPr>
        </p:nvSpPr>
        <p:spPr/>
        <p:txBody>
          <a:bodyPr/>
          <a:lstStyle/>
          <a:p>
            <a:fld id="{B5CEABB6-07DC-46E8-9B57-56EC44A396E5}" type="slidenum">
              <a:rPr lang="en-US" smtClean="0"/>
              <a:pPr/>
              <a:t>‹#›</a:t>
            </a:fld>
            <a:endParaRPr lang="en-US"/>
          </a:p>
        </p:txBody>
      </p:sp>
    </p:spTree>
    <p:extLst>
      <p:ext uri="{BB962C8B-B14F-4D97-AF65-F5344CB8AC3E}">
        <p14:creationId xmlns:p14="http://schemas.microsoft.com/office/powerpoint/2010/main" val="316676029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7C6F52A-A82B-47A2-A83A-8C4C91F2D59F}" type="datetimeFigureOut">
              <a:rPr lang="en-US" smtClean="0"/>
              <a:t>9/1/2026</a:t>
            </a:fld>
            <a:endParaRPr lang="en-US"/>
          </a:p>
        </p:txBody>
      </p:sp>
      <p:sp>
        <p:nvSpPr>
          <p:cNvPr id="5" name="Footer Placeholder 4"/>
          <p:cNvSpPr>
            <a:spLocks noGrp="1"/>
          </p:cNvSpPr>
          <p:nvPr>
            <p:ph type="ftr" sz="quarter" idx="11"/>
          </p:nvPr>
        </p:nvSpPr>
        <p:spPr/>
        <p:txBody>
          <a:bodyPr/>
          <a:lstStyle/>
          <a:p>
            <a:r>
              <a:rPr lang="en-US"/>
              <a:t>PRESENTATION TITLE</a:t>
            </a:r>
          </a:p>
        </p:txBody>
      </p:sp>
      <p:sp>
        <p:nvSpPr>
          <p:cNvPr id="6" name="Slide Number Placeholder 5"/>
          <p:cNvSpPr>
            <a:spLocks noGrp="1"/>
          </p:cNvSpPr>
          <p:nvPr>
            <p:ph type="sldNum" sz="quarter" idx="12"/>
          </p:nvPr>
        </p:nvSpPr>
        <p:spPr/>
        <p:txBody>
          <a:bodyPr/>
          <a:lstStyle/>
          <a:p>
            <a:fld id="{B5CEABB6-07DC-46E8-9B57-56EC44A396E5}" type="slidenum">
              <a:rPr lang="en-US" smtClean="0"/>
              <a:pPr/>
              <a:t>‹#›</a:t>
            </a:fld>
            <a:endParaRPr lang="en-US"/>
          </a:p>
        </p:txBody>
      </p:sp>
    </p:spTree>
    <p:extLst>
      <p:ext uri="{BB962C8B-B14F-4D97-AF65-F5344CB8AC3E}">
        <p14:creationId xmlns:p14="http://schemas.microsoft.com/office/powerpoint/2010/main" val="393026401"/>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2">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7C12813-DBA6-41C2-2418-83919E059FED}"/>
              </a:ext>
              <a:ext uri="{C183D7F6-B498-43B3-948B-1728B52AA6E4}">
                <adec:decorative xmlns:adec="http://schemas.microsoft.com/office/drawing/2017/decorative" val="1"/>
              </a:ext>
            </a:extLst>
          </p:cNvPr>
          <p:cNvGrpSpPr/>
          <p:nvPr userDrawn="1"/>
        </p:nvGrpSpPr>
        <p:grpSpPr>
          <a:xfrm rot="10800000">
            <a:off x="741680" y="0"/>
            <a:ext cx="2133966" cy="2133966"/>
            <a:chOff x="9654699" y="2229295"/>
            <a:chExt cx="2133966" cy="2133966"/>
          </a:xfrm>
        </p:grpSpPr>
        <p:sp>
          <p:nvSpPr>
            <p:cNvPr id="5" name="Freeform 4">
              <a:extLst>
                <a:ext uri="{FF2B5EF4-FFF2-40B4-BE49-F238E27FC236}">
                  <a16:creationId xmlns:a16="http://schemas.microsoft.com/office/drawing/2014/main" id="{C2A74540-7988-B712-8AB1-9EE03FE1EC8A}"/>
                </a:ext>
              </a:extLst>
            </p:cNvPr>
            <p:cNvSpPr/>
            <p:nvPr/>
          </p:nvSpPr>
          <p:spPr>
            <a:xfrm>
              <a:off x="9655348" y="3309113"/>
              <a:ext cx="2132669" cy="1054148"/>
            </a:xfrm>
            <a:custGeom>
              <a:avLst/>
              <a:gdLst>
                <a:gd name="connsiteX0" fmla="*/ 1345382 w 2690764"/>
                <a:gd name="connsiteY0" fmla="*/ 0 h 1330006"/>
                <a:gd name="connsiteX1" fmla="*/ 2684632 w 2690764"/>
                <a:gd name="connsiteY1" fmla="*/ 1208559 h 1330006"/>
                <a:gd name="connsiteX2" fmla="*/ 2690764 w 2690764"/>
                <a:gd name="connsiteY2" fmla="*/ 1330006 h 1330006"/>
                <a:gd name="connsiteX3" fmla="*/ 0 w 2690764"/>
                <a:gd name="connsiteY3" fmla="*/ 1330006 h 1330006"/>
                <a:gd name="connsiteX4" fmla="*/ 6132 w 2690764"/>
                <a:gd name="connsiteY4" fmla="*/ 1208559 h 1330006"/>
                <a:gd name="connsiteX5" fmla="*/ 1345382 w 2690764"/>
                <a:gd name="connsiteY5" fmla="*/ 0 h 133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0764" h="1330006">
                  <a:moveTo>
                    <a:pt x="1345382" y="0"/>
                  </a:moveTo>
                  <a:cubicBezTo>
                    <a:pt x="2042400" y="0"/>
                    <a:pt x="2615693" y="529729"/>
                    <a:pt x="2684632" y="1208559"/>
                  </a:cubicBezTo>
                  <a:lnTo>
                    <a:pt x="2690764" y="1330006"/>
                  </a:lnTo>
                  <a:lnTo>
                    <a:pt x="0" y="1330006"/>
                  </a:lnTo>
                  <a:lnTo>
                    <a:pt x="6132" y="1208559"/>
                  </a:lnTo>
                  <a:cubicBezTo>
                    <a:pt x="75071" y="529729"/>
                    <a:pt x="648364" y="0"/>
                    <a:pt x="134538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736CF9A1-91DA-6419-08F2-4CC262EA4D1E}"/>
                </a:ext>
              </a:extLst>
            </p:cNvPr>
            <p:cNvSpPr/>
            <p:nvPr/>
          </p:nvSpPr>
          <p:spPr>
            <a:xfrm>
              <a:off x="9654699" y="2229295"/>
              <a:ext cx="2133966" cy="1079818"/>
            </a:xfrm>
            <a:custGeom>
              <a:avLst/>
              <a:gdLst>
                <a:gd name="connsiteX0" fmla="*/ 818 w 2692400"/>
                <a:gd name="connsiteY0" fmla="*/ 0 h 1362394"/>
                <a:gd name="connsiteX1" fmla="*/ 2691582 w 2692400"/>
                <a:gd name="connsiteY1" fmla="*/ 0 h 1362394"/>
                <a:gd name="connsiteX2" fmla="*/ 2692400 w 2692400"/>
                <a:gd name="connsiteY2" fmla="*/ 16194 h 1362394"/>
                <a:gd name="connsiteX3" fmla="*/ 1346200 w 2692400"/>
                <a:gd name="connsiteY3" fmla="*/ 1362394 h 1362394"/>
                <a:gd name="connsiteX4" fmla="*/ 0 w 2692400"/>
                <a:gd name="connsiteY4" fmla="*/ 16194 h 1362394"/>
                <a:gd name="connsiteX5" fmla="*/ 818 w 2692400"/>
                <a:gd name="connsiteY5" fmla="*/ 0 h 1362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2400" h="1362394">
                  <a:moveTo>
                    <a:pt x="818" y="0"/>
                  </a:moveTo>
                  <a:lnTo>
                    <a:pt x="2691582" y="0"/>
                  </a:lnTo>
                  <a:lnTo>
                    <a:pt x="2692400" y="16194"/>
                  </a:lnTo>
                  <a:cubicBezTo>
                    <a:pt x="2692400" y="759680"/>
                    <a:pt x="2089686" y="1362394"/>
                    <a:pt x="1346200" y="1362394"/>
                  </a:cubicBezTo>
                  <a:cubicBezTo>
                    <a:pt x="602714" y="1362394"/>
                    <a:pt x="0" y="759680"/>
                    <a:pt x="0" y="16194"/>
                  </a:cubicBezTo>
                  <a:lnTo>
                    <a:pt x="818"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9" name="Graphic 8">
            <a:extLst>
              <a:ext uri="{FF2B5EF4-FFF2-40B4-BE49-F238E27FC236}">
                <a16:creationId xmlns:a16="http://schemas.microsoft.com/office/drawing/2014/main" id="{AAAE3BC0-55AE-B520-F2B8-50BF886EF7EA}"/>
              </a:ext>
              <a:ext uri="{C183D7F6-B498-43B3-948B-1728B52AA6E4}">
                <adec:decorative xmlns:adec="http://schemas.microsoft.com/office/drawing/2017/decorative" val="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52884" r="34757"/>
          <a:stretch>
            <a:fillRect/>
          </a:stretch>
        </p:blipFill>
        <p:spPr>
          <a:xfrm flipH="1" flipV="1">
            <a:off x="0" y="3626779"/>
            <a:ext cx="4474331" cy="3231221"/>
          </a:xfrm>
          <a:custGeom>
            <a:avLst/>
            <a:gdLst>
              <a:gd name="connsiteX0" fmla="*/ 0 w 4474331"/>
              <a:gd name="connsiteY0" fmla="*/ 0 h 3231221"/>
              <a:gd name="connsiteX1" fmla="*/ 4474331 w 4474331"/>
              <a:gd name="connsiteY1" fmla="*/ 0 h 3231221"/>
              <a:gd name="connsiteX2" fmla="*/ 4474331 w 4474331"/>
              <a:gd name="connsiteY2" fmla="*/ 3231221 h 3231221"/>
              <a:gd name="connsiteX3" fmla="*/ 0 w 4474331"/>
              <a:gd name="connsiteY3" fmla="*/ 3231221 h 3231221"/>
            </a:gdLst>
            <a:ahLst/>
            <a:cxnLst>
              <a:cxn ang="0">
                <a:pos x="connsiteX0" y="connsiteY0"/>
              </a:cxn>
              <a:cxn ang="0">
                <a:pos x="connsiteX1" y="connsiteY1"/>
              </a:cxn>
              <a:cxn ang="0">
                <a:pos x="connsiteX2" y="connsiteY2"/>
              </a:cxn>
              <a:cxn ang="0">
                <a:pos x="connsiteX3" y="connsiteY3"/>
              </a:cxn>
            </a:cxnLst>
            <a:rect l="l" t="t" r="r" b="b"/>
            <a:pathLst>
              <a:path w="4474331" h="3231221">
                <a:moveTo>
                  <a:pt x="0" y="0"/>
                </a:moveTo>
                <a:lnTo>
                  <a:pt x="4474331" y="0"/>
                </a:lnTo>
                <a:lnTo>
                  <a:pt x="4474331" y="3231221"/>
                </a:lnTo>
                <a:lnTo>
                  <a:pt x="0" y="3231221"/>
                </a:lnTo>
                <a:close/>
              </a:path>
            </a:pathLst>
          </a:custGeom>
        </p:spPr>
      </p:pic>
      <p:sp>
        <p:nvSpPr>
          <p:cNvPr id="14" name="Title 1">
            <a:extLst>
              <a:ext uri="{FF2B5EF4-FFF2-40B4-BE49-F238E27FC236}">
                <a16:creationId xmlns:a16="http://schemas.microsoft.com/office/drawing/2014/main" id="{7B29A2F3-C289-9762-6F9F-DA18D322DF07}"/>
              </a:ext>
            </a:extLst>
          </p:cNvPr>
          <p:cNvSpPr>
            <a:spLocks noGrp="1"/>
          </p:cNvSpPr>
          <p:nvPr>
            <p:ph type="title" hasCustomPrompt="1"/>
          </p:nvPr>
        </p:nvSpPr>
        <p:spPr>
          <a:xfrm>
            <a:off x="4953000" y="621972"/>
            <a:ext cx="6400800" cy="1828800"/>
          </a:xfrm>
        </p:spPr>
        <p:txBody>
          <a:bodyPr lIns="0" tIns="0" rIns="0" bIns="0">
            <a:noAutofit/>
          </a:bodyPr>
          <a:lstStyle/>
          <a:p>
            <a:r>
              <a:rPr lang="en-US"/>
              <a:t>Click to add title</a:t>
            </a:r>
          </a:p>
        </p:txBody>
      </p:sp>
      <p:sp>
        <p:nvSpPr>
          <p:cNvPr id="2" name="Content Placeholder 2">
            <a:extLst>
              <a:ext uri="{FF2B5EF4-FFF2-40B4-BE49-F238E27FC236}">
                <a16:creationId xmlns:a16="http://schemas.microsoft.com/office/drawing/2014/main" id="{8F2A1870-E86B-5125-7AB3-A1F5DF7E7528}"/>
              </a:ext>
            </a:extLst>
          </p:cNvPr>
          <p:cNvSpPr>
            <a:spLocks noGrp="1"/>
          </p:cNvSpPr>
          <p:nvPr>
            <p:ph sz="quarter" idx="26" hasCustomPrompt="1"/>
          </p:nvPr>
        </p:nvSpPr>
        <p:spPr>
          <a:xfrm>
            <a:off x="4953000" y="2768043"/>
            <a:ext cx="6400799" cy="3231221"/>
          </a:xfrm>
        </p:spPr>
        <p:txBody>
          <a:bodyPr lIns="0" tIns="0" rIns="0" bIns="0"/>
          <a:lstStyle>
            <a:lvl1pPr marL="0" indent="0">
              <a:buNone/>
              <a:defRPr sz="1800"/>
            </a:lvl1pPr>
            <a:lvl2pPr marL="411480">
              <a:defRPr sz="1600"/>
            </a:lvl2pPr>
            <a:lvl3pPr marL="685800">
              <a:defRPr sz="1400"/>
            </a:lvl3pPr>
            <a:lvl4pPr marL="1051560">
              <a:defRPr sz="1200"/>
            </a:lvl4pPr>
            <a:lvl5pPr marL="1417320">
              <a:defRPr sz="1000"/>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a:extLst>
              <a:ext uri="{FF2B5EF4-FFF2-40B4-BE49-F238E27FC236}">
                <a16:creationId xmlns:a16="http://schemas.microsoft.com/office/drawing/2014/main" id="{F1FE2A1C-A3CC-9D8B-DE44-FDE1132F7FC5}"/>
              </a:ext>
            </a:extLst>
          </p:cNvPr>
          <p:cNvSpPr>
            <a:spLocks noGrp="1"/>
          </p:cNvSpPr>
          <p:nvPr>
            <p:ph type="ftr" sz="quarter" idx="3"/>
          </p:nvPr>
        </p:nvSpPr>
        <p:spPr>
          <a:xfrm>
            <a:off x="811185" y="6356350"/>
            <a:ext cx="4411509" cy="365125"/>
          </a:xfrm>
          <a:prstGeom prst="rect">
            <a:avLst/>
          </a:prstGeom>
        </p:spPr>
        <p:txBody>
          <a:bodyPr vert="horz" lIns="0" tIns="0" rIns="0" bIns="0" rtlCol="0" anchor="ctr">
            <a:noAutofit/>
          </a:bodyPr>
          <a:lstStyle>
            <a:lvl1pPr algn="l">
              <a:defRPr sz="1200" b="0" i="0" spc="50" baseline="0">
                <a:solidFill>
                  <a:schemeClr val="bg1"/>
                </a:solidFill>
                <a:latin typeface="+mn-lt"/>
                <a:cs typeface="Arial" panose="020B0604020202020204" pitchFamily="34" charset="0"/>
              </a:defRPr>
            </a:lvl1pPr>
          </a:lstStyle>
          <a:p>
            <a:r>
              <a:rPr lang="en-US"/>
              <a:t>PRESENTATION TITLE</a:t>
            </a:r>
          </a:p>
        </p:txBody>
      </p:sp>
      <p:sp>
        <p:nvSpPr>
          <p:cNvPr id="11" name="Slide Number Placeholder 5">
            <a:extLst>
              <a:ext uri="{FF2B5EF4-FFF2-40B4-BE49-F238E27FC236}">
                <a16:creationId xmlns:a16="http://schemas.microsoft.com/office/drawing/2014/main" id="{23C454DD-C924-8468-6944-AF53508CD86B}"/>
              </a:ext>
            </a:extLst>
          </p:cNvPr>
          <p:cNvSpPr>
            <a:spLocks noGrp="1"/>
          </p:cNvSpPr>
          <p:nvPr>
            <p:ph type="sldNum" sz="quarter" idx="4"/>
          </p:nvPr>
        </p:nvSpPr>
        <p:spPr>
          <a:xfrm>
            <a:off x="8637615" y="6356350"/>
            <a:ext cx="2743200" cy="365125"/>
          </a:xfrm>
          <a:prstGeom prst="rect">
            <a:avLst/>
          </a:prstGeom>
        </p:spPr>
        <p:txBody>
          <a:bodyPr vert="horz" lIns="0" tIns="0" rIns="0" bIns="0" rtlCol="0" anchor="ctr">
            <a:noAutofit/>
          </a:bodyPr>
          <a:lstStyle>
            <a:lvl1pPr algn="r">
              <a:defRPr sz="1200" b="1" i="0" spc="50" baseline="0">
                <a:solidFill>
                  <a:schemeClr val="bg1"/>
                </a:solidFill>
                <a:latin typeface="+mn-lt"/>
                <a:cs typeface="Arial Black" panose="020B0604020202020204" pitchFamily="34" charset="0"/>
              </a:defRPr>
            </a:lvl1pPr>
          </a:lstStyle>
          <a:p>
            <a:fld id="{B5CEABB6-07DC-46E8-9B57-56EC44A396E5}" type="slidenum">
              <a:rPr lang="en-US" smtClean="0"/>
              <a:pPr/>
              <a:t>‹#›</a:t>
            </a:fld>
            <a:endParaRPr lang="en-US"/>
          </a:p>
        </p:txBody>
      </p:sp>
    </p:spTree>
    <p:extLst>
      <p:ext uri="{BB962C8B-B14F-4D97-AF65-F5344CB8AC3E}">
        <p14:creationId xmlns:p14="http://schemas.microsoft.com/office/powerpoint/2010/main" val="4279208899"/>
      </p:ext>
    </p:extLst>
  </p:cSld>
  <p:clrMapOvr>
    <a:masterClrMapping/>
  </p:clrMapOvr>
  <p:extLst>
    <p:ext uri="{DCECCB84-F9BA-43D5-87BE-67443E8EF086}">
      <p15:sldGuideLst xmlns:p15="http://schemas.microsoft.com/office/powerpoint/2012/main">
        <p15:guide id="1" pos="3840">
          <p15:clr>
            <a:srgbClr val="FBAE40"/>
          </p15:clr>
        </p15:guide>
        <p15:guide id="2" orient="horz" pos="1008">
          <p15:clr>
            <a:srgbClr val="FBAE40"/>
          </p15:clr>
        </p15:guide>
        <p15:guide id="3" orient="horz" pos="1560">
          <p15:clr>
            <a:srgbClr val="FBAE40"/>
          </p15:clr>
        </p15:guide>
        <p15:guide id="4" pos="312">
          <p15:clr>
            <a:srgbClr val="FBAE40"/>
          </p15:clr>
        </p15:guide>
        <p15:guide id="5" pos="816">
          <p15:clr>
            <a:srgbClr val="FBAE40"/>
          </p15:clr>
        </p15:guide>
        <p15:guide id="6" pos="7344">
          <p15:clr>
            <a:srgbClr val="FBAE40"/>
          </p15:clr>
        </p15:guide>
        <p15:guide id="7" orient="horz" pos="1416">
          <p15:clr>
            <a:srgbClr val="FBAE40"/>
          </p15:clr>
        </p15:guide>
        <p15:guide id="9" orient="horz" pos="384">
          <p15:clr>
            <a:srgbClr val="FBAE40"/>
          </p15:clr>
        </p15:guide>
        <p15:guide id="10" orient="horz" pos="374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wo Content 1">
    <p:spTree>
      <p:nvGrpSpPr>
        <p:cNvPr id="1" name=""/>
        <p:cNvGrpSpPr/>
        <p:nvPr/>
      </p:nvGrpSpPr>
      <p:grpSpPr>
        <a:xfrm>
          <a:off x="0" y="0"/>
          <a:ext cx="0" cy="0"/>
          <a:chOff x="0" y="0"/>
          <a:chExt cx="0" cy="0"/>
        </a:xfrm>
      </p:grpSpPr>
      <p:pic>
        <p:nvPicPr>
          <p:cNvPr id="4" name="Object 1">
            <a:extLst>
              <a:ext uri="{FF2B5EF4-FFF2-40B4-BE49-F238E27FC236}">
                <a16:creationId xmlns:a16="http://schemas.microsoft.com/office/drawing/2014/main" id="{83F8143D-16B1-4CE2-1910-9E5074922159}"/>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rot="10800000">
            <a:off x="1084203" y="4586286"/>
            <a:ext cx="1574573" cy="2271713"/>
          </a:xfrm>
          <a:prstGeom prst="rect">
            <a:avLst/>
          </a:prstGeom>
        </p:spPr>
      </p:pic>
      <p:sp>
        <p:nvSpPr>
          <p:cNvPr id="10" name="Oval 9">
            <a:extLst>
              <a:ext uri="{FF2B5EF4-FFF2-40B4-BE49-F238E27FC236}">
                <a16:creationId xmlns:a16="http://schemas.microsoft.com/office/drawing/2014/main" id="{F6BE63D1-6CC6-AD50-D587-0514090FB382}"/>
              </a:ext>
              <a:ext uri="{C183D7F6-B498-43B3-948B-1728B52AA6E4}">
                <adec:decorative xmlns:adec="http://schemas.microsoft.com/office/drawing/2017/decorative" val="1"/>
              </a:ext>
            </a:extLst>
          </p:cNvPr>
          <p:cNvSpPr/>
          <p:nvPr userDrawn="1"/>
        </p:nvSpPr>
        <p:spPr>
          <a:xfrm rot="10800000">
            <a:off x="813816" y="2184400"/>
            <a:ext cx="2115351" cy="21153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3" name="Title 1">
            <a:extLst>
              <a:ext uri="{FF2B5EF4-FFF2-40B4-BE49-F238E27FC236}">
                <a16:creationId xmlns:a16="http://schemas.microsoft.com/office/drawing/2014/main" id="{D1A089D1-3F91-4EA1-F598-0EDD4632E42D}"/>
              </a:ext>
            </a:extLst>
          </p:cNvPr>
          <p:cNvSpPr>
            <a:spLocks noGrp="1"/>
          </p:cNvSpPr>
          <p:nvPr>
            <p:ph type="title" hasCustomPrompt="1"/>
          </p:nvPr>
        </p:nvSpPr>
        <p:spPr>
          <a:xfrm>
            <a:off x="813816" y="605155"/>
            <a:ext cx="10571734" cy="1160145"/>
          </a:xfrm>
        </p:spPr>
        <p:txBody>
          <a:bodyPr lIns="0" tIns="0" rIns="0" bIns="0">
            <a:noAutofit/>
          </a:bodyPr>
          <a:lstStyle/>
          <a:p>
            <a:r>
              <a:rPr lang="en-US"/>
              <a:t>Click to add title</a:t>
            </a:r>
          </a:p>
        </p:txBody>
      </p:sp>
      <p:sp>
        <p:nvSpPr>
          <p:cNvPr id="5" name="Content Placeholder 2">
            <a:extLst>
              <a:ext uri="{FF2B5EF4-FFF2-40B4-BE49-F238E27FC236}">
                <a16:creationId xmlns:a16="http://schemas.microsoft.com/office/drawing/2014/main" id="{82DE6614-889D-2DB5-4C2F-DCBD22BA3B22}"/>
              </a:ext>
            </a:extLst>
          </p:cNvPr>
          <p:cNvSpPr>
            <a:spLocks noGrp="1"/>
          </p:cNvSpPr>
          <p:nvPr>
            <p:ph sz="quarter" idx="27" hasCustomPrompt="1"/>
          </p:nvPr>
        </p:nvSpPr>
        <p:spPr>
          <a:xfrm>
            <a:off x="3835400" y="2185127"/>
            <a:ext cx="2736849" cy="4067717"/>
          </a:xfrm>
        </p:spPr>
        <p:txBody>
          <a:bodyPr lIns="0" tIns="0" rIns="0" bIns="0"/>
          <a:lstStyle>
            <a:lvl1pPr marL="342900" indent="-342900">
              <a:buFont typeface="+mj-lt"/>
              <a:buAutoNum type="arabicPeriod"/>
              <a:defRPr sz="1800"/>
            </a:lvl1pPr>
            <a:lvl2pPr marL="525780" indent="-342900">
              <a:buFont typeface="+mj-lt"/>
              <a:buAutoNum type="alphaLcPeriod"/>
              <a:defRPr sz="1800"/>
            </a:lvl2pPr>
            <a:lvl3pPr marL="800100" indent="-342900">
              <a:buFont typeface="+mj-lt"/>
              <a:buAutoNum type="arabicParenR"/>
              <a:defRPr sz="1800"/>
            </a:lvl3pPr>
            <a:lvl4pPr marL="1051560" indent="-228600">
              <a:buFont typeface="+mj-lt"/>
              <a:buAutoNum type="alphaLcParenR"/>
              <a:defRPr sz="1800"/>
            </a:lvl4pPr>
            <a:lvl5pPr marL="1417320" indent="-228600">
              <a:buFont typeface="+mj-lt"/>
              <a:buAutoNum type="romanLcPeriod"/>
              <a:defRPr sz="1800"/>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6" name="Content Placeholder 2">
            <a:extLst>
              <a:ext uri="{FF2B5EF4-FFF2-40B4-BE49-F238E27FC236}">
                <a16:creationId xmlns:a16="http://schemas.microsoft.com/office/drawing/2014/main" id="{B7B2B871-B646-8E1E-CD57-2224B2D4E590}"/>
              </a:ext>
            </a:extLst>
          </p:cNvPr>
          <p:cNvSpPr>
            <a:spLocks noGrp="1"/>
          </p:cNvSpPr>
          <p:nvPr>
            <p:ph sz="quarter" idx="28" hasCustomPrompt="1"/>
          </p:nvPr>
        </p:nvSpPr>
        <p:spPr>
          <a:xfrm>
            <a:off x="7221564" y="2184400"/>
            <a:ext cx="4156619" cy="4046290"/>
          </a:xfrm>
        </p:spPr>
        <p:txBody>
          <a:bodyPr lIns="0" tIns="0" rIns="0" bIns="0"/>
          <a:lstStyle>
            <a:lvl1pPr marL="0" indent="0">
              <a:spcBef>
                <a:spcPts val="1000"/>
              </a:spcBef>
              <a:buNone/>
              <a:defRPr sz="1800"/>
            </a:lvl1pPr>
            <a:lvl2pPr marL="283464" indent="-283464">
              <a:spcBef>
                <a:spcPts val="1000"/>
              </a:spcBef>
              <a:defRPr sz="1800"/>
            </a:lvl2pPr>
            <a:lvl3pPr marL="685800">
              <a:spcBef>
                <a:spcPts val="1000"/>
              </a:spcBef>
              <a:defRPr sz="1800"/>
            </a:lvl3pPr>
            <a:lvl4pPr marL="1051560">
              <a:spcBef>
                <a:spcPts val="1000"/>
              </a:spcBef>
              <a:defRPr sz="1800"/>
            </a:lvl4pPr>
            <a:lvl5pPr marL="1417320">
              <a:spcBef>
                <a:spcPts val="1000"/>
              </a:spcBef>
              <a:defRPr sz="1800"/>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C36FD22D-E552-7707-178A-C415B32A8553}"/>
              </a:ext>
            </a:extLst>
          </p:cNvPr>
          <p:cNvSpPr>
            <a:spLocks noGrp="1"/>
          </p:cNvSpPr>
          <p:nvPr>
            <p:ph type="ftr" sz="quarter" idx="10"/>
          </p:nvPr>
        </p:nvSpPr>
        <p:spPr/>
        <p:txBody>
          <a:bodyPr>
            <a:noAutofit/>
          </a:bodyPr>
          <a:lstStyle/>
          <a:p>
            <a:r>
              <a:rPr lang="en-US"/>
              <a:t>PRESENTATION TITLE</a:t>
            </a:r>
          </a:p>
        </p:txBody>
      </p:sp>
      <p:sp>
        <p:nvSpPr>
          <p:cNvPr id="8" name="Slide Number Placeholder 7">
            <a:extLst>
              <a:ext uri="{FF2B5EF4-FFF2-40B4-BE49-F238E27FC236}">
                <a16:creationId xmlns:a16="http://schemas.microsoft.com/office/drawing/2014/main" id="{DCF2C4E6-14A3-F03B-CAE2-C92DC19E79C7}"/>
              </a:ext>
            </a:extLst>
          </p:cNvPr>
          <p:cNvSpPr>
            <a:spLocks noGrp="1"/>
          </p:cNvSpPr>
          <p:nvPr>
            <p:ph type="sldNum" sz="quarter" idx="11"/>
          </p:nvPr>
        </p:nvSpPr>
        <p:spPr/>
        <p:txBody>
          <a:bodyPr>
            <a:noAutofit/>
          </a:bodyPr>
          <a:lstStyle/>
          <a:p>
            <a:fld id="{B5CEABB6-07DC-46E8-9B57-56EC44A396E5}" type="slidenum">
              <a:rPr lang="en-US" smtClean="0"/>
              <a:pPr/>
              <a:t>‹#›</a:t>
            </a:fld>
            <a:endParaRPr lang="en-US"/>
          </a:p>
        </p:txBody>
      </p:sp>
    </p:spTree>
    <p:extLst>
      <p:ext uri="{BB962C8B-B14F-4D97-AF65-F5344CB8AC3E}">
        <p14:creationId xmlns:p14="http://schemas.microsoft.com/office/powerpoint/2010/main" val="644281954"/>
      </p:ext>
    </p:extLst>
  </p:cSld>
  <p:clrMapOvr>
    <a:masterClrMapping/>
  </p:clrMapOvr>
  <p:extLst>
    <p:ext uri="{DCECCB84-F9BA-43D5-87BE-67443E8EF086}">
      <p15:sldGuideLst xmlns:p15="http://schemas.microsoft.com/office/powerpoint/2012/main">
        <p15:guide id="1" pos="3840">
          <p15:clr>
            <a:srgbClr val="FBAE40"/>
          </p15:clr>
        </p15:guide>
        <p15:guide id="2" orient="horz" pos="1008">
          <p15:clr>
            <a:srgbClr val="FBAE40"/>
          </p15:clr>
        </p15:guide>
        <p15:guide id="3" orient="horz" pos="1560">
          <p15:clr>
            <a:srgbClr val="FBAE40"/>
          </p15:clr>
        </p15:guide>
        <p15:guide id="4" pos="312">
          <p15:clr>
            <a:srgbClr val="FBAE40"/>
          </p15:clr>
        </p15:guide>
        <p15:guide id="5" pos="816">
          <p15:clr>
            <a:srgbClr val="FBAE40"/>
          </p15:clr>
        </p15:guide>
        <p15:guide id="6" pos="633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wo Content 3">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A22F8239-92F5-595B-5DD3-ACBA1C19E6A1}"/>
              </a:ext>
              <a:ext uri="{C183D7F6-B498-43B3-948B-1728B52AA6E4}">
                <adec:decorative xmlns:adec="http://schemas.microsoft.com/office/drawing/2017/decorative" val="1"/>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b="82969"/>
          <a:stretch/>
        </p:blipFill>
        <p:spPr>
          <a:xfrm>
            <a:off x="3459002" y="5609995"/>
            <a:ext cx="7328137" cy="1248005"/>
          </a:xfrm>
          <a:custGeom>
            <a:avLst/>
            <a:gdLst>
              <a:gd name="connsiteX0" fmla="*/ 0 w 7328137"/>
              <a:gd name="connsiteY0" fmla="*/ 0 h 1912980"/>
              <a:gd name="connsiteX1" fmla="*/ 7328137 w 7328137"/>
              <a:gd name="connsiteY1" fmla="*/ 0 h 1912980"/>
              <a:gd name="connsiteX2" fmla="*/ 7328137 w 7328137"/>
              <a:gd name="connsiteY2" fmla="*/ 1912980 h 1912980"/>
              <a:gd name="connsiteX3" fmla="*/ 0 w 7328137"/>
              <a:gd name="connsiteY3" fmla="*/ 1912980 h 1912980"/>
            </a:gdLst>
            <a:ahLst/>
            <a:cxnLst>
              <a:cxn ang="0">
                <a:pos x="connsiteX0" y="connsiteY0"/>
              </a:cxn>
              <a:cxn ang="0">
                <a:pos x="connsiteX1" y="connsiteY1"/>
              </a:cxn>
              <a:cxn ang="0">
                <a:pos x="connsiteX2" y="connsiteY2"/>
              </a:cxn>
              <a:cxn ang="0">
                <a:pos x="connsiteX3" y="connsiteY3"/>
              </a:cxn>
            </a:cxnLst>
            <a:rect l="l" t="t" r="r" b="b"/>
            <a:pathLst>
              <a:path w="7328137" h="1912980">
                <a:moveTo>
                  <a:pt x="0" y="0"/>
                </a:moveTo>
                <a:lnTo>
                  <a:pt x="7328137" y="0"/>
                </a:lnTo>
                <a:lnTo>
                  <a:pt x="7328137" y="1912980"/>
                </a:lnTo>
                <a:lnTo>
                  <a:pt x="0" y="1912980"/>
                </a:lnTo>
                <a:close/>
              </a:path>
            </a:pathLst>
          </a:custGeom>
        </p:spPr>
      </p:pic>
      <p:grpSp>
        <p:nvGrpSpPr>
          <p:cNvPr id="10" name="Group 9">
            <a:extLst>
              <a:ext uri="{FF2B5EF4-FFF2-40B4-BE49-F238E27FC236}">
                <a16:creationId xmlns:a16="http://schemas.microsoft.com/office/drawing/2014/main" id="{DF9E987C-6F3E-FB11-D796-2D5F9075A7FF}"/>
              </a:ext>
              <a:ext uri="{C183D7F6-B498-43B3-948B-1728B52AA6E4}">
                <adec:decorative xmlns:adec="http://schemas.microsoft.com/office/drawing/2017/decorative" val="1"/>
              </a:ext>
            </a:extLst>
          </p:cNvPr>
          <p:cNvGrpSpPr/>
          <p:nvPr userDrawn="1"/>
        </p:nvGrpSpPr>
        <p:grpSpPr>
          <a:xfrm rot="10800000">
            <a:off x="9829617" y="0"/>
            <a:ext cx="2133966" cy="2133966"/>
            <a:chOff x="9654699" y="2229295"/>
            <a:chExt cx="2133966" cy="2133966"/>
          </a:xfrm>
        </p:grpSpPr>
        <p:sp>
          <p:nvSpPr>
            <p:cNvPr id="11" name="Freeform 10">
              <a:extLst>
                <a:ext uri="{FF2B5EF4-FFF2-40B4-BE49-F238E27FC236}">
                  <a16:creationId xmlns:a16="http://schemas.microsoft.com/office/drawing/2014/main" id="{53342B09-3192-492F-3F5F-19163C83F9EE}"/>
                </a:ext>
              </a:extLst>
            </p:cNvPr>
            <p:cNvSpPr/>
            <p:nvPr/>
          </p:nvSpPr>
          <p:spPr>
            <a:xfrm>
              <a:off x="9655348" y="3309113"/>
              <a:ext cx="2132669" cy="1054148"/>
            </a:xfrm>
            <a:custGeom>
              <a:avLst/>
              <a:gdLst>
                <a:gd name="connsiteX0" fmla="*/ 1345382 w 2690764"/>
                <a:gd name="connsiteY0" fmla="*/ 0 h 1330006"/>
                <a:gd name="connsiteX1" fmla="*/ 2684632 w 2690764"/>
                <a:gd name="connsiteY1" fmla="*/ 1208559 h 1330006"/>
                <a:gd name="connsiteX2" fmla="*/ 2690764 w 2690764"/>
                <a:gd name="connsiteY2" fmla="*/ 1330006 h 1330006"/>
                <a:gd name="connsiteX3" fmla="*/ 0 w 2690764"/>
                <a:gd name="connsiteY3" fmla="*/ 1330006 h 1330006"/>
                <a:gd name="connsiteX4" fmla="*/ 6132 w 2690764"/>
                <a:gd name="connsiteY4" fmla="*/ 1208559 h 1330006"/>
                <a:gd name="connsiteX5" fmla="*/ 1345382 w 2690764"/>
                <a:gd name="connsiteY5" fmla="*/ 0 h 133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0764" h="1330006">
                  <a:moveTo>
                    <a:pt x="1345382" y="0"/>
                  </a:moveTo>
                  <a:cubicBezTo>
                    <a:pt x="2042400" y="0"/>
                    <a:pt x="2615693" y="529729"/>
                    <a:pt x="2684632" y="1208559"/>
                  </a:cubicBezTo>
                  <a:lnTo>
                    <a:pt x="2690764" y="1330006"/>
                  </a:lnTo>
                  <a:lnTo>
                    <a:pt x="0" y="1330006"/>
                  </a:lnTo>
                  <a:lnTo>
                    <a:pt x="6132" y="1208559"/>
                  </a:lnTo>
                  <a:cubicBezTo>
                    <a:pt x="75071" y="529729"/>
                    <a:pt x="648364" y="0"/>
                    <a:pt x="134538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11">
              <a:extLst>
                <a:ext uri="{FF2B5EF4-FFF2-40B4-BE49-F238E27FC236}">
                  <a16:creationId xmlns:a16="http://schemas.microsoft.com/office/drawing/2014/main" id="{062E2B15-36A9-C2C7-6306-EEA512B646D0}"/>
                </a:ext>
              </a:extLst>
            </p:cNvPr>
            <p:cNvSpPr/>
            <p:nvPr/>
          </p:nvSpPr>
          <p:spPr>
            <a:xfrm>
              <a:off x="9654699" y="2229295"/>
              <a:ext cx="2133966" cy="1079818"/>
            </a:xfrm>
            <a:custGeom>
              <a:avLst/>
              <a:gdLst>
                <a:gd name="connsiteX0" fmla="*/ 818 w 2692400"/>
                <a:gd name="connsiteY0" fmla="*/ 0 h 1362394"/>
                <a:gd name="connsiteX1" fmla="*/ 2691582 w 2692400"/>
                <a:gd name="connsiteY1" fmla="*/ 0 h 1362394"/>
                <a:gd name="connsiteX2" fmla="*/ 2692400 w 2692400"/>
                <a:gd name="connsiteY2" fmla="*/ 16194 h 1362394"/>
                <a:gd name="connsiteX3" fmla="*/ 1346200 w 2692400"/>
                <a:gd name="connsiteY3" fmla="*/ 1362394 h 1362394"/>
                <a:gd name="connsiteX4" fmla="*/ 0 w 2692400"/>
                <a:gd name="connsiteY4" fmla="*/ 16194 h 1362394"/>
                <a:gd name="connsiteX5" fmla="*/ 818 w 2692400"/>
                <a:gd name="connsiteY5" fmla="*/ 0 h 1362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2400" h="1362394">
                  <a:moveTo>
                    <a:pt x="818" y="0"/>
                  </a:moveTo>
                  <a:lnTo>
                    <a:pt x="2691582" y="0"/>
                  </a:lnTo>
                  <a:lnTo>
                    <a:pt x="2692400" y="16194"/>
                  </a:lnTo>
                  <a:cubicBezTo>
                    <a:pt x="2692400" y="759680"/>
                    <a:pt x="2089686" y="1362394"/>
                    <a:pt x="1346200" y="1362394"/>
                  </a:cubicBezTo>
                  <a:cubicBezTo>
                    <a:pt x="602714" y="1362394"/>
                    <a:pt x="0" y="759680"/>
                    <a:pt x="0" y="16194"/>
                  </a:cubicBezTo>
                  <a:lnTo>
                    <a:pt x="818"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1" name="Title 1">
            <a:extLst>
              <a:ext uri="{FF2B5EF4-FFF2-40B4-BE49-F238E27FC236}">
                <a16:creationId xmlns:a16="http://schemas.microsoft.com/office/drawing/2014/main" id="{52DD956C-BC83-8F97-6FF5-5A11028FEFEA}"/>
              </a:ext>
            </a:extLst>
          </p:cNvPr>
          <p:cNvSpPr>
            <a:spLocks noGrp="1"/>
          </p:cNvSpPr>
          <p:nvPr>
            <p:ph type="title" hasCustomPrompt="1"/>
          </p:nvPr>
        </p:nvSpPr>
        <p:spPr>
          <a:xfrm>
            <a:off x="813816" y="621792"/>
            <a:ext cx="8180412" cy="1828800"/>
          </a:xfrm>
        </p:spPr>
        <p:txBody>
          <a:bodyPr lIns="0" tIns="0" rIns="0" bIns="0">
            <a:noAutofit/>
          </a:bodyPr>
          <a:lstStyle/>
          <a:p>
            <a:r>
              <a:rPr lang="en-US"/>
              <a:t>Click to add title</a:t>
            </a:r>
          </a:p>
        </p:txBody>
      </p:sp>
      <p:sp>
        <p:nvSpPr>
          <p:cNvPr id="2" name="Content Placeholder 2">
            <a:extLst>
              <a:ext uri="{FF2B5EF4-FFF2-40B4-BE49-F238E27FC236}">
                <a16:creationId xmlns:a16="http://schemas.microsoft.com/office/drawing/2014/main" id="{5A612ED1-3CD3-8532-2C92-777F6D005F10}"/>
              </a:ext>
            </a:extLst>
          </p:cNvPr>
          <p:cNvSpPr>
            <a:spLocks noGrp="1"/>
          </p:cNvSpPr>
          <p:nvPr>
            <p:ph sz="quarter" idx="26" hasCustomPrompt="1"/>
          </p:nvPr>
        </p:nvSpPr>
        <p:spPr>
          <a:xfrm>
            <a:off x="813816" y="2948152"/>
            <a:ext cx="4956470" cy="3120773"/>
          </a:xfrm>
        </p:spPr>
        <p:txBody>
          <a:bodyPr lIns="0" tIns="0" rIns="0" bIns="0"/>
          <a:lstStyle>
            <a:lvl1pPr marL="0" indent="0">
              <a:spcBef>
                <a:spcPts val="1000"/>
              </a:spcBef>
              <a:buNone/>
              <a:defRPr sz="1800"/>
            </a:lvl1pPr>
            <a:lvl2pPr marL="283464" indent="-283464">
              <a:spcBef>
                <a:spcPts val="1000"/>
              </a:spcBef>
              <a:defRPr sz="1800"/>
            </a:lvl2pPr>
            <a:lvl3pPr marL="685800">
              <a:spcBef>
                <a:spcPts val="1000"/>
              </a:spcBef>
              <a:defRPr sz="1800"/>
            </a:lvl3pPr>
            <a:lvl4pPr marL="1051560">
              <a:spcBef>
                <a:spcPts val="1000"/>
              </a:spcBef>
              <a:defRPr sz="1800"/>
            </a:lvl4pPr>
            <a:lvl5pPr marL="1417320">
              <a:spcBef>
                <a:spcPts val="1000"/>
              </a:spcBef>
              <a:defRPr sz="1800"/>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3" name="Content Placeholder 2">
            <a:extLst>
              <a:ext uri="{FF2B5EF4-FFF2-40B4-BE49-F238E27FC236}">
                <a16:creationId xmlns:a16="http://schemas.microsoft.com/office/drawing/2014/main" id="{56A4BCE7-3651-7CA3-1353-9B2526D267AF}"/>
              </a:ext>
            </a:extLst>
          </p:cNvPr>
          <p:cNvSpPr>
            <a:spLocks noGrp="1"/>
          </p:cNvSpPr>
          <p:nvPr>
            <p:ph sz="quarter" idx="27" hasCustomPrompt="1"/>
          </p:nvPr>
        </p:nvSpPr>
        <p:spPr>
          <a:xfrm>
            <a:off x="6421716" y="2948152"/>
            <a:ext cx="4956470" cy="3120773"/>
          </a:xfrm>
        </p:spPr>
        <p:txBody>
          <a:bodyPr lIns="0" tIns="0" rIns="0" bIns="0"/>
          <a:lstStyle>
            <a:lvl1pPr marL="0" indent="0">
              <a:spcBef>
                <a:spcPts val="1000"/>
              </a:spcBef>
              <a:buNone/>
              <a:defRPr sz="1800"/>
            </a:lvl1pPr>
            <a:lvl2pPr marL="283464" indent="-283464">
              <a:spcBef>
                <a:spcPts val="1000"/>
              </a:spcBef>
              <a:defRPr sz="1800"/>
            </a:lvl2pPr>
            <a:lvl3pPr marL="685800">
              <a:spcBef>
                <a:spcPts val="1000"/>
              </a:spcBef>
              <a:defRPr sz="1800"/>
            </a:lvl3pPr>
            <a:lvl4pPr marL="1051560">
              <a:spcBef>
                <a:spcPts val="1000"/>
              </a:spcBef>
              <a:defRPr sz="1800"/>
            </a:lvl4pPr>
            <a:lvl5pPr marL="1417320">
              <a:spcBef>
                <a:spcPts val="1000"/>
              </a:spcBef>
              <a:defRPr sz="1800"/>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C36FD22D-E552-7707-178A-C415B32A8553}"/>
              </a:ext>
            </a:extLst>
          </p:cNvPr>
          <p:cNvSpPr>
            <a:spLocks noGrp="1"/>
          </p:cNvSpPr>
          <p:nvPr>
            <p:ph type="ftr" sz="quarter" idx="10"/>
          </p:nvPr>
        </p:nvSpPr>
        <p:spPr/>
        <p:txBody>
          <a:bodyPr>
            <a:noAutofit/>
          </a:bodyPr>
          <a:lstStyle/>
          <a:p>
            <a:r>
              <a:rPr lang="en-US"/>
              <a:t>PRESENTATION TITLE</a:t>
            </a:r>
          </a:p>
        </p:txBody>
      </p:sp>
      <p:sp>
        <p:nvSpPr>
          <p:cNvPr id="8" name="Slide Number Placeholder 7">
            <a:extLst>
              <a:ext uri="{FF2B5EF4-FFF2-40B4-BE49-F238E27FC236}">
                <a16:creationId xmlns:a16="http://schemas.microsoft.com/office/drawing/2014/main" id="{DCF2C4E6-14A3-F03B-CAE2-C92DC19E79C7}"/>
              </a:ext>
            </a:extLst>
          </p:cNvPr>
          <p:cNvSpPr>
            <a:spLocks noGrp="1"/>
          </p:cNvSpPr>
          <p:nvPr>
            <p:ph type="sldNum" sz="quarter" idx="11"/>
          </p:nvPr>
        </p:nvSpPr>
        <p:spPr/>
        <p:txBody>
          <a:bodyPr>
            <a:noAutofit/>
          </a:bodyPr>
          <a:lstStyle/>
          <a:p>
            <a:fld id="{B5CEABB6-07DC-46E8-9B57-56EC44A396E5}" type="slidenum">
              <a:rPr lang="en-US" smtClean="0"/>
              <a:pPr/>
              <a:t>‹#›</a:t>
            </a:fld>
            <a:endParaRPr lang="en-US"/>
          </a:p>
        </p:txBody>
      </p:sp>
    </p:spTree>
    <p:extLst>
      <p:ext uri="{BB962C8B-B14F-4D97-AF65-F5344CB8AC3E}">
        <p14:creationId xmlns:p14="http://schemas.microsoft.com/office/powerpoint/2010/main" val="2073905002"/>
      </p:ext>
    </p:extLst>
  </p:cSld>
  <p:clrMapOvr>
    <a:masterClrMapping/>
  </p:clrMapOvr>
  <p:extLst>
    <p:ext uri="{DCECCB84-F9BA-43D5-87BE-67443E8EF086}">
      <p15:sldGuideLst xmlns:p15="http://schemas.microsoft.com/office/powerpoint/2012/main">
        <p15:guide id="1" pos="3840">
          <p15:clr>
            <a:srgbClr val="FBAE40"/>
          </p15:clr>
        </p15:guide>
        <p15:guide id="2" orient="horz" pos="1008">
          <p15:clr>
            <a:srgbClr val="FBAE40"/>
          </p15:clr>
        </p15:guide>
        <p15:guide id="3" orient="horz" pos="1560">
          <p15:clr>
            <a:srgbClr val="FBAE40"/>
          </p15:clr>
        </p15:guide>
        <p15:guide id="4" pos="312">
          <p15:clr>
            <a:srgbClr val="FBAE40"/>
          </p15:clr>
        </p15:guide>
        <p15:guide id="5" pos="816">
          <p15:clr>
            <a:srgbClr val="FBAE40"/>
          </p15:clr>
        </p15:guide>
        <p15:guide id="6" pos="7344">
          <p15:clr>
            <a:srgbClr val="FBAE40"/>
          </p15:clr>
        </p15:guide>
        <p15:guide id="7" orient="horz" pos="1416">
          <p15:clr>
            <a:srgbClr val="FBAE40"/>
          </p15:clr>
        </p15:guide>
        <p15:guide id="9" orient="horz" pos="384">
          <p15:clr>
            <a:srgbClr val="FBAE40"/>
          </p15:clr>
        </p15:guide>
        <p15:guide id="10" orient="horz" pos="3744">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ontent + Picture ">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D8C74DBB-978B-8EA5-44E6-3AF3F58B7003}"/>
              </a:ext>
              <a:ext uri="{C183D7F6-B498-43B3-948B-1728B52AA6E4}">
                <adec:decorative xmlns:adec="http://schemas.microsoft.com/office/drawing/2017/decorative" val="1"/>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l="45028" b="78285"/>
          <a:stretch/>
        </p:blipFill>
        <p:spPr>
          <a:xfrm>
            <a:off x="0" y="5368807"/>
            <a:ext cx="3769950" cy="1489194"/>
          </a:xfrm>
          <a:custGeom>
            <a:avLst/>
            <a:gdLst>
              <a:gd name="connsiteX0" fmla="*/ 0 w 3769950"/>
              <a:gd name="connsiteY0" fmla="*/ 0 h 2245753"/>
              <a:gd name="connsiteX1" fmla="*/ 3769950 w 3769950"/>
              <a:gd name="connsiteY1" fmla="*/ 0 h 2245753"/>
              <a:gd name="connsiteX2" fmla="*/ 3769950 w 3769950"/>
              <a:gd name="connsiteY2" fmla="*/ 2245753 h 2245753"/>
              <a:gd name="connsiteX3" fmla="*/ 0 w 3769950"/>
              <a:gd name="connsiteY3" fmla="*/ 2245753 h 2245753"/>
            </a:gdLst>
            <a:ahLst/>
            <a:cxnLst>
              <a:cxn ang="0">
                <a:pos x="connsiteX0" y="connsiteY0"/>
              </a:cxn>
              <a:cxn ang="0">
                <a:pos x="connsiteX1" y="connsiteY1"/>
              </a:cxn>
              <a:cxn ang="0">
                <a:pos x="connsiteX2" y="connsiteY2"/>
              </a:cxn>
              <a:cxn ang="0">
                <a:pos x="connsiteX3" y="connsiteY3"/>
              </a:cxn>
            </a:cxnLst>
            <a:rect l="l" t="t" r="r" b="b"/>
            <a:pathLst>
              <a:path w="3769950" h="2245753">
                <a:moveTo>
                  <a:pt x="0" y="0"/>
                </a:moveTo>
                <a:lnTo>
                  <a:pt x="3769950" y="0"/>
                </a:lnTo>
                <a:lnTo>
                  <a:pt x="3769950" y="2245753"/>
                </a:lnTo>
                <a:lnTo>
                  <a:pt x="0" y="2245753"/>
                </a:lnTo>
                <a:close/>
              </a:path>
            </a:pathLst>
          </a:custGeom>
        </p:spPr>
      </p:pic>
      <p:pic>
        <p:nvPicPr>
          <p:cNvPr id="4" name="Graphic 3">
            <a:extLst>
              <a:ext uri="{FF2B5EF4-FFF2-40B4-BE49-F238E27FC236}">
                <a16:creationId xmlns:a16="http://schemas.microsoft.com/office/drawing/2014/main" id="{F7D965D3-2ED5-0347-F848-6C2A1D36AEB9}"/>
              </a:ext>
              <a:ext uri="{C183D7F6-B498-43B3-948B-1728B52AA6E4}">
                <adec:decorative xmlns:adec="http://schemas.microsoft.com/office/drawing/2017/decorative" val="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r="55513" b="14154"/>
          <a:stretch>
            <a:fillRect/>
          </a:stretch>
        </p:blipFill>
        <p:spPr>
          <a:xfrm>
            <a:off x="9141088" y="970666"/>
            <a:ext cx="3050912" cy="5887335"/>
          </a:xfrm>
          <a:custGeom>
            <a:avLst/>
            <a:gdLst>
              <a:gd name="connsiteX0" fmla="*/ 0 w 3050912"/>
              <a:gd name="connsiteY0" fmla="*/ 0 h 5887335"/>
              <a:gd name="connsiteX1" fmla="*/ 3050912 w 3050912"/>
              <a:gd name="connsiteY1" fmla="*/ 0 h 5887335"/>
              <a:gd name="connsiteX2" fmla="*/ 3050912 w 3050912"/>
              <a:gd name="connsiteY2" fmla="*/ 5887335 h 5887335"/>
              <a:gd name="connsiteX3" fmla="*/ 0 w 3050912"/>
              <a:gd name="connsiteY3" fmla="*/ 5887335 h 5887335"/>
            </a:gdLst>
            <a:ahLst/>
            <a:cxnLst>
              <a:cxn ang="0">
                <a:pos x="connsiteX0" y="connsiteY0"/>
              </a:cxn>
              <a:cxn ang="0">
                <a:pos x="connsiteX1" y="connsiteY1"/>
              </a:cxn>
              <a:cxn ang="0">
                <a:pos x="connsiteX2" y="connsiteY2"/>
              </a:cxn>
              <a:cxn ang="0">
                <a:pos x="connsiteX3" y="connsiteY3"/>
              </a:cxn>
            </a:cxnLst>
            <a:rect l="l" t="t" r="r" b="b"/>
            <a:pathLst>
              <a:path w="3050912" h="5887335">
                <a:moveTo>
                  <a:pt x="0" y="0"/>
                </a:moveTo>
                <a:lnTo>
                  <a:pt x="3050912" y="0"/>
                </a:lnTo>
                <a:lnTo>
                  <a:pt x="3050912" y="5887335"/>
                </a:lnTo>
                <a:lnTo>
                  <a:pt x="0" y="5887335"/>
                </a:lnTo>
                <a:close/>
              </a:path>
            </a:pathLst>
          </a:custGeom>
        </p:spPr>
      </p:pic>
      <p:sp>
        <p:nvSpPr>
          <p:cNvPr id="20" name="Title 1">
            <a:extLst>
              <a:ext uri="{FF2B5EF4-FFF2-40B4-BE49-F238E27FC236}">
                <a16:creationId xmlns:a16="http://schemas.microsoft.com/office/drawing/2014/main" id="{1CBEC63C-AA69-807D-2A93-BC45B1BDF641}"/>
              </a:ext>
            </a:extLst>
          </p:cNvPr>
          <p:cNvSpPr>
            <a:spLocks noGrp="1"/>
          </p:cNvSpPr>
          <p:nvPr>
            <p:ph type="title" hasCustomPrompt="1"/>
          </p:nvPr>
        </p:nvSpPr>
        <p:spPr>
          <a:xfrm>
            <a:off x="811184" y="621973"/>
            <a:ext cx="6275416" cy="1828800"/>
          </a:xfrm>
        </p:spPr>
        <p:txBody>
          <a:bodyPr lIns="0" tIns="0" rIns="0" bIns="0">
            <a:noAutofit/>
          </a:bodyPr>
          <a:lstStyle/>
          <a:p>
            <a:r>
              <a:rPr lang="en-US"/>
              <a:t>Click to add title</a:t>
            </a:r>
          </a:p>
        </p:txBody>
      </p:sp>
      <p:sp>
        <p:nvSpPr>
          <p:cNvPr id="5" name="Oval 4">
            <a:extLst>
              <a:ext uri="{FF2B5EF4-FFF2-40B4-BE49-F238E27FC236}">
                <a16:creationId xmlns:a16="http://schemas.microsoft.com/office/drawing/2014/main" id="{CFE945C7-CAAC-C9B4-0B56-EC62E53C8DB6}"/>
              </a:ext>
              <a:ext uri="{C183D7F6-B498-43B3-948B-1728B52AA6E4}">
                <adec:decorative xmlns:adec="http://schemas.microsoft.com/office/drawing/2017/decorative" val="1"/>
              </a:ext>
            </a:extLst>
          </p:cNvPr>
          <p:cNvSpPr/>
          <p:nvPr userDrawn="1"/>
        </p:nvSpPr>
        <p:spPr>
          <a:xfrm>
            <a:off x="8282467" y="5439854"/>
            <a:ext cx="1096391" cy="109639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4">
            <a:extLst>
              <a:ext uri="{FF2B5EF4-FFF2-40B4-BE49-F238E27FC236}">
                <a16:creationId xmlns:a16="http://schemas.microsoft.com/office/drawing/2014/main" id="{E58C5299-758C-70DA-D929-E0BC719E9A78}"/>
              </a:ext>
              <a:ext uri="{C183D7F6-B498-43B3-948B-1728B52AA6E4}">
                <adec:decorative xmlns:adec="http://schemas.microsoft.com/office/drawing/2017/decorative" val="1"/>
              </a:ext>
            </a:extLst>
          </p:cNvPr>
          <p:cNvSpPr/>
          <p:nvPr userDrawn="1"/>
        </p:nvSpPr>
        <p:spPr>
          <a:xfrm>
            <a:off x="9616629" y="3758740"/>
            <a:ext cx="2130921" cy="2130921"/>
          </a:xfrm>
          <a:custGeom>
            <a:avLst/>
            <a:gdLst>
              <a:gd name="connsiteX0" fmla="*/ 1346200 w 2692400"/>
              <a:gd name="connsiteY0" fmla="*/ 0 h 2692400"/>
              <a:gd name="connsiteX1" fmla="*/ 2692400 w 2692400"/>
              <a:gd name="connsiteY1" fmla="*/ 1346200 h 2692400"/>
              <a:gd name="connsiteX2" fmla="*/ 1346200 w 2692400"/>
              <a:gd name="connsiteY2" fmla="*/ 2692400 h 2692400"/>
              <a:gd name="connsiteX3" fmla="*/ 0 w 2692400"/>
              <a:gd name="connsiteY3" fmla="*/ 1346200 h 2692400"/>
              <a:gd name="connsiteX4" fmla="*/ 1346200 w 2692400"/>
              <a:gd name="connsiteY4" fmla="*/ 0 h 2692400"/>
              <a:gd name="connsiteX5" fmla="*/ 1346199 w 2692400"/>
              <a:gd name="connsiteY5" fmla="*/ 457130 h 2692400"/>
              <a:gd name="connsiteX6" fmla="*/ 457130 w 2692400"/>
              <a:gd name="connsiteY6" fmla="*/ 1346199 h 2692400"/>
              <a:gd name="connsiteX7" fmla="*/ 1346199 w 2692400"/>
              <a:gd name="connsiteY7" fmla="*/ 2235268 h 2692400"/>
              <a:gd name="connsiteX8" fmla="*/ 2235268 w 2692400"/>
              <a:gd name="connsiteY8" fmla="*/ 1346199 h 2692400"/>
              <a:gd name="connsiteX9" fmla="*/ 1346199 w 2692400"/>
              <a:gd name="connsiteY9" fmla="*/ 457130 h 269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2400" h="2692400">
                <a:moveTo>
                  <a:pt x="1346200" y="0"/>
                </a:moveTo>
                <a:cubicBezTo>
                  <a:pt x="2089686" y="0"/>
                  <a:pt x="2692400" y="602714"/>
                  <a:pt x="2692400" y="1346200"/>
                </a:cubicBezTo>
                <a:cubicBezTo>
                  <a:pt x="2692400" y="2089686"/>
                  <a:pt x="2089686" y="2692400"/>
                  <a:pt x="1346200" y="2692400"/>
                </a:cubicBezTo>
                <a:cubicBezTo>
                  <a:pt x="602714" y="2692400"/>
                  <a:pt x="0" y="2089686"/>
                  <a:pt x="0" y="1346200"/>
                </a:cubicBezTo>
                <a:cubicBezTo>
                  <a:pt x="0" y="602714"/>
                  <a:pt x="602714" y="0"/>
                  <a:pt x="1346200" y="0"/>
                </a:cubicBezTo>
                <a:close/>
                <a:moveTo>
                  <a:pt x="1346199" y="457130"/>
                </a:moveTo>
                <a:cubicBezTo>
                  <a:pt x="855180" y="457130"/>
                  <a:pt x="457130" y="855180"/>
                  <a:pt x="457130" y="1346199"/>
                </a:cubicBezTo>
                <a:cubicBezTo>
                  <a:pt x="457130" y="1837218"/>
                  <a:pt x="855180" y="2235268"/>
                  <a:pt x="1346199" y="2235268"/>
                </a:cubicBezTo>
                <a:cubicBezTo>
                  <a:pt x="1837218" y="2235268"/>
                  <a:pt x="2235268" y="1837218"/>
                  <a:pt x="2235268" y="1346199"/>
                </a:cubicBezTo>
                <a:cubicBezTo>
                  <a:pt x="2235268" y="855180"/>
                  <a:pt x="1837218" y="457130"/>
                  <a:pt x="1346199" y="457130"/>
                </a:cubicBezTo>
                <a:close/>
              </a:path>
            </a:pathLst>
          </a:custGeom>
          <a:solidFill>
            <a:srgbClr val="D5DE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Content Placeholder 5">
            <a:extLst>
              <a:ext uri="{FF2B5EF4-FFF2-40B4-BE49-F238E27FC236}">
                <a16:creationId xmlns:a16="http://schemas.microsoft.com/office/drawing/2014/main" id="{F7A4C6AC-F9E8-412E-2D6B-9FDD07ADDE72}"/>
              </a:ext>
            </a:extLst>
          </p:cNvPr>
          <p:cNvSpPr>
            <a:spLocks noGrp="1"/>
          </p:cNvSpPr>
          <p:nvPr>
            <p:ph sz="quarter" idx="18" hasCustomPrompt="1"/>
          </p:nvPr>
        </p:nvSpPr>
        <p:spPr>
          <a:xfrm>
            <a:off x="810330" y="2771566"/>
            <a:ext cx="6275387" cy="3271324"/>
          </a:xfrm>
        </p:spPr>
        <p:txBody>
          <a:bodyPr lIns="0"/>
          <a:lstStyle>
            <a:lvl1pPr marL="0" indent="0">
              <a:buNone/>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32" name="Picture Placeholder 31">
            <a:extLst>
              <a:ext uri="{FF2B5EF4-FFF2-40B4-BE49-F238E27FC236}">
                <a16:creationId xmlns:a16="http://schemas.microsoft.com/office/drawing/2014/main" id="{C0463C33-FF99-2443-BE5D-682AC8CB8B70}"/>
              </a:ext>
            </a:extLst>
          </p:cNvPr>
          <p:cNvSpPr>
            <a:spLocks noGrp="1"/>
          </p:cNvSpPr>
          <p:nvPr>
            <p:ph type="pic" sz="quarter" idx="17"/>
          </p:nvPr>
        </p:nvSpPr>
        <p:spPr>
          <a:xfrm>
            <a:off x="7709054" y="459137"/>
            <a:ext cx="4126800" cy="4126800"/>
          </a:xfrm>
          <a:custGeom>
            <a:avLst/>
            <a:gdLst>
              <a:gd name="connsiteX0" fmla="*/ 2063400 w 4126800"/>
              <a:gd name="connsiteY0" fmla="*/ 0 h 4126800"/>
              <a:gd name="connsiteX1" fmla="*/ 4126800 w 4126800"/>
              <a:gd name="connsiteY1" fmla="*/ 2063400 h 4126800"/>
              <a:gd name="connsiteX2" fmla="*/ 2063400 w 4126800"/>
              <a:gd name="connsiteY2" fmla="*/ 4126800 h 4126800"/>
              <a:gd name="connsiteX3" fmla="*/ 0 w 4126800"/>
              <a:gd name="connsiteY3" fmla="*/ 2063400 h 4126800"/>
              <a:gd name="connsiteX4" fmla="*/ 2063400 w 4126800"/>
              <a:gd name="connsiteY4" fmla="*/ 0 h 4126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6800" h="4126800">
                <a:moveTo>
                  <a:pt x="2063400" y="0"/>
                </a:moveTo>
                <a:cubicBezTo>
                  <a:pt x="3202984" y="0"/>
                  <a:pt x="4126800" y="923816"/>
                  <a:pt x="4126800" y="2063400"/>
                </a:cubicBezTo>
                <a:cubicBezTo>
                  <a:pt x="4126800" y="3202984"/>
                  <a:pt x="3202984" y="4126800"/>
                  <a:pt x="2063400" y="4126800"/>
                </a:cubicBezTo>
                <a:cubicBezTo>
                  <a:pt x="923816" y="4126800"/>
                  <a:pt x="0" y="3202984"/>
                  <a:pt x="0" y="2063400"/>
                </a:cubicBezTo>
                <a:cubicBezTo>
                  <a:pt x="0" y="923816"/>
                  <a:pt x="923816" y="0"/>
                  <a:pt x="2063400" y="0"/>
                </a:cubicBezTo>
                <a:close/>
              </a:path>
            </a:pathLst>
          </a:custGeom>
        </p:spPr>
        <p:txBody>
          <a:bodyPr wrap="square" tIns="731520">
            <a:noAutofit/>
          </a:bodyPr>
          <a:lstStyle>
            <a:lvl1pPr marL="0" indent="0" algn="ctr">
              <a:buNone/>
              <a:defRPr sz="1600"/>
            </a:lvl1pPr>
          </a:lstStyle>
          <a:p>
            <a:r>
              <a:rPr lang="en-US"/>
              <a:t>Click icon to add picture</a:t>
            </a:r>
          </a:p>
        </p:txBody>
      </p:sp>
      <p:sp>
        <p:nvSpPr>
          <p:cNvPr id="7" name="Footer Placeholder 6">
            <a:extLst>
              <a:ext uri="{FF2B5EF4-FFF2-40B4-BE49-F238E27FC236}">
                <a16:creationId xmlns:a16="http://schemas.microsoft.com/office/drawing/2014/main" id="{C36FD22D-E552-7707-178A-C415B32A8553}"/>
              </a:ext>
            </a:extLst>
          </p:cNvPr>
          <p:cNvSpPr>
            <a:spLocks noGrp="1"/>
          </p:cNvSpPr>
          <p:nvPr>
            <p:ph type="ftr" sz="quarter" idx="10"/>
          </p:nvPr>
        </p:nvSpPr>
        <p:spPr/>
        <p:txBody>
          <a:bodyPr/>
          <a:lstStyle/>
          <a:p>
            <a:r>
              <a:rPr lang="en-US"/>
              <a:t>PRESENTATION TITLE</a:t>
            </a:r>
          </a:p>
        </p:txBody>
      </p:sp>
      <p:sp>
        <p:nvSpPr>
          <p:cNvPr id="8" name="Slide Number Placeholder 7">
            <a:extLst>
              <a:ext uri="{FF2B5EF4-FFF2-40B4-BE49-F238E27FC236}">
                <a16:creationId xmlns:a16="http://schemas.microsoft.com/office/drawing/2014/main" id="{DCF2C4E6-14A3-F03B-CAE2-C92DC19E79C7}"/>
              </a:ext>
            </a:extLst>
          </p:cNvPr>
          <p:cNvSpPr>
            <a:spLocks noGrp="1"/>
          </p:cNvSpPr>
          <p:nvPr>
            <p:ph type="sldNum" sz="quarter" idx="11"/>
          </p:nvPr>
        </p:nvSpPr>
        <p:spPr/>
        <p:txBody>
          <a:bodyPr/>
          <a:lstStyle/>
          <a:p>
            <a:fld id="{B5CEABB6-07DC-46E8-9B57-56EC44A396E5}" type="slidenum">
              <a:rPr lang="en-US" smtClean="0"/>
              <a:pPr/>
              <a:t>‹#›</a:t>
            </a:fld>
            <a:endParaRPr lang="en-US"/>
          </a:p>
        </p:txBody>
      </p:sp>
    </p:spTree>
    <p:extLst>
      <p:ext uri="{BB962C8B-B14F-4D97-AF65-F5344CB8AC3E}">
        <p14:creationId xmlns:p14="http://schemas.microsoft.com/office/powerpoint/2010/main" val="1803174196"/>
      </p:ext>
    </p:extLst>
  </p:cSld>
  <p:clrMapOvr>
    <a:masterClrMapping/>
  </p:clrMapOvr>
  <p:extLst>
    <p:ext uri="{DCECCB84-F9BA-43D5-87BE-67443E8EF086}">
      <p15:sldGuideLst xmlns:p15="http://schemas.microsoft.com/office/powerpoint/2012/main">
        <p15:guide id="1" pos="3840">
          <p15:clr>
            <a:srgbClr val="FBAE40"/>
          </p15:clr>
        </p15:guide>
        <p15:guide id="2" orient="horz" pos="1008">
          <p15:clr>
            <a:srgbClr val="FBAE40"/>
          </p15:clr>
        </p15:guide>
        <p15:guide id="3" orient="horz" pos="1560">
          <p15:clr>
            <a:srgbClr val="FBAE40"/>
          </p15:clr>
        </p15:guide>
        <p15:guide id="4" pos="312">
          <p15:clr>
            <a:srgbClr val="FBAE40"/>
          </p15:clr>
        </p15:guide>
        <p15:guide id="5" pos="816">
          <p15:clr>
            <a:srgbClr val="FBAE40"/>
          </p15:clr>
        </p15:guide>
        <p15:guide id="6" pos="6336">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Content 3">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48AC6985-AA41-BCAE-CEDF-E736D973B5FF}"/>
              </a:ext>
            </a:extLst>
          </p:cNvPr>
          <p:cNvSpPr>
            <a:spLocks noGrp="1"/>
          </p:cNvSpPr>
          <p:nvPr>
            <p:ph type="ctrTitle"/>
          </p:nvPr>
        </p:nvSpPr>
        <p:spPr>
          <a:xfrm>
            <a:off x="811184" y="612647"/>
            <a:ext cx="10002589" cy="3657600"/>
          </a:xfrm>
        </p:spPr>
        <p:txBody>
          <a:bodyPr lIns="0" tIns="0" rIns="0" bIns="0" anchor="b">
            <a:noAutofit/>
          </a:bodyPr>
          <a:lstStyle>
            <a:lvl1pPr marL="0" algn="l">
              <a:lnSpc>
                <a:spcPct val="90000"/>
              </a:lnSpc>
              <a:spcBef>
                <a:spcPts val="0"/>
              </a:spcBef>
              <a:spcAft>
                <a:spcPts val="0"/>
              </a:spcAft>
              <a:defRPr sz="7000"/>
            </a:lvl1pPr>
          </a:lstStyle>
          <a:p>
            <a:r>
              <a:rPr lang="en-US"/>
              <a:t>Click to edit Master title style</a:t>
            </a:r>
          </a:p>
        </p:txBody>
      </p:sp>
      <p:sp>
        <p:nvSpPr>
          <p:cNvPr id="19" name="Subtitle 2">
            <a:extLst>
              <a:ext uri="{FF2B5EF4-FFF2-40B4-BE49-F238E27FC236}">
                <a16:creationId xmlns:a16="http://schemas.microsoft.com/office/drawing/2014/main" id="{A7B85660-94E4-85D1-95CA-415513A0355F}"/>
              </a:ext>
            </a:extLst>
          </p:cNvPr>
          <p:cNvSpPr>
            <a:spLocks noGrp="1"/>
          </p:cNvSpPr>
          <p:nvPr>
            <p:ph type="subTitle" idx="1" hasCustomPrompt="1"/>
          </p:nvPr>
        </p:nvSpPr>
        <p:spPr>
          <a:xfrm>
            <a:off x="811185" y="4724033"/>
            <a:ext cx="7000972" cy="1709423"/>
          </a:xfrm>
        </p:spPr>
        <p:txBody>
          <a:bodyPr lIns="0" tIns="0" rIns="0" bIns="0">
            <a:noAutofit/>
          </a:bodyPr>
          <a:lstStyle>
            <a:lvl1pPr marL="0" indent="0" algn="l">
              <a:buNone/>
              <a:defRPr sz="2400" b="1" i="0">
                <a:solidFill>
                  <a:schemeClr val="accent4"/>
                </a:solidFill>
                <a:latin typeface="+mj-lt"/>
                <a:cs typeface="Arial Black"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subtitle</a:t>
            </a:r>
          </a:p>
        </p:txBody>
      </p:sp>
      <p:grpSp>
        <p:nvGrpSpPr>
          <p:cNvPr id="2" name="Group 1">
            <a:extLst>
              <a:ext uri="{FF2B5EF4-FFF2-40B4-BE49-F238E27FC236}">
                <a16:creationId xmlns:a16="http://schemas.microsoft.com/office/drawing/2014/main" id="{1DCAF5C0-1B51-02B5-924D-230575353A0B}"/>
              </a:ext>
              <a:ext uri="{C183D7F6-B498-43B3-948B-1728B52AA6E4}">
                <adec:decorative xmlns:adec="http://schemas.microsoft.com/office/drawing/2017/decorative" val="1"/>
              </a:ext>
            </a:extLst>
          </p:cNvPr>
          <p:cNvGrpSpPr/>
          <p:nvPr userDrawn="1"/>
        </p:nvGrpSpPr>
        <p:grpSpPr>
          <a:xfrm rot="10800000">
            <a:off x="9829617" y="4724034"/>
            <a:ext cx="2133966" cy="2133966"/>
            <a:chOff x="9654699" y="2229295"/>
            <a:chExt cx="2133966" cy="2133966"/>
          </a:xfrm>
        </p:grpSpPr>
        <p:sp>
          <p:nvSpPr>
            <p:cNvPr id="3" name="Freeform 11">
              <a:extLst>
                <a:ext uri="{FF2B5EF4-FFF2-40B4-BE49-F238E27FC236}">
                  <a16:creationId xmlns:a16="http://schemas.microsoft.com/office/drawing/2014/main" id="{41AAE8D5-8E6A-7CBE-9018-DD8F3493D049}"/>
                </a:ext>
              </a:extLst>
            </p:cNvPr>
            <p:cNvSpPr/>
            <p:nvPr/>
          </p:nvSpPr>
          <p:spPr>
            <a:xfrm>
              <a:off x="9655348" y="3309113"/>
              <a:ext cx="2132669" cy="1054148"/>
            </a:xfrm>
            <a:custGeom>
              <a:avLst/>
              <a:gdLst>
                <a:gd name="connsiteX0" fmla="*/ 1345382 w 2690764"/>
                <a:gd name="connsiteY0" fmla="*/ 0 h 1330006"/>
                <a:gd name="connsiteX1" fmla="*/ 2684632 w 2690764"/>
                <a:gd name="connsiteY1" fmla="*/ 1208559 h 1330006"/>
                <a:gd name="connsiteX2" fmla="*/ 2690764 w 2690764"/>
                <a:gd name="connsiteY2" fmla="*/ 1330006 h 1330006"/>
                <a:gd name="connsiteX3" fmla="*/ 0 w 2690764"/>
                <a:gd name="connsiteY3" fmla="*/ 1330006 h 1330006"/>
                <a:gd name="connsiteX4" fmla="*/ 6132 w 2690764"/>
                <a:gd name="connsiteY4" fmla="*/ 1208559 h 1330006"/>
                <a:gd name="connsiteX5" fmla="*/ 1345382 w 2690764"/>
                <a:gd name="connsiteY5" fmla="*/ 0 h 133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0764" h="1330006">
                  <a:moveTo>
                    <a:pt x="1345382" y="0"/>
                  </a:moveTo>
                  <a:cubicBezTo>
                    <a:pt x="2042400" y="0"/>
                    <a:pt x="2615693" y="529729"/>
                    <a:pt x="2684632" y="1208559"/>
                  </a:cubicBezTo>
                  <a:lnTo>
                    <a:pt x="2690764" y="1330006"/>
                  </a:lnTo>
                  <a:lnTo>
                    <a:pt x="0" y="1330006"/>
                  </a:lnTo>
                  <a:lnTo>
                    <a:pt x="6132" y="1208559"/>
                  </a:lnTo>
                  <a:cubicBezTo>
                    <a:pt x="75071" y="529729"/>
                    <a:pt x="648364" y="0"/>
                    <a:pt x="134538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Freeform 12">
              <a:extLst>
                <a:ext uri="{FF2B5EF4-FFF2-40B4-BE49-F238E27FC236}">
                  <a16:creationId xmlns:a16="http://schemas.microsoft.com/office/drawing/2014/main" id="{C694532E-B147-38A2-55EE-24483385016A}"/>
                </a:ext>
              </a:extLst>
            </p:cNvPr>
            <p:cNvSpPr/>
            <p:nvPr/>
          </p:nvSpPr>
          <p:spPr>
            <a:xfrm>
              <a:off x="9654699" y="2229295"/>
              <a:ext cx="2133966" cy="1079818"/>
            </a:xfrm>
            <a:custGeom>
              <a:avLst/>
              <a:gdLst>
                <a:gd name="connsiteX0" fmla="*/ 818 w 2692400"/>
                <a:gd name="connsiteY0" fmla="*/ 0 h 1362394"/>
                <a:gd name="connsiteX1" fmla="*/ 2691582 w 2692400"/>
                <a:gd name="connsiteY1" fmla="*/ 0 h 1362394"/>
                <a:gd name="connsiteX2" fmla="*/ 2692400 w 2692400"/>
                <a:gd name="connsiteY2" fmla="*/ 16194 h 1362394"/>
                <a:gd name="connsiteX3" fmla="*/ 1346200 w 2692400"/>
                <a:gd name="connsiteY3" fmla="*/ 1362394 h 1362394"/>
                <a:gd name="connsiteX4" fmla="*/ 0 w 2692400"/>
                <a:gd name="connsiteY4" fmla="*/ 16194 h 1362394"/>
                <a:gd name="connsiteX5" fmla="*/ 818 w 2692400"/>
                <a:gd name="connsiteY5" fmla="*/ 0 h 1362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2400" h="1362394">
                  <a:moveTo>
                    <a:pt x="818" y="0"/>
                  </a:moveTo>
                  <a:lnTo>
                    <a:pt x="2691582" y="0"/>
                  </a:lnTo>
                  <a:lnTo>
                    <a:pt x="2692400" y="16194"/>
                  </a:lnTo>
                  <a:cubicBezTo>
                    <a:pt x="2692400" y="759680"/>
                    <a:pt x="2089686" y="1362394"/>
                    <a:pt x="1346200" y="1362394"/>
                  </a:cubicBezTo>
                  <a:cubicBezTo>
                    <a:pt x="602714" y="1362394"/>
                    <a:pt x="0" y="759680"/>
                    <a:pt x="0" y="16194"/>
                  </a:cubicBezTo>
                  <a:lnTo>
                    <a:pt x="818"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5" name="Graphic 4">
            <a:extLst>
              <a:ext uri="{FF2B5EF4-FFF2-40B4-BE49-F238E27FC236}">
                <a16:creationId xmlns:a16="http://schemas.microsoft.com/office/drawing/2014/main" id="{114B3BE5-2D39-542C-00BB-A940C568E438}"/>
              </a:ext>
              <a:ext uri="{C183D7F6-B498-43B3-948B-1728B52AA6E4}">
                <adec:decorative xmlns:adec="http://schemas.microsoft.com/office/drawing/2017/decorative" val="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52884" r="34757"/>
          <a:stretch>
            <a:fillRect/>
          </a:stretch>
        </p:blipFill>
        <p:spPr>
          <a:xfrm>
            <a:off x="7717670" y="0"/>
            <a:ext cx="4474331" cy="3231221"/>
          </a:xfrm>
          <a:custGeom>
            <a:avLst/>
            <a:gdLst>
              <a:gd name="connsiteX0" fmla="*/ 0 w 4474331"/>
              <a:gd name="connsiteY0" fmla="*/ 0 h 3231221"/>
              <a:gd name="connsiteX1" fmla="*/ 4474331 w 4474331"/>
              <a:gd name="connsiteY1" fmla="*/ 0 h 3231221"/>
              <a:gd name="connsiteX2" fmla="*/ 4474331 w 4474331"/>
              <a:gd name="connsiteY2" fmla="*/ 3231221 h 3231221"/>
              <a:gd name="connsiteX3" fmla="*/ 0 w 4474331"/>
              <a:gd name="connsiteY3" fmla="*/ 3231221 h 3231221"/>
            </a:gdLst>
            <a:ahLst/>
            <a:cxnLst>
              <a:cxn ang="0">
                <a:pos x="connsiteX0" y="connsiteY0"/>
              </a:cxn>
              <a:cxn ang="0">
                <a:pos x="connsiteX1" y="connsiteY1"/>
              </a:cxn>
              <a:cxn ang="0">
                <a:pos x="connsiteX2" y="connsiteY2"/>
              </a:cxn>
              <a:cxn ang="0">
                <a:pos x="connsiteX3" y="connsiteY3"/>
              </a:cxn>
            </a:cxnLst>
            <a:rect l="l" t="t" r="r" b="b"/>
            <a:pathLst>
              <a:path w="4474331" h="3231221">
                <a:moveTo>
                  <a:pt x="0" y="0"/>
                </a:moveTo>
                <a:lnTo>
                  <a:pt x="4474331" y="0"/>
                </a:lnTo>
                <a:lnTo>
                  <a:pt x="4474331" y="3231221"/>
                </a:lnTo>
                <a:lnTo>
                  <a:pt x="0" y="3231221"/>
                </a:lnTo>
                <a:close/>
              </a:path>
            </a:pathLst>
          </a:custGeom>
        </p:spPr>
      </p:pic>
    </p:spTree>
    <p:extLst>
      <p:ext uri="{BB962C8B-B14F-4D97-AF65-F5344CB8AC3E}">
        <p14:creationId xmlns:p14="http://schemas.microsoft.com/office/powerpoint/2010/main" val="20003780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5C416-A3A2-4CF9-9532-2C0BFB51CFDF}"/>
              </a:ext>
            </a:extLst>
          </p:cNvPr>
          <p:cNvSpPr>
            <a:spLocks noGrp="1"/>
          </p:cNvSpPr>
          <p:nvPr>
            <p:ph type="ctrTitle" hasCustomPrompt="1"/>
          </p:nvPr>
        </p:nvSpPr>
        <p:spPr>
          <a:xfrm>
            <a:off x="811185" y="629469"/>
            <a:ext cx="8961120" cy="5599062"/>
          </a:xfrm>
        </p:spPr>
        <p:txBody>
          <a:bodyPr lIns="0" tIns="0" rIns="0" bIns="0" anchor="ctr">
            <a:noAutofit/>
          </a:bodyPr>
          <a:lstStyle>
            <a:lvl1pPr marL="0" algn="l">
              <a:lnSpc>
                <a:spcPct val="80000"/>
              </a:lnSpc>
              <a:spcBef>
                <a:spcPts val="0"/>
              </a:spcBef>
              <a:spcAft>
                <a:spcPts val="0"/>
              </a:spcAft>
              <a:defRPr sz="7000"/>
            </a:lvl1pPr>
          </a:lstStyle>
          <a:p>
            <a:r>
              <a:rPr lang="en-US"/>
              <a:t>Click to add title</a:t>
            </a:r>
          </a:p>
        </p:txBody>
      </p:sp>
      <p:sp>
        <p:nvSpPr>
          <p:cNvPr id="6" name="Freeform 5">
            <a:extLst>
              <a:ext uri="{FF2B5EF4-FFF2-40B4-BE49-F238E27FC236}">
                <a16:creationId xmlns:a16="http://schemas.microsoft.com/office/drawing/2014/main" id="{CA65DB93-2357-6899-3DDD-DC79C877ADA2}"/>
              </a:ext>
              <a:ext uri="{C183D7F6-B498-43B3-948B-1728B52AA6E4}">
                <adec:decorative xmlns:adec="http://schemas.microsoft.com/office/drawing/2017/decorative" val="1"/>
              </a:ext>
            </a:extLst>
          </p:cNvPr>
          <p:cNvSpPr/>
          <p:nvPr userDrawn="1"/>
        </p:nvSpPr>
        <p:spPr>
          <a:xfrm>
            <a:off x="9729533" y="5801722"/>
            <a:ext cx="2115210" cy="1056278"/>
          </a:xfrm>
          <a:custGeom>
            <a:avLst/>
            <a:gdLst>
              <a:gd name="connsiteX0" fmla="*/ 1057605 w 2115210"/>
              <a:gd name="connsiteY0" fmla="*/ 0 h 1056278"/>
              <a:gd name="connsiteX1" fmla="*/ 2109820 w 2115210"/>
              <a:gd name="connsiteY1" fmla="*/ 949535 h 1056278"/>
              <a:gd name="connsiteX2" fmla="*/ 2115210 w 2115210"/>
              <a:gd name="connsiteY2" fmla="*/ 1056278 h 1056278"/>
              <a:gd name="connsiteX3" fmla="*/ 0 w 2115210"/>
              <a:gd name="connsiteY3" fmla="*/ 1056278 h 1056278"/>
              <a:gd name="connsiteX4" fmla="*/ 5390 w 2115210"/>
              <a:gd name="connsiteY4" fmla="*/ 949535 h 1056278"/>
              <a:gd name="connsiteX5" fmla="*/ 1057605 w 2115210"/>
              <a:gd name="connsiteY5" fmla="*/ 0 h 1056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15210" h="1056278">
                <a:moveTo>
                  <a:pt x="1057605" y="0"/>
                </a:moveTo>
                <a:cubicBezTo>
                  <a:pt x="1605234" y="0"/>
                  <a:pt x="2055657" y="416196"/>
                  <a:pt x="2109820" y="949535"/>
                </a:cubicBezTo>
                <a:lnTo>
                  <a:pt x="2115210" y="1056278"/>
                </a:lnTo>
                <a:lnTo>
                  <a:pt x="0" y="1056278"/>
                </a:lnTo>
                <a:lnTo>
                  <a:pt x="5390" y="949535"/>
                </a:lnTo>
                <a:cubicBezTo>
                  <a:pt x="59553" y="416196"/>
                  <a:pt x="509976" y="0"/>
                  <a:pt x="1057605"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1" name="Object 1">
            <a:extLst>
              <a:ext uri="{FF2B5EF4-FFF2-40B4-BE49-F238E27FC236}">
                <a16:creationId xmlns:a16="http://schemas.microsoft.com/office/drawing/2014/main" id="{056E6431-5C32-6197-AA1B-37637943138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9999852" y="0"/>
            <a:ext cx="1574573" cy="3954463"/>
          </a:xfrm>
          <a:prstGeom prst="rect">
            <a:avLst/>
          </a:prstGeom>
        </p:spPr>
      </p:pic>
    </p:spTree>
    <p:extLst>
      <p:ext uri="{BB962C8B-B14F-4D97-AF65-F5344CB8AC3E}">
        <p14:creationId xmlns:p14="http://schemas.microsoft.com/office/powerpoint/2010/main" val="6408257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Date Placeholder 6"/>
          <p:cNvSpPr>
            <a:spLocks noGrp="1"/>
          </p:cNvSpPr>
          <p:nvPr>
            <p:ph type="dt" sz="half" idx="10"/>
          </p:nvPr>
        </p:nvSpPr>
        <p:spPr/>
        <p:txBody>
          <a:bodyPr/>
          <a:lstStyle/>
          <a:p>
            <a:fld id="{1160EA64-D806-43AC-9DF2-F8C432F32B4C}" type="datetimeFigureOut">
              <a:rPr lang="en-US" smtClean="0"/>
              <a:t>9/1/2026</a:t>
            </a:fld>
            <a:endParaRPr lang="en-US"/>
          </a:p>
        </p:txBody>
      </p:sp>
      <p:sp>
        <p:nvSpPr>
          <p:cNvPr id="8" name="Footer Placeholder 7"/>
          <p:cNvSpPr>
            <a:spLocks noGrp="1"/>
          </p:cNvSpPr>
          <p:nvPr>
            <p:ph type="ftr" sz="quarter" idx="11"/>
          </p:nvPr>
        </p:nvSpPr>
        <p:spPr/>
        <p:txBody>
          <a:bodyPr/>
          <a:lstStyle/>
          <a:p>
            <a:r>
              <a:rPr lang="en-US"/>
              <a:t>PRESENTATION TITLE</a:t>
            </a:r>
          </a:p>
        </p:txBody>
      </p:sp>
      <p:sp>
        <p:nvSpPr>
          <p:cNvPr id="9" name="Slide Number Placeholder 8"/>
          <p:cNvSpPr>
            <a:spLocks noGrp="1"/>
          </p:cNvSpPr>
          <p:nvPr>
            <p:ph type="sldNum" sz="quarter" idx="12"/>
          </p:nvPr>
        </p:nvSpPr>
        <p:spPr/>
        <p:txBody>
          <a:bodyPr/>
          <a:lstStyle/>
          <a:p>
            <a:fld id="{B5CEABB6-07DC-46E8-9B57-56EC44A396E5}" type="slidenum">
              <a:rPr lang="en-US" smtClean="0"/>
              <a:pPr/>
              <a:t>‹#›</a:t>
            </a:fld>
            <a:endParaRPr lang="en-US"/>
          </a:p>
        </p:txBody>
      </p:sp>
    </p:spTree>
    <p:extLst>
      <p:ext uri="{BB962C8B-B14F-4D97-AF65-F5344CB8AC3E}">
        <p14:creationId xmlns:p14="http://schemas.microsoft.com/office/powerpoint/2010/main" val="3449288490"/>
      </p:ext>
    </p:extLst>
  </p:cSld>
  <p:clrMapOvr>
    <a:overrideClrMapping bg1="dk1" tx1="lt1" bg2="dk2" tx2="lt2" accent1="accent1" accent2="accent2" accent3="accent3" accent4="accent4" accent5="accent5" accent6="accent6" hlink="hlink" folHlink="folHlink"/>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070A7B3-6521-4DCA-87E5-044747A908C1}" type="datetimeFigureOut">
              <a:rPr lang="en-US" smtClean="0"/>
              <a:t>9/1/2026</a:t>
            </a:fld>
            <a:endParaRPr lang="en-US"/>
          </a:p>
        </p:txBody>
      </p:sp>
      <p:sp>
        <p:nvSpPr>
          <p:cNvPr id="8" name="Footer Placeholder 7"/>
          <p:cNvSpPr>
            <a:spLocks noGrp="1"/>
          </p:cNvSpPr>
          <p:nvPr>
            <p:ph type="ftr" sz="quarter" idx="11"/>
          </p:nvPr>
        </p:nvSpPr>
        <p:spPr/>
        <p:txBody>
          <a:bodyPr/>
          <a:lstStyle/>
          <a:p>
            <a:r>
              <a:rPr lang="en-US"/>
              <a:t>PRESENTATION TITLE</a:t>
            </a:r>
          </a:p>
        </p:txBody>
      </p:sp>
      <p:sp>
        <p:nvSpPr>
          <p:cNvPr id="9" name="Slide Number Placeholder 8"/>
          <p:cNvSpPr>
            <a:spLocks noGrp="1"/>
          </p:cNvSpPr>
          <p:nvPr>
            <p:ph type="sldNum" sz="quarter" idx="12"/>
          </p:nvPr>
        </p:nvSpPr>
        <p:spPr/>
        <p:txBody>
          <a:bodyPr/>
          <a:lstStyle/>
          <a:p>
            <a:fld id="{B5CEABB6-07DC-46E8-9B57-56EC44A396E5}" type="slidenum">
              <a:rPr lang="en-US" smtClean="0"/>
              <a:pPr/>
              <a:t>‹#›</a:t>
            </a:fld>
            <a:endParaRPr lang="en-US"/>
          </a:p>
        </p:txBody>
      </p:sp>
    </p:spTree>
    <p:extLst>
      <p:ext uri="{BB962C8B-B14F-4D97-AF65-F5344CB8AC3E}">
        <p14:creationId xmlns:p14="http://schemas.microsoft.com/office/powerpoint/2010/main" val="3009514615"/>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070A7B3-6521-4DCA-87E5-044747A908C1}" type="datetimeFigureOut">
              <a:rPr lang="en-US" smtClean="0"/>
              <a:t>9/1/2026</a:t>
            </a:fld>
            <a:endParaRPr lang="en-US"/>
          </a:p>
        </p:txBody>
      </p:sp>
      <p:sp>
        <p:nvSpPr>
          <p:cNvPr id="8" name="Footer Placeholder 7"/>
          <p:cNvSpPr>
            <a:spLocks noGrp="1"/>
          </p:cNvSpPr>
          <p:nvPr>
            <p:ph type="ftr" sz="quarter" idx="11"/>
          </p:nvPr>
        </p:nvSpPr>
        <p:spPr/>
        <p:txBody>
          <a:bodyPr/>
          <a:lstStyle/>
          <a:p>
            <a:r>
              <a:rPr lang="en-US"/>
              <a:t>PRESENTATION TITLE</a:t>
            </a:r>
          </a:p>
        </p:txBody>
      </p:sp>
      <p:sp>
        <p:nvSpPr>
          <p:cNvPr id="9" name="Slide Number Placeholder 8"/>
          <p:cNvSpPr>
            <a:spLocks noGrp="1"/>
          </p:cNvSpPr>
          <p:nvPr>
            <p:ph type="sldNum" sz="quarter" idx="12"/>
          </p:nvPr>
        </p:nvSpPr>
        <p:spPr/>
        <p:txBody>
          <a:bodyPr/>
          <a:lstStyle/>
          <a:p>
            <a:fld id="{B5CEABB6-07DC-46E8-9B57-56EC44A396E5}" type="slidenum">
              <a:rPr lang="en-US" smtClean="0"/>
              <a:pPr/>
              <a:t>‹#›</a:t>
            </a:fld>
            <a:endParaRPr lang="en-US"/>
          </a:p>
        </p:txBody>
      </p:sp>
    </p:spTree>
    <p:extLst>
      <p:ext uri="{BB962C8B-B14F-4D97-AF65-F5344CB8AC3E}">
        <p14:creationId xmlns:p14="http://schemas.microsoft.com/office/powerpoint/2010/main" val="3753910053"/>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1160EA64-D806-43AC-9DF2-F8C432F32B4C}" type="datetimeFigureOut">
              <a:rPr lang="en-US" smtClean="0"/>
              <a:t>9/1/2026</a:t>
            </a:fld>
            <a:endParaRPr lang="en-US"/>
          </a:p>
        </p:txBody>
      </p:sp>
      <p:sp>
        <p:nvSpPr>
          <p:cNvPr id="8" name="Footer Placeholder 7"/>
          <p:cNvSpPr>
            <a:spLocks noGrp="1"/>
          </p:cNvSpPr>
          <p:nvPr>
            <p:ph type="ftr" sz="quarter" idx="11"/>
          </p:nvPr>
        </p:nvSpPr>
        <p:spPr/>
        <p:txBody>
          <a:bodyPr/>
          <a:lstStyle/>
          <a:p>
            <a:r>
              <a:rPr lang="en-US"/>
              <a:t>PRESENTATION TITLE</a:t>
            </a:r>
          </a:p>
        </p:txBody>
      </p:sp>
      <p:sp>
        <p:nvSpPr>
          <p:cNvPr id="9" name="Slide Number Placeholder 8"/>
          <p:cNvSpPr>
            <a:spLocks noGrp="1"/>
          </p:cNvSpPr>
          <p:nvPr>
            <p:ph type="sldNum" sz="quarter" idx="12"/>
          </p:nvPr>
        </p:nvSpPr>
        <p:spPr/>
        <p:txBody>
          <a:bodyPr/>
          <a:lstStyle/>
          <a:p>
            <a:fld id="{B5CEABB6-07DC-46E8-9B57-56EC44A396E5}" type="slidenum">
              <a:rPr lang="en-US" smtClean="0"/>
              <a:pPr/>
              <a:t>‹#›</a:t>
            </a:fld>
            <a:endParaRPr lang="en-US"/>
          </a:p>
        </p:txBody>
      </p:sp>
    </p:spTree>
    <p:extLst>
      <p:ext uri="{BB962C8B-B14F-4D97-AF65-F5344CB8AC3E}">
        <p14:creationId xmlns:p14="http://schemas.microsoft.com/office/powerpoint/2010/main" val="1778390193"/>
      </p:ext>
    </p:extLst>
  </p:cSld>
  <p:clrMapOvr>
    <a:overrideClrMapping bg1="dk1" tx1="lt1" bg2="dk2" tx2="lt2" accent1="accent1" accent2="accent2" accent3="accent3" accent4="accent4" accent5="accent5" accent6="accent6" hlink="hlink" folHlink="folHlink"/>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p:cNvSpPr>
            <a:spLocks noGrp="1"/>
          </p:cNvSpPr>
          <p:nvPr>
            <p:ph type="dt" sz="half" idx="10"/>
          </p:nvPr>
        </p:nvSpPr>
        <p:spPr/>
        <p:txBody>
          <a:bodyPr/>
          <a:lstStyle/>
          <a:p>
            <a:fld id="{AB134690-1557-4C89-A502-4959FE7FAD70}" type="datetimeFigureOut">
              <a:rPr lang="en-US" smtClean="0"/>
              <a:t>9/1/2026</a:t>
            </a:fld>
            <a:endParaRPr lang="en-US"/>
          </a:p>
        </p:txBody>
      </p:sp>
      <p:sp>
        <p:nvSpPr>
          <p:cNvPr id="9" name="Footer Placeholder 8"/>
          <p:cNvSpPr>
            <a:spLocks noGrp="1"/>
          </p:cNvSpPr>
          <p:nvPr>
            <p:ph type="ftr" sz="quarter" idx="11"/>
          </p:nvPr>
        </p:nvSpPr>
        <p:spPr/>
        <p:txBody>
          <a:bodyPr/>
          <a:lstStyle/>
          <a:p>
            <a:r>
              <a:rPr lang="en-US"/>
              <a:t>PRESENTATION TITLE</a:t>
            </a:r>
          </a:p>
        </p:txBody>
      </p:sp>
      <p:sp>
        <p:nvSpPr>
          <p:cNvPr id="10" name="Slide Number Placeholder 9"/>
          <p:cNvSpPr>
            <a:spLocks noGrp="1"/>
          </p:cNvSpPr>
          <p:nvPr>
            <p:ph type="sldNum" sz="quarter" idx="12"/>
          </p:nvPr>
        </p:nvSpPr>
        <p:spPr/>
        <p:txBody>
          <a:bodyPr/>
          <a:lstStyle/>
          <a:p>
            <a:fld id="{B5CEABB6-07DC-46E8-9B57-56EC44A396E5}" type="slidenum">
              <a:rPr lang="en-US" smtClean="0"/>
              <a:pPr/>
              <a:t>‹#›</a:t>
            </a:fld>
            <a:endParaRPr lang="en-US"/>
          </a:p>
        </p:txBody>
      </p:sp>
    </p:spTree>
    <p:extLst>
      <p:ext uri="{BB962C8B-B14F-4D97-AF65-F5344CB8AC3E}">
        <p14:creationId xmlns:p14="http://schemas.microsoft.com/office/powerpoint/2010/main" val="121132432"/>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4F7D4976-E339-4826-83B7-FBD03F55ECF8}" type="datetimeFigureOut">
              <a:rPr lang="en-US" smtClean="0"/>
              <a:t>9/1/2026</a:t>
            </a:fld>
            <a:endParaRPr lang="en-US"/>
          </a:p>
        </p:txBody>
      </p:sp>
      <p:sp>
        <p:nvSpPr>
          <p:cNvPr id="8" name="Footer Placeholder 7"/>
          <p:cNvSpPr>
            <a:spLocks noGrp="1"/>
          </p:cNvSpPr>
          <p:nvPr>
            <p:ph type="ftr" sz="quarter" idx="11"/>
          </p:nvPr>
        </p:nvSpPr>
        <p:spPr/>
        <p:txBody>
          <a:bodyPr/>
          <a:lstStyle/>
          <a:p>
            <a:r>
              <a:rPr lang="en-US"/>
              <a:t>PRESENTATION TITLE</a:t>
            </a:r>
          </a:p>
        </p:txBody>
      </p:sp>
      <p:sp>
        <p:nvSpPr>
          <p:cNvPr id="9" name="Slide Number Placeholder 8"/>
          <p:cNvSpPr>
            <a:spLocks noGrp="1"/>
          </p:cNvSpPr>
          <p:nvPr>
            <p:ph type="sldNum" sz="quarter" idx="12"/>
          </p:nvPr>
        </p:nvSpPr>
        <p:spPr/>
        <p:txBody>
          <a:bodyPr/>
          <a:lstStyle/>
          <a:p>
            <a:fld id="{B5CEABB6-07DC-46E8-9B57-56EC44A396E5}" type="slidenum">
              <a:rPr lang="en-US" smtClean="0"/>
              <a:pPr/>
              <a:t>‹#›</a:t>
            </a:fld>
            <a:endParaRPr lang="en-US"/>
          </a:p>
        </p:txBody>
      </p:sp>
      <p:sp>
        <p:nvSpPr>
          <p:cNvPr id="10" name="Title 9"/>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0944520"/>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1037C31-9E7A-4F99-8774-A0E530DE1A42}" type="datetimeFigureOut">
              <a:rPr lang="en-US" smtClean="0"/>
              <a:t>9/1/2026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A7A6979-0714-4377-B894-6BE4C2D6E202}" type="slidenum">
              <a:rPr lang="en-US" smtClean="0"/>
              <a:t>‹#›</a:t>
            </a:fld>
            <a:endParaRPr lang="en-US"/>
          </a:p>
        </p:txBody>
      </p:sp>
      <p:sp>
        <p:nvSpPr>
          <p:cNvPr id="6" name="Freeform 5">
            <a:extLst>
              <a:ext uri="{FF2B5EF4-FFF2-40B4-BE49-F238E27FC236}">
                <a16:creationId xmlns:a16="http://schemas.microsoft.com/office/drawing/2014/main" id="{C4EA0094-0B26-E8F8-D706-E2EEF5E99A22}"/>
              </a:ext>
              <a:ext uri="{C183D7F6-B498-43B3-948B-1728B52AA6E4}">
                <adec:decorative xmlns:adec="http://schemas.microsoft.com/office/drawing/2017/decorative" val="1"/>
              </a:ext>
            </a:extLst>
          </p:cNvPr>
          <p:cNvSpPr/>
          <p:nvPr userDrawn="1"/>
        </p:nvSpPr>
        <p:spPr>
          <a:xfrm>
            <a:off x="9729533" y="5801722"/>
            <a:ext cx="2115210" cy="1056278"/>
          </a:xfrm>
          <a:custGeom>
            <a:avLst/>
            <a:gdLst>
              <a:gd name="connsiteX0" fmla="*/ 1057605 w 2115210"/>
              <a:gd name="connsiteY0" fmla="*/ 0 h 1056278"/>
              <a:gd name="connsiteX1" fmla="*/ 2109820 w 2115210"/>
              <a:gd name="connsiteY1" fmla="*/ 949535 h 1056278"/>
              <a:gd name="connsiteX2" fmla="*/ 2115210 w 2115210"/>
              <a:gd name="connsiteY2" fmla="*/ 1056278 h 1056278"/>
              <a:gd name="connsiteX3" fmla="*/ 0 w 2115210"/>
              <a:gd name="connsiteY3" fmla="*/ 1056278 h 1056278"/>
              <a:gd name="connsiteX4" fmla="*/ 5390 w 2115210"/>
              <a:gd name="connsiteY4" fmla="*/ 949535 h 1056278"/>
              <a:gd name="connsiteX5" fmla="*/ 1057605 w 2115210"/>
              <a:gd name="connsiteY5" fmla="*/ 0 h 1056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15210" h="1056278">
                <a:moveTo>
                  <a:pt x="1057605" y="0"/>
                </a:moveTo>
                <a:cubicBezTo>
                  <a:pt x="1605234" y="0"/>
                  <a:pt x="2055657" y="416196"/>
                  <a:pt x="2109820" y="949535"/>
                </a:cubicBezTo>
                <a:lnTo>
                  <a:pt x="2115210" y="1056278"/>
                </a:lnTo>
                <a:lnTo>
                  <a:pt x="0" y="1056278"/>
                </a:lnTo>
                <a:lnTo>
                  <a:pt x="5390" y="949535"/>
                </a:lnTo>
                <a:cubicBezTo>
                  <a:pt x="59553" y="416196"/>
                  <a:pt x="509976" y="0"/>
                  <a:pt x="1057605"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Object 1">
            <a:extLst>
              <a:ext uri="{FF2B5EF4-FFF2-40B4-BE49-F238E27FC236}">
                <a16:creationId xmlns:a16="http://schemas.microsoft.com/office/drawing/2014/main" id="{6663AC4D-77B8-A8A8-ECE4-143549F3DFB5}"/>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9999852" y="0"/>
            <a:ext cx="1574573" cy="3954463"/>
          </a:xfrm>
          <a:prstGeom prst="rect">
            <a:avLst/>
          </a:prstGeom>
        </p:spPr>
      </p:pic>
    </p:spTree>
    <p:extLst>
      <p:ext uri="{BB962C8B-B14F-4D97-AF65-F5344CB8AC3E}">
        <p14:creationId xmlns:p14="http://schemas.microsoft.com/office/powerpoint/2010/main" val="2886970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smtClean="0"/>
              <a:t>9/1/2026</a:t>
            </a:fld>
            <a:endParaRPr lang="en-US"/>
          </a:p>
        </p:txBody>
      </p:sp>
      <p:sp>
        <p:nvSpPr>
          <p:cNvPr id="3" name="Footer Placeholder 2"/>
          <p:cNvSpPr>
            <a:spLocks noGrp="1"/>
          </p:cNvSpPr>
          <p:nvPr>
            <p:ph type="ftr" sz="quarter" idx="11"/>
          </p:nvPr>
        </p:nvSpPr>
        <p:spPr/>
        <p:txBody>
          <a:bodyPr/>
          <a:lstStyle/>
          <a:p>
            <a:r>
              <a:rPr lang="en-US"/>
              <a:t>PRESENTATION TITLE</a:t>
            </a:r>
          </a:p>
        </p:txBody>
      </p:sp>
      <p:sp>
        <p:nvSpPr>
          <p:cNvPr id="4" name="Slide Number Placeholder 3"/>
          <p:cNvSpPr>
            <a:spLocks noGrp="1"/>
          </p:cNvSpPr>
          <p:nvPr>
            <p:ph type="sldNum" sz="quarter" idx="12"/>
          </p:nvPr>
        </p:nvSpPr>
        <p:spPr/>
        <p:txBody>
          <a:bodyPr/>
          <a:lstStyle/>
          <a:p>
            <a:fld id="{B5CEABB6-07DC-46E8-9B57-56EC44A396E5}" type="slidenum">
              <a:rPr lang="en-US" smtClean="0"/>
              <a:pPr/>
              <a:t>‹#›</a:t>
            </a:fld>
            <a:endParaRPr lang="en-US"/>
          </a:p>
        </p:txBody>
      </p:sp>
    </p:spTree>
    <p:extLst>
      <p:ext uri="{BB962C8B-B14F-4D97-AF65-F5344CB8AC3E}">
        <p14:creationId xmlns:p14="http://schemas.microsoft.com/office/powerpoint/2010/main" val="1695962993"/>
      </p:ext>
    </p:extLst>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2" name="Title 1"/>
          <p:cNvSpPr>
            <a:spLocks noGrp="1"/>
          </p:cNvSpPr>
          <p:nvPr>
            <p:ph type="title"/>
          </p:nvPr>
        </p:nvSpPr>
        <p:spPr>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1BE4249-C0D0-4B06-8692-E8BB871AF643}" type="datetimeFigureOut">
              <a:rPr lang="en-US" smtClean="0"/>
              <a:t>9/1/2026</a:t>
            </a:fld>
            <a:endParaRPr lang="en-US"/>
          </a:p>
        </p:txBody>
      </p:sp>
      <p:sp>
        <p:nvSpPr>
          <p:cNvPr id="6" name="Footer Placeholder 5"/>
          <p:cNvSpPr>
            <a:spLocks noGrp="1"/>
          </p:cNvSpPr>
          <p:nvPr>
            <p:ph type="ftr" sz="quarter" idx="11"/>
          </p:nvPr>
        </p:nvSpPr>
        <p:spPr>
          <a:xfrm>
            <a:off x="804672" y="6236208"/>
            <a:ext cx="5167503" cy="320040"/>
          </a:xfrm>
        </p:spPr>
        <p:txBody>
          <a:bodyPr/>
          <a:lstStyle>
            <a:lvl1pPr>
              <a:defRPr>
                <a:solidFill>
                  <a:srgbClr val="FFFFFF">
                    <a:alpha val="69804"/>
                  </a:srgbClr>
                </a:solidFill>
              </a:defRPr>
            </a:lvl1pPr>
          </a:lstStyle>
          <a:p>
            <a:r>
              <a:rPr lang="en-US"/>
              <a:t>PRESENTATION TITLE</a:t>
            </a:r>
          </a:p>
        </p:txBody>
      </p:sp>
      <p:sp>
        <p:nvSpPr>
          <p:cNvPr id="7" name="Slide Number Placeholder 6"/>
          <p:cNvSpPr>
            <a:spLocks noGrp="1"/>
          </p:cNvSpPr>
          <p:nvPr>
            <p:ph type="sldNum" sz="quarter" idx="12"/>
          </p:nvPr>
        </p:nvSpPr>
        <p:spPr/>
        <p:txBody>
          <a:bodyPr/>
          <a:lstStyle/>
          <a:p>
            <a:fld id="{B5CEABB6-07DC-46E8-9B57-56EC44A396E5}" type="slidenum">
              <a:rPr lang="en-US" smtClean="0"/>
              <a:pPr/>
              <a:t>‹#›</a:t>
            </a:fld>
            <a:endParaRPr lang="en-US"/>
          </a:p>
        </p:txBody>
      </p:sp>
    </p:spTree>
    <p:extLst>
      <p:ext uri="{BB962C8B-B14F-4D97-AF65-F5344CB8AC3E}">
        <p14:creationId xmlns:p14="http://schemas.microsoft.com/office/powerpoint/2010/main" val="543882490"/>
      </p:ext>
    </p:extLst>
  </p:cSld>
  <p:clrMapOvr>
    <a:masterClrMapping/>
  </p:clrMapOvr>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2" name="Title 1"/>
          <p:cNvSpPr>
            <a:spLocks noGrp="1"/>
          </p:cNvSpPr>
          <p:nvPr>
            <p:ph type="title"/>
          </p:nvPr>
        </p:nvSpPr>
        <p:spPr>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rgbClr val="FFFFFF">
                    <a:alpha val="90000"/>
                  </a:srgbClr>
                </a:solidFill>
                <a:effectLst>
                  <a:outerShdw blurRad="50800" dist="38100" dir="2700000" algn="tl" rotWithShape="0">
                    <a:prstClr val="black">
                      <a:alpha val="43000"/>
                    </a:prstClr>
                  </a:outerShdw>
                </a:effectLst>
              </a:defRPr>
            </a:lvl1pPr>
          </a:lstStyle>
          <a:p>
            <a:fld id="{042B0DB6-F5C7-45FB-8CF3-31B45F9C2DAC}" type="datetimeFigureOut">
              <a:rPr lang="en-US" smtClean="0"/>
              <a:t>9/1/2026</a:t>
            </a:fld>
            <a:endParaRPr lang="en-US"/>
          </a:p>
        </p:txBody>
      </p:sp>
      <p:sp>
        <p:nvSpPr>
          <p:cNvPr id="6" name="Footer Placeholder 5"/>
          <p:cNvSpPr>
            <a:spLocks noGrp="1"/>
          </p:cNvSpPr>
          <p:nvPr>
            <p:ph type="ftr" sz="quarter" idx="11"/>
          </p:nvPr>
        </p:nvSpPr>
        <p:spPr>
          <a:xfrm>
            <a:off x="808523" y="6236208"/>
            <a:ext cx="5103729" cy="320040"/>
          </a:xfrm>
        </p:spPr>
        <p:txBody>
          <a:bodyPr/>
          <a:lstStyle>
            <a:lvl1pPr>
              <a:defRPr>
                <a:solidFill>
                  <a:srgbClr val="FFFFFF">
                    <a:alpha val="70000"/>
                  </a:srgbClr>
                </a:solidFill>
              </a:defRPr>
            </a:lvl1pPr>
          </a:lstStyle>
          <a:p>
            <a:r>
              <a:rPr lang="en-US"/>
              <a:t>PRESENTATION TITLE</a:t>
            </a:r>
          </a:p>
        </p:txBody>
      </p:sp>
      <p:sp>
        <p:nvSpPr>
          <p:cNvPr id="7" name="Slide Number Placeholder 6"/>
          <p:cNvSpPr>
            <a:spLocks noGrp="1"/>
          </p:cNvSpPr>
          <p:nvPr>
            <p:ph type="sldNum" sz="quarter" idx="12"/>
          </p:nvPr>
        </p:nvSpPr>
        <p:spPr/>
        <p:txBody>
          <a:bodyPr/>
          <a:lstStyle/>
          <a:p>
            <a:fld id="{B5CEABB6-07DC-46E8-9B57-56EC44A396E5}" type="slidenum">
              <a:rPr lang="en-US" smtClean="0"/>
              <a:pPr/>
              <a:t>‹#›</a:t>
            </a:fld>
            <a:endParaRPr lang="en-US"/>
          </a:p>
        </p:txBody>
      </p:sp>
    </p:spTree>
    <p:extLst>
      <p:ext uri="{BB962C8B-B14F-4D97-AF65-F5344CB8AC3E}">
        <p14:creationId xmlns:p14="http://schemas.microsoft.com/office/powerpoint/2010/main" val="1187477110"/>
      </p:ext>
    </p:extLst>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9F9C37B-1D36-470B-8223-D6C91242EC14}" type="datetimeFigureOut">
              <a:rPr lang="en-US" smtClean="0"/>
              <a:t>9/1/2026</a:t>
            </a:fld>
            <a:endParaRPr lang="en-US"/>
          </a:p>
        </p:txBody>
      </p:sp>
      <p:sp>
        <p:nvSpPr>
          <p:cNvPr id="5" name="Footer Placeholder 4"/>
          <p:cNvSpPr>
            <a:spLocks noGrp="1"/>
          </p:cNvSpPr>
          <p:nvPr>
            <p:ph type="ftr" sz="quarter" idx="11"/>
          </p:nvPr>
        </p:nvSpPr>
        <p:spPr/>
        <p:txBody>
          <a:bodyPr/>
          <a:lstStyle/>
          <a:p>
            <a:r>
              <a:rPr lang="en-US"/>
              <a:t>PRESENTATION TITLE</a:t>
            </a:r>
          </a:p>
        </p:txBody>
      </p:sp>
      <p:sp>
        <p:nvSpPr>
          <p:cNvPr id="6" name="Slide Number Placeholder 5"/>
          <p:cNvSpPr>
            <a:spLocks noGrp="1"/>
          </p:cNvSpPr>
          <p:nvPr>
            <p:ph type="sldNum" sz="quarter" idx="12"/>
          </p:nvPr>
        </p:nvSpPr>
        <p:spPr/>
        <p:txBody>
          <a:bodyPr/>
          <a:lstStyle/>
          <a:p>
            <a:fld id="{B5CEABB6-07DC-46E8-9B57-56EC44A396E5}" type="slidenum">
              <a:rPr lang="en-US" smtClean="0"/>
              <a:pPr/>
              <a:t>‹#›</a:t>
            </a:fld>
            <a:endParaRPr lang="en-US"/>
          </a:p>
        </p:txBody>
      </p:sp>
    </p:spTree>
    <p:extLst>
      <p:ext uri="{BB962C8B-B14F-4D97-AF65-F5344CB8AC3E}">
        <p14:creationId xmlns:p14="http://schemas.microsoft.com/office/powerpoint/2010/main" val="2160925366"/>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7C6F52A-A82B-47A2-A83A-8C4C91F2D59F}" type="datetimeFigureOut">
              <a:rPr lang="en-US" smtClean="0"/>
              <a:t>9/1/2026</a:t>
            </a:fld>
            <a:endParaRPr lang="en-US"/>
          </a:p>
        </p:txBody>
      </p:sp>
      <p:sp>
        <p:nvSpPr>
          <p:cNvPr id="5" name="Footer Placeholder 4"/>
          <p:cNvSpPr>
            <a:spLocks noGrp="1"/>
          </p:cNvSpPr>
          <p:nvPr>
            <p:ph type="ftr" sz="quarter" idx="11"/>
          </p:nvPr>
        </p:nvSpPr>
        <p:spPr/>
        <p:txBody>
          <a:bodyPr/>
          <a:lstStyle/>
          <a:p>
            <a:r>
              <a:rPr lang="en-US"/>
              <a:t>PRESENTATION TITLE</a:t>
            </a:r>
          </a:p>
        </p:txBody>
      </p:sp>
      <p:sp>
        <p:nvSpPr>
          <p:cNvPr id="6" name="Slide Number Placeholder 5"/>
          <p:cNvSpPr>
            <a:spLocks noGrp="1"/>
          </p:cNvSpPr>
          <p:nvPr>
            <p:ph type="sldNum" sz="quarter" idx="12"/>
          </p:nvPr>
        </p:nvSpPr>
        <p:spPr/>
        <p:txBody>
          <a:bodyPr/>
          <a:lstStyle/>
          <a:p>
            <a:fld id="{B5CEABB6-07DC-46E8-9B57-56EC44A396E5}" type="slidenum">
              <a:rPr lang="en-US" smtClean="0"/>
              <a:pPr/>
              <a:t>‹#›</a:t>
            </a:fld>
            <a:endParaRPr lang="en-US"/>
          </a:p>
        </p:txBody>
      </p:sp>
    </p:spTree>
    <p:extLst>
      <p:ext uri="{BB962C8B-B14F-4D97-AF65-F5344CB8AC3E}">
        <p14:creationId xmlns:p14="http://schemas.microsoft.com/office/powerpoint/2010/main" val="3742468347"/>
      </p:ext>
    </p:extLst>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Content 2">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7C12813-DBA6-41C2-2418-83919E059FED}"/>
              </a:ext>
              <a:ext uri="{C183D7F6-B498-43B3-948B-1728B52AA6E4}">
                <adec:decorative xmlns:adec="http://schemas.microsoft.com/office/drawing/2017/decorative" val="1"/>
              </a:ext>
            </a:extLst>
          </p:cNvPr>
          <p:cNvGrpSpPr/>
          <p:nvPr userDrawn="1"/>
        </p:nvGrpSpPr>
        <p:grpSpPr>
          <a:xfrm rot="10800000">
            <a:off x="741680" y="0"/>
            <a:ext cx="2133966" cy="2133966"/>
            <a:chOff x="9654699" y="2229295"/>
            <a:chExt cx="2133966" cy="2133966"/>
          </a:xfrm>
        </p:grpSpPr>
        <p:sp>
          <p:nvSpPr>
            <p:cNvPr id="5" name="Freeform 4">
              <a:extLst>
                <a:ext uri="{FF2B5EF4-FFF2-40B4-BE49-F238E27FC236}">
                  <a16:creationId xmlns:a16="http://schemas.microsoft.com/office/drawing/2014/main" id="{C2A74540-7988-B712-8AB1-9EE03FE1EC8A}"/>
                </a:ext>
              </a:extLst>
            </p:cNvPr>
            <p:cNvSpPr/>
            <p:nvPr/>
          </p:nvSpPr>
          <p:spPr>
            <a:xfrm>
              <a:off x="9655348" y="3309113"/>
              <a:ext cx="2132669" cy="1054148"/>
            </a:xfrm>
            <a:custGeom>
              <a:avLst/>
              <a:gdLst>
                <a:gd name="connsiteX0" fmla="*/ 1345382 w 2690764"/>
                <a:gd name="connsiteY0" fmla="*/ 0 h 1330006"/>
                <a:gd name="connsiteX1" fmla="*/ 2684632 w 2690764"/>
                <a:gd name="connsiteY1" fmla="*/ 1208559 h 1330006"/>
                <a:gd name="connsiteX2" fmla="*/ 2690764 w 2690764"/>
                <a:gd name="connsiteY2" fmla="*/ 1330006 h 1330006"/>
                <a:gd name="connsiteX3" fmla="*/ 0 w 2690764"/>
                <a:gd name="connsiteY3" fmla="*/ 1330006 h 1330006"/>
                <a:gd name="connsiteX4" fmla="*/ 6132 w 2690764"/>
                <a:gd name="connsiteY4" fmla="*/ 1208559 h 1330006"/>
                <a:gd name="connsiteX5" fmla="*/ 1345382 w 2690764"/>
                <a:gd name="connsiteY5" fmla="*/ 0 h 133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0764" h="1330006">
                  <a:moveTo>
                    <a:pt x="1345382" y="0"/>
                  </a:moveTo>
                  <a:cubicBezTo>
                    <a:pt x="2042400" y="0"/>
                    <a:pt x="2615693" y="529729"/>
                    <a:pt x="2684632" y="1208559"/>
                  </a:cubicBezTo>
                  <a:lnTo>
                    <a:pt x="2690764" y="1330006"/>
                  </a:lnTo>
                  <a:lnTo>
                    <a:pt x="0" y="1330006"/>
                  </a:lnTo>
                  <a:lnTo>
                    <a:pt x="6132" y="1208559"/>
                  </a:lnTo>
                  <a:cubicBezTo>
                    <a:pt x="75071" y="529729"/>
                    <a:pt x="648364" y="0"/>
                    <a:pt x="134538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736CF9A1-91DA-6419-08F2-4CC262EA4D1E}"/>
                </a:ext>
              </a:extLst>
            </p:cNvPr>
            <p:cNvSpPr/>
            <p:nvPr/>
          </p:nvSpPr>
          <p:spPr>
            <a:xfrm>
              <a:off x="9654699" y="2229295"/>
              <a:ext cx="2133966" cy="1079818"/>
            </a:xfrm>
            <a:custGeom>
              <a:avLst/>
              <a:gdLst>
                <a:gd name="connsiteX0" fmla="*/ 818 w 2692400"/>
                <a:gd name="connsiteY0" fmla="*/ 0 h 1362394"/>
                <a:gd name="connsiteX1" fmla="*/ 2691582 w 2692400"/>
                <a:gd name="connsiteY1" fmla="*/ 0 h 1362394"/>
                <a:gd name="connsiteX2" fmla="*/ 2692400 w 2692400"/>
                <a:gd name="connsiteY2" fmla="*/ 16194 h 1362394"/>
                <a:gd name="connsiteX3" fmla="*/ 1346200 w 2692400"/>
                <a:gd name="connsiteY3" fmla="*/ 1362394 h 1362394"/>
                <a:gd name="connsiteX4" fmla="*/ 0 w 2692400"/>
                <a:gd name="connsiteY4" fmla="*/ 16194 h 1362394"/>
                <a:gd name="connsiteX5" fmla="*/ 818 w 2692400"/>
                <a:gd name="connsiteY5" fmla="*/ 0 h 1362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2400" h="1362394">
                  <a:moveTo>
                    <a:pt x="818" y="0"/>
                  </a:moveTo>
                  <a:lnTo>
                    <a:pt x="2691582" y="0"/>
                  </a:lnTo>
                  <a:lnTo>
                    <a:pt x="2692400" y="16194"/>
                  </a:lnTo>
                  <a:cubicBezTo>
                    <a:pt x="2692400" y="759680"/>
                    <a:pt x="2089686" y="1362394"/>
                    <a:pt x="1346200" y="1362394"/>
                  </a:cubicBezTo>
                  <a:cubicBezTo>
                    <a:pt x="602714" y="1362394"/>
                    <a:pt x="0" y="759680"/>
                    <a:pt x="0" y="16194"/>
                  </a:cubicBezTo>
                  <a:lnTo>
                    <a:pt x="818"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9" name="Graphic 8">
            <a:extLst>
              <a:ext uri="{FF2B5EF4-FFF2-40B4-BE49-F238E27FC236}">
                <a16:creationId xmlns:a16="http://schemas.microsoft.com/office/drawing/2014/main" id="{AAAE3BC0-55AE-B520-F2B8-50BF886EF7EA}"/>
              </a:ext>
              <a:ext uri="{C183D7F6-B498-43B3-948B-1728B52AA6E4}">
                <adec:decorative xmlns:adec="http://schemas.microsoft.com/office/drawing/2017/decorative" val="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52884" r="34757"/>
          <a:stretch>
            <a:fillRect/>
          </a:stretch>
        </p:blipFill>
        <p:spPr>
          <a:xfrm flipH="1" flipV="1">
            <a:off x="0" y="3626779"/>
            <a:ext cx="4474331" cy="3231221"/>
          </a:xfrm>
          <a:custGeom>
            <a:avLst/>
            <a:gdLst>
              <a:gd name="connsiteX0" fmla="*/ 0 w 4474331"/>
              <a:gd name="connsiteY0" fmla="*/ 0 h 3231221"/>
              <a:gd name="connsiteX1" fmla="*/ 4474331 w 4474331"/>
              <a:gd name="connsiteY1" fmla="*/ 0 h 3231221"/>
              <a:gd name="connsiteX2" fmla="*/ 4474331 w 4474331"/>
              <a:gd name="connsiteY2" fmla="*/ 3231221 h 3231221"/>
              <a:gd name="connsiteX3" fmla="*/ 0 w 4474331"/>
              <a:gd name="connsiteY3" fmla="*/ 3231221 h 3231221"/>
            </a:gdLst>
            <a:ahLst/>
            <a:cxnLst>
              <a:cxn ang="0">
                <a:pos x="connsiteX0" y="connsiteY0"/>
              </a:cxn>
              <a:cxn ang="0">
                <a:pos x="connsiteX1" y="connsiteY1"/>
              </a:cxn>
              <a:cxn ang="0">
                <a:pos x="connsiteX2" y="connsiteY2"/>
              </a:cxn>
              <a:cxn ang="0">
                <a:pos x="connsiteX3" y="connsiteY3"/>
              </a:cxn>
            </a:cxnLst>
            <a:rect l="l" t="t" r="r" b="b"/>
            <a:pathLst>
              <a:path w="4474331" h="3231221">
                <a:moveTo>
                  <a:pt x="0" y="0"/>
                </a:moveTo>
                <a:lnTo>
                  <a:pt x="4474331" y="0"/>
                </a:lnTo>
                <a:lnTo>
                  <a:pt x="4474331" y="3231221"/>
                </a:lnTo>
                <a:lnTo>
                  <a:pt x="0" y="3231221"/>
                </a:lnTo>
                <a:close/>
              </a:path>
            </a:pathLst>
          </a:custGeom>
        </p:spPr>
      </p:pic>
      <p:sp>
        <p:nvSpPr>
          <p:cNvPr id="14" name="Title 1">
            <a:extLst>
              <a:ext uri="{FF2B5EF4-FFF2-40B4-BE49-F238E27FC236}">
                <a16:creationId xmlns:a16="http://schemas.microsoft.com/office/drawing/2014/main" id="{7B29A2F3-C289-9762-6F9F-DA18D322DF07}"/>
              </a:ext>
            </a:extLst>
          </p:cNvPr>
          <p:cNvSpPr>
            <a:spLocks noGrp="1"/>
          </p:cNvSpPr>
          <p:nvPr>
            <p:ph type="title" hasCustomPrompt="1"/>
          </p:nvPr>
        </p:nvSpPr>
        <p:spPr>
          <a:xfrm>
            <a:off x="4953000" y="621972"/>
            <a:ext cx="6400800" cy="1828800"/>
          </a:xfrm>
        </p:spPr>
        <p:txBody>
          <a:bodyPr lIns="0" tIns="0" rIns="0" bIns="0">
            <a:noAutofit/>
          </a:bodyPr>
          <a:lstStyle/>
          <a:p>
            <a:r>
              <a:rPr lang="en-US"/>
              <a:t>Click to add title</a:t>
            </a:r>
          </a:p>
        </p:txBody>
      </p:sp>
      <p:sp>
        <p:nvSpPr>
          <p:cNvPr id="2" name="Content Placeholder 2">
            <a:extLst>
              <a:ext uri="{FF2B5EF4-FFF2-40B4-BE49-F238E27FC236}">
                <a16:creationId xmlns:a16="http://schemas.microsoft.com/office/drawing/2014/main" id="{8F2A1870-E86B-5125-7AB3-A1F5DF7E7528}"/>
              </a:ext>
            </a:extLst>
          </p:cNvPr>
          <p:cNvSpPr>
            <a:spLocks noGrp="1"/>
          </p:cNvSpPr>
          <p:nvPr>
            <p:ph sz="quarter" idx="26" hasCustomPrompt="1"/>
          </p:nvPr>
        </p:nvSpPr>
        <p:spPr>
          <a:xfrm>
            <a:off x="4953000" y="2768043"/>
            <a:ext cx="6400799" cy="3231221"/>
          </a:xfrm>
        </p:spPr>
        <p:txBody>
          <a:bodyPr lIns="0" tIns="0" rIns="0" bIns="0"/>
          <a:lstStyle>
            <a:lvl1pPr marL="0" indent="0">
              <a:buNone/>
              <a:defRPr sz="1800"/>
            </a:lvl1pPr>
            <a:lvl2pPr marL="411480">
              <a:defRPr sz="1600"/>
            </a:lvl2pPr>
            <a:lvl3pPr marL="685800">
              <a:defRPr sz="1400"/>
            </a:lvl3pPr>
            <a:lvl4pPr marL="1051560">
              <a:defRPr sz="1200"/>
            </a:lvl4pPr>
            <a:lvl5pPr marL="1417320">
              <a:defRPr sz="1000"/>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a:extLst>
              <a:ext uri="{FF2B5EF4-FFF2-40B4-BE49-F238E27FC236}">
                <a16:creationId xmlns:a16="http://schemas.microsoft.com/office/drawing/2014/main" id="{F1FE2A1C-A3CC-9D8B-DE44-FDE1132F7FC5}"/>
              </a:ext>
            </a:extLst>
          </p:cNvPr>
          <p:cNvSpPr>
            <a:spLocks noGrp="1"/>
          </p:cNvSpPr>
          <p:nvPr>
            <p:ph type="ftr" sz="quarter" idx="3"/>
          </p:nvPr>
        </p:nvSpPr>
        <p:spPr>
          <a:xfrm>
            <a:off x="811185" y="6356350"/>
            <a:ext cx="4411509" cy="365125"/>
          </a:xfrm>
          <a:prstGeom prst="rect">
            <a:avLst/>
          </a:prstGeom>
        </p:spPr>
        <p:txBody>
          <a:bodyPr vert="horz" lIns="0" tIns="0" rIns="0" bIns="0" rtlCol="0" anchor="ctr">
            <a:noAutofit/>
          </a:bodyPr>
          <a:lstStyle>
            <a:lvl1pPr algn="l">
              <a:defRPr sz="1200" b="0" i="0" spc="50" baseline="0">
                <a:solidFill>
                  <a:schemeClr val="bg1"/>
                </a:solidFill>
                <a:latin typeface="+mn-lt"/>
                <a:cs typeface="Arial" panose="020B0604020202020204" pitchFamily="34" charset="0"/>
              </a:defRPr>
            </a:lvl1pPr>
          </a:lstStyle>
          <a:p>
            <a:r>
              <a:rPr lang="en-US"/>
              <a:t>PRESENTATION TITLE</a:t>
            </a:r>
          </a:p>
        </p:txBody>
      </p:sp>
      <p:sp>
        <p:nvSpPr>
          <p:cNvPr id="11" name="Slide Number Placeholder 5">
            <a:extLst>
              <a:ext uri="{FF2B5EF4-FFF2-40B4-BE49-F238E27FC236}">
                <a16:creationId xmlns:a16="http://schemas.microsoft.com/office/drawing/2014/main" id="{23C454DD-C924-8468-6944-AF53508CD86B}"/>
              </a:ext>
            </a:extLst>
          </p:cNvPr>
          <p:cNvSpPr>
            <a:spLocks noGrp="1"/>
          </p:cNvSpPr>
          <p:nvPr>
            <p:ph type="sldNum" sz="quarter" idx="4"/>
          </p:nvPr>
        </p:nvSpPr>
        <p:spPr>
          <a:xfrm>
            <a:off x="8637615" y="6356350"/>
            <a:ext cx="2743200" cy="365125"/>
          </a:xfrm>
          <a:prstGeom prst="rect">
            <a:avLst/>
          </a:prstGeom>
        </p:spPr>
        <p:txBody>
          <a:bodyPr vert="horz" lIns="0" tIns="0" rIns="0" bIns="0" rtlCol="0" anchor="ctr">
            <a:noAutofit/>
          </a:bodyPr>
          <a:lstStyle>
            <a:lvl1pPr algn="r">
              <a:defRPr sz="1200" b="1" i="0" spc="50" baseline="0">
                <a:solidFill>
                  <a:schemeClr val="bg1"/>
                </a:solidFill>
                <a:latin typeface="+mn-lt"/>
                <a:cs typeface="Arial Black" panose="020B0604020202020204" pitchFamily="34" charset="0"/>
              </a:defRPr>
            </a:lvl1pPr>
          </a:lstStyle>
          <a:p>
            <a:fld id="{B5CEABB6-07DC-46E8-9B57-56EC44A396E5}" type="slidenum">
              <a:rPr lang="en-US" smtClean="0"/>
              <a:pPr/>
              <a:t>‹#›</a:t>
            </a:fld>
            <a:endParaRPr lang="en-US"/>
          </a:p>
        </p:txBody>
      </p:sp>
    </p:spTree>
    <p:extLst>
      <p:ext uri="{BB962C8B-B14F-4D97-AF65-F5344CB8AC3E}">
        <p14:creationId xmlns:p14="http://schemas.microsoft.com/office/powerpoint/2010/main" val="2200257625"/>
      </p:ext>
    </p:extLst>
  </p:cSld>
  <p:clrMapOvr>
    <a:masterClrMapping/>
  </p:clrMapOvr>
  <p:extLst>
    <p:ext uri="{DCECCB84-F9BA-43D5-87BE-67443E8EF086}">
      <p15:sldGuideLst xmlns:p15="http://schemas.microsoft.com/office/powerpoint/2012/main">
        <p15:guide id="1" pos="3840">
          <p15:clr>
            <a:srgbClr val="FBAE40"/>
          </p15:clr>
        </p15:guide>
        <p15:guide id="2" orient="horz" pos="1008">
          <p15:clr>
            <a:srgbClr val="FBAE40"/>
          </p15:clr>
        </p15:guide>
        <p15:guide id="3" orient="horz" pos="1560">
          <p15:clr>
            <a:srgbClr val="FBAE40"/>
          </p15:clr>
        </p15:guide>
        <p15:guide id="4" pos="312">
          <p15:clr>
            <a:srgbClr val="FBAE40"/>
          </p15:clr>
        </p15:guide>
        <p15:guide id="5" pos="816">
          <p15:clr>
            <a:srgbClr val="FBAE40"/>
          </p15:clr>
        </p15:guide>
        <p15:guide id="6" pos="7344">
          <p15:clr>
            <a:srgbClr val="FBAE40"/>
          </p15:clr>
        </p15:guide>
        <p15:guide id="7" orient="horz" pos="1416">
          <p15:clr>
            <a:srgbClr val="FBAE40"/>
          </p15:clr>
        </p15:guide>
        <p15:guide id="9" orient="horz" pos="384">
          <p15:clr>
            <a:srgbClr val="FBAE40"/>
          </p15:clr>
        </p15:guide>
        <p15:guide id="10" orient="horz" pos="374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1160EA64-D806-43AC-9DF2-F8C432F32B4C}" type="datetimeFigureOut">
              <a:rPr lang="en-US" smtClean="0"/>
              <a:t>9/1/2026</a:t>
            </a:fld>
            <a:endParaRPr lang="en-US"/>
          </a:p>
        </p:txBody>
      </p:sp>
      <p:sp>
        <p:nvSpPr>
          <p:cNvPr id="8" name="Footer Placeholder 7"/>
          <p:cNvSpPr>
            <a:spLocks noGrp="1"/>
          </p:cNvSpPr>
          <p:nvPr>
            <p:ph type="ftr" sz="quarter" idx="11"/>
          </p:nvPr>
        </p:nvSpPr>
        <p:spPr/>
        <p:txBody>
          <a:bodyPr/>
          <a:lstStyle/>
          <a:p>
            <a:r>
              <a:rPr lang="en-US"/>
              <a:t>PRESENTATION TITLE</a:t>
            </a:r>
          </a:p>
        </p:txBody>
      </p:sp>
      <p:sp>
        <p:nvSpPr>
          <p:cNvPr id="9" name="Slide Number Placeholder 8"/>
          <p:cNvSpPr>
            <a:spLocks noGrp="1"/>
          </p:cNvSpPr>
          <p:nvPr>
            <p:ph type="sldNum" sz="quarter" idx="12"/>
          </p:nvPr>
        </p:nvSpPr>
        <p:spPr/>
        <p:txBody>
          <a:bodyPr/>
          <a:lstStyle/>
          <a:p>
            <a:fld id="{B5CEABB6-07DC-46E8-9B57-56EC44A396E5}" type="slidenum">
              <a:rPr lang="en-US" smtClean="0"/>
              <a:pPr/>
              <a:t>‹#›</a:t>
            </a:fld>
            <a:endParaRPr lang="en-US"/>
          </a:p>
        </p:txBody>
      </p:sp>
    </p:spTree>
    <p:extLst>
      <p:ext uri="{BB962C8B-B14F-4D97-AF65-F5344CB8AC3E}">
        <p14:creationId xmlns:p14="http://schemas.microsoft.com/office/powerpoint/2010/main" val="3032304306"/>
      </p:ext>
    </p:extLst>
  </p:cSld>
  <p:clrMapOvr>
    <a:overrideClrMapping bg1="dk1" tx1="lt1" bg2="dk2" tx2="lt2" accent1="accent1" accent2="accent2" accent3="accent3" accent4="accent4" accent5="accent5" accent6="accent6" hlink="hlink" folHlink="folHlink"/>
  </p:clrMapOvr>
  <p:hf sldNum="0"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Title + Picture">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F0B2CA14-03DC-FC05-7713-E0261B4B2F3E}"/>
              </a:ext>
              <a:ext uri="{C183D7F6-B498-43B3-948B-1728B52AA6E4}">
                <adec:decorative xmlns:adec="http://schemas.microsoft.com/office/drawing/2017/decorative" val="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l="3642" b="69630"/>
          <a:stretch>
            <a:fillRect/>
          </a:stretch>
        </p:blipFill>
        <p:spPr>
          <a:xfrm>
            <a:off x="1" y="4775200"/>
            <a:ext cx="6608233" cy="2082800"/>
          </a:xfrm>
          <a:custGeom>
            <a:avLst/>
            <a:gdLst>
              <a:gd name="connsiteX0" fmla="*/ 0 w 6608233"/>
              <a:gd name="connsiteY0" fmla="*/ 0 h 2082800"/>
              <a:gd name="connsiteX1" fmla="*/ 6608233 w 6608233"/>
              <a:gd name="connsiteY1" fmla="*/ 0 h 2082800"/>
              <a:gd name="connsiteX2" fmla="*/ 6608233 w 6608233"/>
              <a:gd name="connsiteY2" fmla="*/ 2082800 h 2082800"/>
              <a:gd name="connsiteX3" fmla="*/ 0 w 6608233"/>
              <a:gd name="connsiteY3" fmla="*/ 2082800 h 2082800"/>
            </a:gdLst>
            <a:ahLst/>
            <a:cxnLst>
              <a:cxn ang="0">
                <a:pos x="connsiteX0" y="connsiteY0"/>
              </a:cxn>
              <a:cxn ang="0">
                <a:pos x="connsiteX1" y="connsiteY1"/>
              </a:cxn>
              <a:cxn ang="0">
                <a:pos x="connsiteX2" y="connsiteY2"/>
              </a:cxn>
              <a:cxn ang="0">
                <a:pos x="connsiteX3" y="connsiteY3"/>
              </a:cxn>
            </a:cxnLst>
            <a:rect l="l" t="t" r="r" b="b"/>
            <a:pathLst>
              <a:path w="6608233" h="2082800">
                <a:moveTo>
                  <a:pt x="0" y="0"/>
                </a:moveTo>
                <a:lnTo>
                  <a:pt x="6608233" y="0"/>
                </a:lnTo>
                <a:lnTo>
                  <a:pt x="6608233" y="2082800"/>
                </a:lnTo>
                <a:lnTo>
                  <a:pt x="0" y="2082800"/>
                </a:lnTo>
                <a:close/>
              </a:path>
            </a:pathLst>
          </a:custGeom>
        </p:spPr>
      </p:pic>
      <p:sp>
        <p:nvSpPr>
          <p:cNvPr id="5" name="Freeform 4">
            <a:extLst>
              <a:ext uri="{FF2B5EF4-FFF2-40B4-BE49-F238E27FC236}">
                <a16:creationId xmlns:a16="http://schemas.microsoft.com/office/drawing/2014/main" id="{5EC223C2-E475-8E7A-48D4-A9BC2EB6931C}"/>
              </a:ext>
              <a:ext uri="{C183D7F6-B498-43B3-948B-1728B52AA6E4}">
                <adec:decorative xmlns:adec="http://schemas.microsoft.com/office/drawing/2017/decorative" val="1"/>
              </a:ext>
            </a:extLst>
          </p:cNvPr>
          <p:cNvSpPr/>
          <p:nvPr userDrawn="1"/>
        </p:nvSpPr>
        <p:spPr>
          <a:xfrm>
            <a:off x="9249382" y="1747860"/>
            <a:ext cx="2692400" cy="2692400"/>
          </a:xfrm>
          <a:custGeom>
            <a:avLst/>
            <a:gdLst>
              <a:gd name="connsiteX0" fmla="*/ 1346200 w 2692400"/>
              <a:gd name="connsiteY0" fmla="*/ 0 h 2692400"/>
              <a:gd name="connsiteX1" fmla="*/ 2692400 w 2692400"/>
              <a:gd name="connsiteY1" fmla="*/ 1346200 h 2692400"/>
              <a:gd name="connsiteX2" fmla="*/ 1346200 w 2692400"/>
              <a:gd name="connsiteY2" fmla="*/ 2692400 h 2692400"/>
              <a:gd name="connsiteX3" fmla="*/ 0 w 2692400"/>
              <a:gd name="connsiteY3" fmla="*/ 1346200 h 2692400"/>
              <a:gd name="connsiteX4" fmla="*/ 1346200 w 2692400"/>
              <a:gd name="connsiteY4" fmla="*/ 0 h 2692400"/>
              <a:gd name="connsiteX5" fmla="*/ 1346199 w 2692400"/>
              <a:gd name="connsiteY5" fmla="*/ 457130 h 2692400"/>
              <a:gd name="connsiteX6" fmla="*/ 457130 w 2692400"/>
              <a:gd name="connsiteY6" fmla="*/ 1346199 h 2692400"/>
              <a:gd name="connsiteX7" fmla="*/ 1346199 w 2692400"/>
              <a:gd name="connsiteY7" fmla="*/ 2235268 h 2692400"/>
              <a:gd name="connsiteX8" fmla="*/ 2235268 w 2692400"/>
              <a:gd name="connsiteY8" fmla="*/ 1346199 h 2692400"/>
              <a:gd name="connsiteX9" fmla="*/ 1346199 w 2692400"/>
              <a:gd name="connsiteY9" fmla="*/ 457130 h 269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2400" h="2692400">
                <a:moveTo>
                  <a:pt x="1346200" y="0"/>
                </a:moveTo>
                <a:cubicBezTo>
                  <a:pt x="2089686" y="0"/>
                  <a:pt x="2692400" y="602714"/>
                  <a:pt x="2692400" y="1346200"/>
                </a:cubicBezTo>
                <a:cubicBezTo>
                  <a:pt x="2692400" y="2089686"/>
                  <a:pt x="2089686" y="2692400"/>
                  <a:pt x="1346200" y="2692400"/>
                </a:cubicBezTo>
                <a:cubicBezTo>
                  <a:pt x="602714" y="2692400"/>
                  <a:pt x="0" y="2089686"/>
                  <a:pt x="0" y="1346200"/>
                </a:cubicBezTo>
                <a:cubicBezTo>
                  <a:pt x="0" y="602714"/>
                  <a:pt x="602714" y="0"/>
                  <a:pt x="1346200" y="0"/>
                </a:cubicBezTo>
                <a:close/>
                <a:moveTo>
                  <a:pt x="1346199" y="457130"/>
                </a:moveTo>
                <a:cubicBezTo>
                  <a:pt x="855180" y="457130"/>
                  <a:pt x="457130" y="855180"/>
                  <a:pt x="457130" y="1346199"/>
                </a:cubicBezTo>
                <a:cubicBezTo>
                  <a:pt x="457130" y="1837218"/>
                  <a:pt x="855180" y="2235268"/>
                  <a:pt x="1346199" y="2235268"/>
                </a:cubicBezTo>
                <a:cubicBezTo>
                  <a:pt x="1837218" y="2235268"/>
                  <a:pt x="2235268" y="1837218"/>
                  <a:pt x="2235268" y="1346199"/>
                </a:cubicBezTo>
                <a:cubicBezTo>
                  <a:pt x="2235268" y="855180"/>
                  <a:pt x="1837218" y="457130"/>
                  <a:pt x="1346199" y="457130"/>
                </a:cubicBezTo>
                <a:close/>
              </a:path>
            </a:pathLst>
          </a:custGeom>
          <a:solidFill>
            <a:srgbClr val="D5DE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Oval 5">
            <a:extLst>
              <a:ext uri="{FF2B5EF4-FFF2-40B4-BE49-F238E27FC236}">
                <a16:creationId xmlns:a16="http://schemas.microsoft.com/office/drawing/2014/main" id="{1BD9D7CE-BCD9-0B12-1945-C5FFE31A7DAE}"/>
              </a:ext>
              <a:ext uri="{C183D7F6-B498-43B3-948B-1728B52AA6E4}">
                <adec:decorative xmlns:adec="http://schemas.microsoft.com/office/drawing/2017/decorative" val="1"/>
              </a:ext>
            </a:extLst>
          </p:cNvPr>
          <p:cNvSpPr/>
          <p:nvPr userDrawn="1"/>
        </p:nvSpPr>
        <p:spPr>
          <a:xfrm>
            <a:off x="8793014" y="361075"/>
            <a:ext cx="2115351" cy="21153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2" name="Title 1">
            <a:extLst>
              <a:ext uri="{FF2B5EF4-FFF2-40B4-BE49-F238E27FC236}">
                <a16:creationId xmlns:a16="http://schemas.microsoft.com/office/drawing/2014/main" id="{9455275E-28AB-F0B7-E799-5116B11205DF}"/>
              </a:ext>
            </a:extLst>
          </p:cNvPr>
          <p:cNvSpPr>
            <a:spLocks noGrp="1"/>
          </p:cNvSpPr>
          <p:nvPr>
            <p:ph type="title" hasCustomPrompt="1"/>
          </p:nvPr>
        </p:nvSpPr>
        <p:spPr>
          <a:xfrm>
            <a:off x="811185" y="827307"/>
            <a:ext cx="6400800" cy="5203387"/>
          </a:xfrm>
        </p:spPr>
        <p:txBody>
          <a:bodyPr lIns="0" tIns="0" rIns="0" bIns="0" anchor="ctr">
            <a:noAutofit/>
          </a:bodyPr>
          <a:lstStyle>
            <a:lvl1pPr>
              <a:defRPr sz="5400"/>
            </a:lvl1pPr>
          </a:lstStyle>
          <a:p>
            <a:r>
              <a:rPr lang="en-US"/>
              <a:t>Click to add title</a:t>
            </a:r>
          </a:p>
        </p:txBody>
      </p:sp>
      <p:sp>
        <p:nvSpPr>
          <p:cNvPr id="13" name="Picture Placeholder 12">
            <a:extLst>
              <a:ext uri="{FF2B5EF4-FFF2-40B4-BE49-F238E27FC236}">
                <a16:creationId xmlns:a16="http://schemas.microsoft.com/office/drawing/2014/main" id="{97BD7E0A-39A9-0CF7-F1CE-E777075BFAA9}"/>
              </a:ext>
            </a:extLst>
          </p:cNvPr>
          <p:cNvSpPr>
            <a:spLocks noGrp="1"/>
          </p:cNvSpPr>
          <p:nvPr>
            <p:ph type="pic" sz="quarter" idx="15"/>
          </p:nvPr>
        </p:nvSpPr>
        <p:spPr>
          <a:xfrm>
            <a:off x="7401915" y="3046905"/>
            <a:ext cx="3456590" cy="3456590"/>
          </a:xfrm>
          <a:custGeom>
            <a:avLst/>
            <a:gdLst>
              <a:gd name="connsiteX0" fmla="*/ 1728295 w 3456590"/>
              <a:gd name="connsiteY0" fmla="*/ 0 h 3456590"/>
              <a:gd name="connsiteX1" fmla="*/ 3456590 w 3456590"/>
              <a:gd name="connsiteY1" fmla="*/ 1728295 h 3456590"/>
              <a:gd name="connsiteX2" fmla="*/ 1728295 w 3456590"/>
              <a:gd name="connsiteY2" fmla="*/ 3456590 h 3456590"/>
              <a:gd name="connsiteX3" fmla="*/ 0 w 3456590"/>
              <a:gd name="connsiteY3" fmla="*/ 1728295 h 3456590"/>
              <a:gd name="connsiteX4" fmla="*/ 1728295 w 3456590"/>
              <a:gd name="connsiteY4" fmla="*/ 0 h 3456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6590" h="3456590">
                <a:moveTo>
                  <a:pt x="1728295" y="0"/>
                </a:moveTo>
                <a:cubicBezTo>
                  <a:pt x="2682806" y="0"/>
                  <a:pt x="3456590" y="773784"/>
                  <a:pt x="3456590" y="1728295"/>
                </a:cubicBezTo>
                <a:cubicBezTo>
                  <a:pt x="3456590" y="2682806"/>
                  <a:pt x="2682806" y="3456590"/>
                  <a:pt x="1728295" y="3456590"/>
                </a:cubicBezTo>
                <a:cubicBezTo>
                  <a:pt x="773784" y="3456590"/>
                  <a:pt x="0" y="2682806"/>
                  <a:pt x="0" y="1728295"/>
                </a:cubicBezTo>
                <a:cubicBezTo>
                  <a:pt x="0" y="773784"/>
                  <a:pt x="773784" y="0"/>
                  <a:pt x="1728295" y="0"/>
                </a:cubicBezTo>
                <a:close/>
              </a:path>
            </a:pathLst>
          </a:custGeom>
          <a:ln w="57150">
            <a:noFill/>
          </a:ln>
        </p:spPr>
        <p:txBody>
          <a:bodyPr wrap="square" tIns="1371600">
            <a:noAutofit/>
          </a:bodyPr>
          <a:lstStyle>
            <a:lvl1pPr marL="0" indent="0" algn="ctr">
              <a:buNone/>
              <a:defRPr sz="1600"/>
            </a:lvl1pPr>
          </a:lstStyle>
          <a:p>
            <a:r>
              <a:rPr lang="en-US"/>
              <a:t>Click icon to add picture</a:t>
            </a:r>
          </a:p>
        </p:txBody>
      </p:sp>
      <p:sp>
        <p:nvSpPr>
          <p:cNvPr id="7" name="Footer Placeholder 6">
            <a:extLst>
              <a:ext uri="{FF2B5EF4-FFF2-40B4-BE49-F238E27FC236}">
                <a16:creationId xmlns:a16="http://schemas.microsoft.com/office/drawing/2014/main" id="{C36FD22D-E552-7707-178A-C415B32A8553}"/>
              </a:ext>
            </a:extLst>
          </p:cNvPr>
          <p:cNvSpPr>
            <a:spLocks noGrp="1"/>
          </p:cNvSpPr>
          <p:nvPr>
            <p:ph type="ftr" sz="quarter" idx="10"/>
          </p:nvPr>
        </p:nvSpPr>
        <p:spPr/>
        <p:txBody>
          <a:bodyPr>
            <a:noAutofit/>
          </a:bodyPr>
          <a:lstStyle/>
          <a:p>
            <a:r>
              <a:rPr lang="en-US"/>
              <a:t>PRESENTATION TITLE</a:t>
            </a:r>
          </a:p>
        </p:txBody>
      </p:sp>
      <p:sp>
        <p:nvSpPr>
          <p:cNvPr id="8" name="Slide Number Placeholder 7">
            <a:extLst>
              <a:ext uri="{FF2B5EF4-FFF2-40B4-BE49-F238E27FC236}">
                <a16:creationId xmlns:a16="http://schemas.microsoft.com/office/drawing/2014/main" id="{DCF2C4E6-14A3-F03B-CAE2-C92DC19E79C7}"/>
              </a:ext>
            </a:extLst>
          </p:cNvPr>
          <p:cNvSpPr>
            <a:spLocks noGrp="1"/>
          </p:cNvSpPr>
          <p:nvPr>
            <p:ph type="sldNum" sz="quarter" idx="11"/>
          </p:nvPr>
        </p:nvSpPr>
        <p:spPr/>
        <p:txBody>
          <a:bodyPr>
            <a:noAutofit/>
          </a:bodyPr>
          <a:lstStyle/>
          <a:p>
            <a:fld id="{B5CEABB6-07DC-46E8-9B57-56EC44A396E5}" type="slidenum">
              <a:rPr lang="en-US" smtClean="0"/>
              <a:pPr/>
              <a:t>‹#›</a:t>
            </a:fld>
            <a:endParaRPr lang="en-US"/>
          </a:p>
        </p:txBody>
      </p:sp>
    </p:spTree>
    <p:extLst>
      <p:ext uri="{BB962C8B-B14F-4D97-AF65-F5344CB8AC3E}">
        <p14:creationId xmlns:p14="http://schemas.microsoft.com/office/powerpoint/2010/main" val="362834826"/>
      </p:ext>
    </p:extLst>
  </p:cSld>
  <p:clrMapOvr>
    <a:masterClrMapping/>
  </p:clrMapOvr>
  <p:extLst>
    <p:ext uri="{DCECCB84-F9BA-43D5-87BE-67443E8EF086}">
      <p15:sldGuideLst xmlns:p15="http://schemas.microsoft.com/office/powerpoint/2012/main">
        <p15:guide id="1" pos="3840">
          <p15:clr>
            <a:srgbClr val="FBAE40"/>
          </p15:clr>
        </p15:guide>
        <p15:guide id="2" orient="horz" pos="1008">
          <p15:clr>
            <a:srgbClr val="FBAE40"/>
          </p15:clr>
        </p15:guide>
        <p15:guide id="3" orient="horz" pos="1560">
          <p15:clr>
            <a:srgbClr val="FBAE40"/>
          </p15:clr>
        </p15:guide>
        <p15:guide id="4" pos="312">
          <p15:clr>
            <a:srgbClr val="FBAE40"/>
          </p15:clr>
        </p15:guide>
        <p15:guide id="5" pos="816">
          <p15:clr>
            <a:srgbClr val="FBAE40"/>
          </p15:clr>
        </p15:guide>
        <p15:guide id="6" pos="7344">
          <p15:clr>
            <a:srgbClr val="FBAE40"/>
          </p15:clr>
        </p15:guide>
        <p15:guide id="7" orient="horz" pos="1416">
          <p15:clr>
            <a:srgbClr val="FBAE40"/>
          </p15:clr>
        </p15:guide>
        <p15:guide id="9" orient="horz" pos="384">
          <p15:clr>
            <a:srgbClr val="FBAE40"/>
          </p15:clr>
        </p15:guide>
        <p15:guide id="10" orient="horz" pos="3744">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Title + Subtitle +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811185" y="621972"/>
            <a:ext cx="6400800" cy="3051393"/>
          </a:xfrm>
        </p:spPr>
        <p:txBody>
          <a:bodyPr lIns="0" tIns="0" rIns="0" bIns="0" anchor="b">
            <a:noAutofit/>
          </a:bodyPr>
          <a:lstStyle>
            <a:lvl1pPr>
              <a:defRPr sz="5400" baseline="0"/>
            </a:lvl1pPr>
          </a:lstStyle>
          <a:p>
            <a:r>
              <a:rPr lang="en-US"/>
              <a:t>Click to add title</a:t>
            </a:r>
          </a:p>
        </p:txBody>
      </p:sp>
      <p:sp>
        <p:nvSpPr>
          <p:cNvPr id="14" name="Text Placeholder 15">
            <a:extLst>
              <a:ext uri="{FF2B5EF4-FFF2-40B4-BE49-F238E27FC236}">
                <a16:creationId xmlns:a16="http://schemas.microsoft.com/office/drawing/2014/main" id="{E0CDAE70-42DC-AB0D-6734-B9944B7993D9}"/>
              </a:ext>
            </a:extLst>
          </p:cNvPr>
          <p:cNvSpPr>
            <a:spLocks noGrp="1"/>
          </p:cNvSpPr>
          <p:nvPr>
            <p:ph type="body" sz="quarter" idx="13" hasCustomPrompt="1"/>
          </p:nvPr>
        </p:nvSpPr>
        <p:spPr>
          <a:xfrm>
            <a:off x="811185" y="3965028"/>
            <a:ext cx="6400799" cy="1966747"/>
          </a:xfrm>
        </p:spPr>
        <p:txBody>
          <a:bodyPr vert="horz" lIns="0" tIns="0" rIns="0" bIns="0" rtlCol="0">
            <a:noAutofit/>
          </a:bodyPr>
          <a:lstStyle>
            <a:lvl1pPr marL="0" indent="0">
              <a:buNone/>
              <a:defRPr lang="en-US" sz="2400" b="1" i="0" dirty="0">
                <a:solidFill>
                  <a:schemeClr val="accent4"/>
                </a:solidFill>
                <a:latin typeface="+mj-lt"/>
                <a:cs typeface="Arial Black" panose="020B0604020202020204" pitchFamily="34" charset="0"/>
              </a:defRPr>
            </a:lvl1pPr>
          </a:lstStyle>
          <a:p>
            <a:pPr marL="228600" lvl="0" indent="-228600"/>
            <a:r>
              <a:rPr lang="en-US"/>
              <a:t>Click to add subtitle</a:t>
            </a:r>
          </a:p>
        </p:txBody>
      </p:sp>
      <p:pic>
        <p:nvPicPr>
          <p:cNvPr id="10" name="Graphic 9">
            <a:extLst>
              <a:ext uri="{FF2B5EF4-FFF2-40B4-BE49-F238E27FC236}">
                <a16:creationId xmlns:a16="http://schemas.microsoft.com/office/drawing/2014/main" id="{B3606A3B-5B75-C830-0580-02B3AF648B3A}"/>
              </a:ext>
              <a:ext uri="{C183D7F6-B498-43B3-948B-1728B52AA6E4}">
                <adec:decorative xmlns:adec="http://schemas.microsoft.com/office/drawing/2017/decorative" val="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6698" r="40000"/>
          <a:stretch>
            <a:fillRect/>
          </a:stretch>
        </p:blipFill>
        <p:spPr>
          <a:xfrm>
            <a:off x="8077200" y="0"/>
            <a:ext cx="4114800" cy="5712824"/>
          </a:xfrm>
          <a:custGeom>
            <a:avLst/>
            <a:gdLst>
              <a:gd name="connsiteX0" fmla="*/ 0 w 4114800"/>
              <a:gd name="connsiteY0" fmla="*/ 0 h 5712824"/>
              <a:gd name="connsiteX1" fmla="*/ 4114800 w 4114800"/>
              <a:gd name="connsiteY1" fmla="*/ 0 h 5712824"/>
              <a:gd name="connsiteX2" fmla="*/ 4114800 w 4114800"/>
              <a:gd name="connsiteY2" fmla="*/ 5712824 h 5712824"/>
              <a:gd name="connsiteX3" fmla="*/ 0 w 4114800"/>
              <a:gd name="connsiteY3" fmla="*/ 5712824 h 5712824"/>
            </a:gdLst>
            <a:ahLst/>
            <a:cxnLst>
              <a:cxn ang="0">
                <a:pos x="connsiteX0" y="connsiteY0"/>
              </a:cxn>
              <a:cxn ang="0">
                <a:pos x="connsiteX1" y="connsiteY1"/>
              </a:cxn>
              <a:cxn ang="0">
                <a:pos x="connsiteX2" y="connsiteY2"/>
              </a:cxn>
              <a:cxn ang="0">
                <a:pos x="connsiteX3" y="connsiteY3"/>
              </a:cxn>
            </a:cxnLst>
            <a:rect l="l" t="t" r="r" b="b"/>
            <a:pathLst>
              <a:path w="4114800" h="5712824">
                <a:moveTo>
                  <a:pt x="0" y="0"/>
                </a:moveTo>
                <a:lnTo>
                  <a:pt x="4114800" y="0"/>
                </a:lnTo>
                <a:lnTo>
                  <a:pt x="4114800" y="5712824"/>
                </a:lnTo>
                <a:lnTo>
                  <a:pt x="0" y="5712824"/>
                </a:lnTo>
                <a:close/>
              </a:path>
            </a:pathLst>
          </a:custGeom>
        </p:spPr>
      </p:pic>
      <p:sp>
        <p:nvSpPr>
          <p:cNvPr id="12" name="Oval 11">
            <a:extLst>
              <a:ext uri="{FF2B5EF4-FFF2-40B4-BE49-F238E27FC236}">
                <a16:creationId xmlns:a16="http://schemas.microsoft.com/office/drawing/2014/main" id="{45B92DB2-64DD-608F-360F-52958A93EB5B}"/>
              </a:ext>
              <a:ext uri="{C183D7F6-B498-43B3-948B-1728B52AA6E4}">
                <adec:decorative xmlns:adec="http://schemas.microsoft.com/office/drawing/2017/decorative" val="1"/>
              </a:ext>
            </a:extLst>
          </p:cNvPr>
          <p:cNvSpPr/>
          <p:nvPr userDrawn="1"/>
        </p:nvSpPr>
        <p:spPr>
          <a:xfrm>
            <a:off x="7445683" y="944192"/>
            <a:ext cx="1291008" cy="1291008"/>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3" name="Picture Placeholder 2">
            <a:extLst>
              <a:ext uri="{FF2B5EF4-FFF2-40B4-BE49-F238E27FC236}">
                <a16:creationId xmlns:a16="http://schemas.microsoft.com/office/drawing/2014/main" id="{6038EDAF-6CF8-D96E-EB91-CAFEBE0CA195}"/>
              </a:ext>
            </a:extLst>
          </p:cNvPr>
          <p:cNvSpPr>
            <a:spLocks noGrp="1"/>
          </p:cNvSpPr>
          <p:nvPr>
            <p:ph type="pic" sz="quarter" idx="15"/>
          </p:nvPr>
        </p:nvSpPr>
        <p:spPr>
          <a:xfrm>
            <a:off x="8091187" y="2475185"/>
            <a:ext cx="3456590" cy="3456590"/>
          </a:xfrm>
          <a:custGeom>
            <a:avLst/>
            <a:gdLst>
              <a:gd name="connsiteX0" fmla="*/ 1728295 w 3456590"/>
              <a:gd name="connsiteY0" fmla="*/ 0 h 3456590"/>
              <a:gd name="connsiteX1" fmla="*/ 3456590 w 3456590"/>
              <a:gd name="connsiteY1" fmla="*/ 1728295 h 3456590"/>
              <a:gd name="connsiteX2" fmla="*/ 1728295 w 3456590"/>
              <a:gd name="connsiteY2" fmla="*/ 3456590 h 3456590"/>
              <a:gd name="connsiteX3" fmla="*/ 0 w 3456590"/>
              <a:gd name="connsiteY3" fmla="*/ 1728295 h 3456590"/>
              <a:gd name="connsiteX4" fmla="*/ 1728295 w 3456590"/>
              <a:gd name="connsiteY4" fmla="*/ 0 h 3456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6590" h="3456590">
                <a:moveTo>
                  <a:pt x="1728295" y="0"/>
                </a:moveTo>
                <a:cubicBezTo>
                  <a:pt x="2682806" y="0"/>
                  <a:pt x="3456590" y="773784"/>
                  <a:pt x="3456590" y="1728295"/>
                </a:cubicBezTo>
                <a:cubicBezTo>
                  <a:pt x="3456590" y="2682806"/>
                  <a:pt x="2682806" y="3456590"/>
                  <a:pt x="1728295" y="3456590"/>
                </a:cubicBezTo>
                <a:cubicBezTo>
                  <a:pt x="773784" y="3456590"/>
                  <a:pt x="0" y="2682806"/>
                  <a:pt x="0" y="1728295"/>
                </a:cubicBezTo>
                <a:cubicBezTo>
                  <a:pt x="0" y="773784"/>
                  <a:pt x="773784" y="0"/>
                  <a:pt x="1728295" y="0"/>
                </a:cubicBezTo>
                <a:close/>
              </a:path>
            </a:pathLst>
          </a:custGeom>
          <a:solidFill>
            <a:schemeClr val="accent3"/>
          </a:solidFill>
          <a:ln w="57150">
            <a:noFill/>
          </a:ln>
        </p:spPr>
        <p:txBody>
          <a:bodyPr wrap="square" tIns="1188720">
            <a:noAutofit/>
          </a:bodyPr>
          <a:lstStyle>
            <a:lvl1pPr marL="0" indent="0" algn="ctr">
              <a:buNone/>
              <a:defRPr sz="1600"/>
            </a:lvl1pPr>
          </a:lstStyle>
          <a:p>
            <a:r>
              <a:rPr lang="en-US"/>
              <a:t>Click icon to add picture</a:t>
            </a:r>
          </a:p>
        </p:txBody>
      </p:sp>
      <p:sp>
        <p:nvSpPr>
          <p:cNvPr id="6" name="Footer Placeholder 4">
            <a:extLst>
              <a:ext uri="{FF2B5EF4-FFF2-40B4-BE49-F238E27FC236}">
                <a16:creationId xmlns:a16="http://schemas.microsoft.com/office/drawing/2014/main" id="{BE148B4D-CB0B-8B95-BA58-B33DE05305B9}"/>
              </a:ext>
            </a:extLst>
          </p:cNvPr>
          <p:cNvSpPr>
            <a:spLocks noGrp="1"/>
          </p:cNvSpPr>
          <p:nvPr>
            <p:ph type="ftr" sz="quarter" idx="3"/>
          </p:nvPr>
        </p:nvSpPr>
        <p:spPr>
          <a:xfrm>
            <a:off x="811185" y="6356350"/>
            <a:ext cx="4411509" cy="365125"/>
          </a:xfrm>
          <a:prstGeom prst="rect">
            <a:avLst/>
          </a:prstGeom>
        </p:spPr>
        <p:txBody>
          <a:bodyPr vert="horz" lIns="0" tIns="0" rIns="0" bIns="0" rtlCol="0" anchor="ctr">
            <a:noAutofit/>
          </a:bodyPr>
          <a:lstStyle>
            <a:lvl1pPr algn="l">
              <a:defRPr sz="1200" b="0" i="0" spc="50" baseline="0">
                <a:solidFill>
                  <a:schemeClr val="bg1"/>
                </a:solidFill>
                <a:latin typeface="+mn-lt"/>
                <a:cs typeface="Arial" panose="020B0604020202020204" pitchFamily="34" charset="0"/>
              </a:defRPr>
            </a:lvl1pPr>
          </a:lstStyle>
          <a:p>
            <a:r>
              <a:rPr lang="en-US"/>
              <a:t>PRESENTATION TITLE</a:t>
            </a:r>
          </a:p>
        </p:txBody>
      </p:sp>
      <p:sp>
        <p:nvSpPr>
          <p:cNvPr id="9" name="Slide Number Placeholder 5">
            <a:extLst>
              <a:ext uri="{FF2B5EF4-FFF2-40B4-BE49-F238E27FC236}">
                <a16:creationId xmlns:a16="http://schemas.microsoft.com/office/drawing/2014/main" id="{9B895145-43B3-C337-08C1-C009F83D87F4}"/>
              </a:ext>
            </a:extLst>
          </p:cNvPr>
          <p:cNvSpPr>
            <a:spLocks noGrp="1"/>
          </p:cNvSpPr>
          <p:nvPr>
            <p:ph type="sldNum" sz="quarter" idx="4"/>
          </p:nvPr>
        </p:nvSpPr>
        <p:spPr>
          <a:xfrm>
            <a:off x="8637615" y="6356350"/>
            <a:ext cx="2743200" cy="365125"/>
          </a:xfrm>
          <a:prstGeom prst="rect">
            <a:avLst/>
          </a:prstGeom>
        </p:spPr>
        <p:txBody>
          <a:bodyPr vert="horz" lIns="0" tIns="0" rIns="0" bIns="0" rtlCol="0" anchor="ctr">
            <a:noAutofit/>
          </a:bodyPr>
          <a:lstStyle>
            <a:lvl1pPr algn="r">
              <a:defRPr sz="1200" b="1" i="0" spc="50" baseline="0">
                <a:solidFill>
                  <a:schemeClr val="bg1"/>
                </a:solidFill>
                <a:latin typeface="+mn-lt"/>
                <a:cs typeface="Arial Black" panose="020B0604020202020204" pitchFamily="34" charset="0"/>
              </a:defRPr>
            </a:lvl1pPr>
          </a:lstStyle>
          <a:p>
            <a:fld id="{B5CEABB6-07DC-46E8-9B57-56EC44A396E5}" type="slidenum">
              <a:rPr lang="en-US" smtClean="0"/>
              <a:pPr/>
              <a:t>‹#›</a:t>
            </a:fld>
            <a:endParaRPr lang="en-US"/>
          </a:p>
        </p:txBody>
      </p:sp>
    </p:spTree>
    <p:extLst>
      <p:ext uri="{BB962C8B-B14F-4D97-AF65-F5344CB8AC3E}">
        <p14:creationId xmlns:p14="http://schemas.microsoft.com/office/powerpoint/2010/main" val="2973003879"/>
      </p:ext>
    </p:extLst>
  </p:cSld>
  <p:clrMapOvr>
    <a:masterClrMapping/>
  </p:clrMapOvr>
  <p:extLst>
    <p:ext uri="{DCECCB84-F9BA-43D5-87BE-67443E8EF086}">
      <p15:sldGuideLst xmlns:p15="http://schemas.microsoft.com/office/powerpoint/2012/main">
        <p15:guide id="1" pos="3840">
          <p15:clr>
            <a:srgbClr val="FBAE40"/>
          </p15:clr>
        </p15:guide>
        <p15:guide id="2" orient="horz" pos="1008">
          <p15:clr>
            <a:srgbClr val="FBAE40"/>
          </p15:clr>
        </p15:guide>
        <p15:guide id="3" orient="horz" pos="1560">
          <p15:clr>
            <a:srgbClr val="FBAE40"/>
          </p15:clr>
        </p15:guide>
        <p15:guide id="4" pos="312">
          <p15:clr>
            <a:srgbClr val="FBAE40"/>
          </p15:clr>
        </p15:guide>
        <p15:guide id="5" pos="816">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Two Content 3">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A22F8239-92F5-595B-5DD3-ACBA1C19E6A1}"/>
              </a:ext>
              <a:ext uri="{C183D7F6-B498-43B3-948B-1728B52AA6E4}">
                <adec:decorative xmlns:adec="http://schemas.microsoft.com/office/drawing/2017/decorative" val="1"/>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b="82969"/>
          <a:stretch/>
        </p:blipFill>
        <p:spPr>
          <a:xfrm>
            <a:off x="3459002" y="5609995"/>
            <a:ext cx="7328137" cy="1248005"/>
          </a:xfrm>
          <a:custGeom>
            <a:avLst/>
            <a:gdLst>
              <a:gd name="connsiteX0" fmla="*/ 0 w 7328137"/>
              <a:gd name="connsiteY0" fmla="*/ 0 h 1912980"/>
              <a:gd name="connsiteX1" fmla="*/ 7328137 w 7328137"/>
              <a:gd name="connsiteY1" fmla="*/ 0 h 1912980"/>
              <a:gd name="connsiteX2" fmla="*/ 7328137 w 7328137"/>
              <a:gd name="connsiteY2" fmla="*/ 1912980 h 1912980"/>
              <a:gd name="connsiteX3" fmla="*/ 0 w 7328137"/>
              <a:gd name="connsiteY3" fmla="*/ 1912980 h 1912980"/>
            </a:gdLst>
            <a:ahLst/>
            <a:cxnLst>
              <a:cxn ang="0">
                <a:pos x="connsiteX0" y="connsiteY0"/>
              </a:cxn>
              <a:cxn ang="0">
                <a:pos x="connsiteX1" y="connsiteY1"/>
              </a:cxn>
              <a:cxn ang="0">
                <a:pos x="connsiteX2" y="connsiteY2"/>
              </a:cxn>
              <a:cxn ang="0">
                <a:pos x="connsiteX3" y="connsiteY3"/>
              </a:cxn>
            </a:cxnLst>
            <a:rect l="l" t="t" r="r" b="b"/>
            <a:pathLst>
              <a:path w="7328137" h="1912980">
                <a:moveTo>
                  <a:pt x="0" y="0"/>
                </a:moveTo>
                <a:lnTo>
                  <a:pt x="7328137" y="0"/>
                </a:lnTo>
                <a:lnTo>
                  <a:pt x="7328137" y="1912980"/>
                </a:lnTo>
                <a:lnTo>
                  <a:pt x="0" y="1912980"/>
                </a:lnTo>
                <a:close/>
              </a:path>
            </a:pathLst>
          </a:custGeom>
        </p:spPr>
      </p:pic>
      <p:grpSp>
        <p:nvGrpSpPr>
          <p:cNvPr id="10" name="Group 9">
            <a:extLst>
              <a:ext uri="{FF2B5EF4-FFF2-40B4-BE49-F238E27FC236}">
                <a16:creationId xmlns:a16="http://schemas.microsoft.com/office/drawing/2014/main" id="{DF9E987C-6F3E-FB11-D796-2D5F9075A7FF}"/>
              </a:ext>
              <a:ext uri="{C183D7F6-B498-43B3-948B-1728B52AA6E4}">
                <adec:decorative xmlns:adec="http://schemas.microsoft.com/office/drawing/2017/decorative" val="1"/>
              </a:ext>
            </a:extLst>
          </p:cNvPr>
          <p:cNvGrpSpPr/>
          <p:nvPr userDrawn="1"/>
        </p:nvGrpSpPr>
        <p:grpSpPr>
          <a:xfrm rot="10800000">
            <a:off x="9829617" y="0"/>
            <a:ext cx="2133966" cy="2133966"/>
            <a:chOff x="9654699" y="2229295"/>
            <a:chExt cx="2133966" cy="2133966"/>
          </a:xfrm>
        </p:grpSpPr>
        <p:sp>
          <p:nvSpPr>
            <p:cNvPr id="11" name="Freeform 10">
              <a:extLst>
                <a:ext uri="{FF2B5EF4-FFF2-40B4-BE49-F238E27FC236}">
                  <a16:creationId xmlns:a16="http://schemas.microsoft.com/office/drawing/2014/main" id="{53342B09-3192-492F-3F5F-19163C83F9EE}"/>
                </a:ext>
              </a:extLst>
            </p:cNvPr>
            <p:cNvSpPr/>
            <p:nvPr/>
          </p:nvSpPr>
          <p:spPr>
            <a:xfrm>
              <a:off x="9655348" y="3309113"/>
              <a:ext cx="2132669" cy="1054148"/>
            </a:xfrm>
            <a:custGeom>
              <a:avLst/>
              <a:gdLst>
                <a:gd name="connsiteX0" fmla="*/ 1345382 w 2690764"/>
                <a:gd name="connsiteY0" fmla="*/ 0 h 1330006"/>
                <a:gd name="connsiteX1" fmla="*/ 2684632 w 2690764"/>
                <a:gd name="connsiteY1" fmla="*/ 1208559 h 1330006"/>
                <a:gd name="connsiteX2" fmla="*/ 2690764 w 2690764"/>
                <a:gd name="connsiteY2" fmla="*/ 1330006 h 1330006"/>
                <a:gd name="connsiteX3" fmla="*/ 0 w 2690764"/>
                <a:gd name="connsiteY3" fmla="*/ 1330006 h 1330006"/>
                <a:gd name="connsiteX4" fmla="*/ 6132 w 2690764"/>
                <a:gd name="connsiteY4" fmla="*/ 1208559 h 1330006"/>
                <a:gd name="connsiteX5" fmla="*/ 1345382 w 2690764"/>
                <a:gd name="connsiteY5" fmla="*/ 0 h 133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0764" h="1330006">
                  <a:moveTo>
                    <a:pt x="1345382" y="0"/>
                  </a:moveTo>
                  <a:cubicBezTo>
                    <a:pt x="2042400" y="0"/>
                    <a:pt x="2615693" y="529729"/>
                    <a:pt x="2684632" y="1208559"/>
                  </a:cubicBezTo>
                  <a:lnTo>
                    <a:pt x="2690764" y="1330006"/>
                  </a:lnTo>
                  <a:lnTo>
                    <a:pt x="0" y="1330006"/>
                  </a:lnTo>
                  <a:lnTo>
                    <a:pt x="6132" y="1208559"/>
                  </a:lnTo>
                  <a:cubicBezTo>
                    <a:pt x="75071" y="529729"/>
                    <a:pt x="648364" y="0"/>
                    <a:pt x="134538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11">
              <a:extLst>
                <a:ext uri="{FF2B5EF4-FFF2-40B4-BE49-F238E27FC236}">
                  <a16:creationId xmlns:a16="http://schemas.microsoft.com/office/drawing/2014/main" id="{062E2B15-36A9-C2C7-6306-EEA512B646D0}"/>
                </a:ext>
              </a:extLst>
            </p:cNvPr>
            <p:cNvSpPr/>
            <p:nvPr/>
          </p:nvSpPr>
          <p:spPr>
            <a:xfrm>
              <a:off x="9654699" y="2229295"/>
              <a:ext cx="2133966" cy="1079818"/>
            </a:xfrm>
            <a:custGeom>
              <a:avLst/>
              <a:gdLst>
                <a:gd name="connsiteX0" fmla="*/ 818 w 2692400"/>
                <a:gd name="connsiteY0" fmla="*/ 0 h 1362394"/>
                <a:gd name="connsiteX1" fmla="*/ 2691582 w 2692400"/>
                <a:gd name="connsiteY1" fmla="*/ 0 h 1362394"/>
                <a:gd name="connsiteX2" fmla="*/ 2692400 w 2692400"/>
                <a:gd name="connsiteY2" fmla="*/ 16194 h 1362394"/>
                <a:gd name="connsiteX3" fmla="*/ 1346200 w 2692400"/>
                <a:gd name="connsiteY3" fmla="*/ 1362394 h 1362394"/>
                <a:gd name="connsiteX4" fmla="*/ 0 w 2692400"/>
                <a:gd name="connsiteY4" fmla="*/ 16194 h 1362394"/>
                <a:gd name="connsiteX5" fmla="*/ 818 w 2692400"/>
                <a:gd name="connsiteY5" fmla="*/ 0 h 1362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2400" h="1362394">
                  <a:moveTo>
                    <a:pt x="818" y="0"/>
                  </a:moveTo>
                  <a:lnTo>
                    <a:pt x="2691582" y="0"/>
                  </a:lnTo>
                  <a:lnTo>
                    <a:pt x="2692400" y="16194"/>
                  </a:lnTo>
                  <a:cubicBezTo>
                    <a:pt x="2692400" y="759680"/>
                    <a:pt x="2089686" y="1362394"/>
                    <a:pt x="1346200" y="1362394"/>
                  </a:cubicBezTo>
                  <a:cubicBezTo>
                    <a:pt x="602714" y="1362394"/>
                    <a:pt x="0" y="759680"/>
                    <a:pt x="0" y="16194"/>
                  </a:cubicBezTo>
                  <a:lnTo>
                    <a:pt x="818"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1" name="Title 1">
            <a:extLst>
              <a:ext uri="{FF2B5EF4-FFF2-40B4-BE49-F238E27FC236}">
                <a16:creationId xmlns:a16="http://schemas.microsoft.com/office/drawing/2014/main" id="{52DD956C-BC83-8F97-6FF5-5A11028FEFEA}"/>
              </a:ext>
            </a:extLst>
          </p:cNvPr>
          <p:cNvSpPr>
            <a:spLocks noGrp="1"/>
          </p:cNvSpPr>
          <p:nvPr>
            <p:ph type="title" hasCustomPrompt="1"/>
          </p:nvPr>
        </p:nvSpPr>
        <p:spPr>
          <a:xfrm>
            <a:off x="813816" y="621792"/>
            <a:ext cx="8180412" cy="1828800"/>
          </a:xfrm>
        </p:spPr>
        <p:txBody>
          <a:bodyPr lIns="0" tIns="0" rIns="0" bIns="0">
            <a:noAutofit/>
          </a:bodyPr>
          <a:lstStyle/>
          <a:p>
            <a:r>
              <a:rPr lang="en-US"/>
              <a:t>Click to add title</a:t>
            </a:r>
          </a:p>
        </p:txBody>
      </p:sp>
      <p:sp>
        <p:nvSpPr>
          <p:cNvPr id="2" name="Content Placeholder 2">
            <a:extLst>
              <a:ext uri="{FF2B5EF4-FFF2-40B4-BE49-F238E27FC236}">
                <a16:creationId xmlns:a16="http://schemas.microsoft.com/office/drawing/2014/main" id="{5A612ED1-3CD3-8532-2C92-777F6D005F10}"/>
              </a:ext>
            </a:extLst>
          </p:cNvPr>
          <p:cNvSpPr>
            <a:spLocks noGrp="1"/>
          </p:cNvSpPr>
          <p:nvPr>
            <p:ph sz="quarter" idx="26" hasCustomPrompt="1"/>
          </p:nvPr>
        </p:nvSpPr>
        <p:spPr>
          <a:xfrm>
            <a:off x="813816" y="2948152"/>
            <a:ext cx="4956470" cy="3120773"/>
          </a:xfrm>
        </p:spPr>
        <p:txBody>
          <a:bodyPr lIns="0" tIns="0" rIns="0" bIns="0"/>
          <a:lstStyle>
            <a:lvl1pPr marL="0" indent="0">
              <a:spcBef>
                <a:spcPts val="1000"/>
              </a:spcBef>
              <a:buNone/>
              <a:defRPr sz="1800"/>
            </a:lvl1pPr>
            <a:lvl2pPr marL="283464" indent="-283464">
              <a:spcBef>
                <a:spcPts val="1000"/>
              </a:spcBef>
              <a:defRPr sz="1800"/>
            </a:lvl2pPr>
            <a:lvl3pPr marL="685800">
              <a:spcBef>
                <a:spcPts val="1000"/>
              </a:spcBef>
              <a:defRPr sz="1800"/>
            </a:lvl3pPr>
            <a:lvl4pPr marL="1051560">
              <a:spcBef>
                <a:spcPts val="1000"/>
              </a:spcBef>
              <a:defRPr sz="1800"/>
            </a:lvl4pPr>
            <a:lvl5pPr marL="1417320">
              <a:spcBef>
                <a:spcPts val="1000"/>
              </a:spcBef>
              <a:defRPr sz="1800"/>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3" name="Content Placeholder 2">
            <a:extLst>
              <a:ext uri="{FF2B5EF4-FFF2-40B4-BE49-F238E27FC236}">
                <a16:creationId xmlns:a16="http://schemas.microsoft.com/office/drawing/2014/main" id="{56A4BCE7-3651-7CA3-1353-9B2526D267AF}"/>
              </a:ext>
            </a:extLst>
          </p:cNvPr>
          <p:cNvSpPr>
            <a:spLocks noGrp="1"/>
          </p:cNvSpPr>
          <p:nvPr>
            <p:ph sz="quarter" idx="27" hasCustomPrompt="1"/>
          </p:nvPr>
        </p:nvSpPr>
        <p:spPr>
          <a:xfrm>
            <a:off x="6421716" y="2948152"/>
            <a:ext cx="4956470" cy="3120773"/>
          </a:xfrm>
        </p:spPr>
        <p:txBody>
          <a:bodyPr lIns="0" tIns="0" rIns="0" bIns="0"/>
          <a:lstStyle>
            <a:lvl1pPr marL="0" indent="0">
              <a:spcBef>
                <a:spcPts val="1000"/>
              </a:spcBef>
              <a:buNone/>
              <a:defRPr sz="1800"/>
            </a:lvl1pPr>
            <a:lvl2pPr marL="283464" indent="-283464">
              <a:spcBef>
                <a:spcPts val="1000"/>
              </a:spcBef>
              <a:defRPr sz="1800"/>
            </a:lvl2pPr>
            <a:lvl3pPr marL="685800">
              <a:spcBef>
                <a:spcPts val="1000"/>
              </a:spcBef>
              <a:defRPr sz="1800"/>
            </a:lvl3pPr>
            <a:lvl4pPr marL="1051560">
              <a:spcBef>
                <a:spcPts val="1000"/>
              </a:spcBef>
              <a:defRPr sz="1800"/>
            </a:lvl4pPr>
            <a:lvl5pPr marL="1417320">
              <a:spcBef>
                <a:spcPts val="1000"/>
              </a:spcBef>
              <a:defRPr sz="1800"/>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C36FD22D-E552-7707-178A-C415B32A8553}"/>
              </a:ext>
            </a:extLst>
          </p:cNvPr>
          <p:cNvSpPr>
            <a:spLocks noGrp="1"/>
          </p:cNvSpPr>
          <p:nvPr>
            <p:ph type="ftr" sz="quarter" idx="10"/>
          </p:nvPr>
        </p:nvSpPr>
        <p:spPr/>
        <p:txBody>
          <a:bodyPr>
            <a:noAutofit/>
          </a:bodyPr>
          <a:lstStyle/>
          <a:p>
            <a:r>
              <a:rPr lang="en-US"/>
              <a:t>PRESENTATION TITLE</a:t>
            </a:r>
          </a:p>
        </p:txBody>
      </p:sp>
      <p:sp>
        <p:nvSpPr>
          <p:cNvPr id="8" name="Slide Number Placeholder 7">
            <a:extLst>
              <a:ext uri="{FF2B5EF4-FFF2-40B4-BE49-F238E27FC236}">
                <a16:creationId xmlns:a16="http://schemas.microsoft.com/office/drawing/2014/main" id="{DCF2C4E6-14A3-F03B-CAE2-C92DC19E79C7}"/>
              </a:ext>
            </a:extLst>
          </p:cNvPr>
          <p:cNvSpPr>
            <a:spLocks noGrp="1"/>
          </p:cNvSpPr>
          <p:nvPr>
            <p:ph type="sldNum" sz="quarter" idx="11"/>
          </p:nvPr>
        </p:nvSpPr>
        <p:spPr/>
        <p:txBody>
          <a:bodyPr>
            <a:noAutofit/>
          </a:bodyPr>
          <a:lstStyle/>
          <a:p>
            <a:fld id="{B5CEABB6-07DC-46E8-9B57-56EC44A396E5}" type="slidenum">
              <a:rPr lang="en-US" smtClean="0"/>
              <a:pPr/>
              <a:t>‹#›</a:t>
            </a:fld>
            <a:endParaRPr lang="en-US"/>
          </a:p>
        </p:txBody>
      </p:sp>
    </p:spTree>
    <p:extLst>
      <p:ext uri="{BB962C8B-B14F-4D97-AF65-F5344CB8AC3E}">
        <p14:creationId xmlns:p14="http://schemas.microsoft.com/office/powerpoint/2010/main" val="2989067367"/>
      </p:ext>
    </p:extLst>
  </p:cSld>
  <p:clrMapOvr>
    <a:masterClrMapping/>
  </p:clrMapOvr>
  <p:extLst>
    <p:ext uri="{DCECCB84-F9BA-43D5-87BE-67443E8EF086}">
      <p15:sldGuideLst xmlns:p15="http://schemas.microsoft.com/office/powerpoint/2012/main">
        <p15:guide id="1" pos="3840">
          <p15:clr>
            <a:srgbClr val="FBAE40"/>
          </p15:clr>
        </p15:guide>
        <p15:guide id="2" orient="horz" pos="1008">
          <p15:clr>
            <a:srgbClr val="FBAE40"/>
          </p15:clr>
        </p15:guide>
        <p15:guide id="3" orient="horz" pos="1560">
          <p15:clr>
            <a:srgbClr val="FBAE40"/>
          </p15:clr>
        </p15:guide>
        <p15:guide id="4" pos="312">
          <p15:clr>
            <a:srgbClr val="FBAE40"/>
          </p15:clr>
        </p15:guide>
        <p15:guide id="5" pos="816">
          <p15:clr>
            <a:srgbClr val="FBAE40"/>
          </p15:clr>
        </p15:guide>
        <p15:guide id="6" pos="7344">
          <p15:clr>
            <a:srgbClr val="FBAE40"/>
          </p15:clr>
        </p15:guide>
        <p15:guide id="7" orient="horz" pos="1416">
          <p15:clr>
            <a:srgbClr val="FBAE40"/>
          </p15:clr>
        </p15:guide>
        <p15:guide id="9" orient="horz" pos="384">
          <p15:clr>
            <a:srgbClr val="FBAE40"/>
          </p15:clr>
        </p15:guide>
        <p15:guide id="10" orient="horz" pos="3744">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Content + Picture ">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D8C74DBB-978B-8EA5-44E6-3AF3F58B7003}"/>
              </a:ext>
              <a:ext uri="{C183D7F6-B498-43B3-948B-1728B52AA6E4}">
                <adec:decorative xmlns:adec="http://schemas.microsoft.com/office/drawing/2017/decorative" val="1"/>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l="45028" b="78285"/>
          <a:stretch/>
        </p:blipFill>
        <p:spPr>
          <a:xfrm>
            <a:off x="0" y="5368807"/>
            <a:ext cx="3769950" cy="1489194"/>
          </a:xfrm>
          <a:custGeom>
            <a:avLst/>
            <a:gdLst>
              <a:gd name="connsiteX0" fmla="*/ 0 w 3769950"/>
              <a:gd name="connsiteY0" fmla="*/ 0 h 2245753"/>
              <a:gd name="connsiteX1" fmla="*/ 3769950 w 3769950"/>
              <a:gd name="connsiteY1" fmla="*/ 0 h 2245753"/>
              <a:gd name="connsiteX2" fmla="*/ 3769950 w 3769950"/>
              <a:gd name="connsiteY2" fmla="*/ 2245753 h 2245753"/>
              <a:gd name="connsiteX3" fmla="*/ 0 w 3769950"/>
              <a:gd name="connsiteY3" fmla="*/ 2245753 h 2245753"/>
            </a:gdLst>
            <a:ahLst/>
            <a:cxnLst>
              <a:cxn ang="0">
                <a:pos x="connsiteX0" y="connsiteY0"/>
              </a:cxn>
              <a:cxn ang="0">
                <a:pos x="connsiteX1" y="connsiteY1"/>
              </a:cxn>
              <a:cxn ang="0">
                <a:pos x="connsiteX2" y="connsiteY2"/>
              </a:cxn>
              <a:cxn ang="0">
                <a:pos x="connsiteX3" y="connsiteY3"/>
              </a:cxn>
            </a:cxnLst>
            <a:rect l="l" t="t" r="r" b="b"/>
            <a:pathLst>
              <a:path w="3769950" h="2245753">
                <a:moveTo>
                  <a:pt x="0" y="0"/>
                </a:moveTo>
                <a:lnTo>
                  <a:pt x="3769950" y="0"/>
                </a:lnTo>
                <a:lnTo>
                  <a:pt x="3769950" y="2245753"/>
                </a:lnTo>
                <a:lnTo>
                  <a:pt x="0" y="2245753"/>
                </a:lnTo>
                <a:close/>
              </a:path>
            </a:pathLst>
          </a:custGeom>
        </p:spPr>
      </p:pic>
      <p:pic>
        <p:nvPicPr>
          <p:cNvPr id="4" name="Graphic 3">
            <a:extLst>
              <a:ext uri="{FF2B5EF4-FFF2-40B4-BE49-F238E27FC236}">
                <a16:creationId xmlns:a16="http://schemas.microsoft.com/office/drawing/2014/main" id="{F7D965D3-2ED5-0347-F848-6C2A1D36AEB9}"/>
              </a:ext>
              <a:ext uri="{C183D7F6-B498-43B3-948B-1728B52AA6E4}">
                <adec:decorative xmlns:adec="http://schemas.microsoft.com/office/drawing/2017/decorative" val="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r="55513" b="14154"/>
          <a:stretch>
            <a:fillRect/>
          </a:stretch>
        </p:blipFill>
        <p:spPr>
          <a:xfrm>
            <a:off x="9141088" y="970666"/>
            <a:ext cx="3050912" cy="5887335"/>
          </a:xfrm>
          <a:custGeom>
            <a:avLst/>
            <a:gdLst>
              <a:gd name="connsiteX0" fmla="*/ 0 w 3050912"/>
              <a:gd name="connsiteY0" fmla="*/ 0 h 5887335"/>
              <a:gd name="connsiteX1" fmla="*/ 3050912 w 3050912"/>
              <a:gd name="connsiteY1" fmla="*/ 0 h 5887335"/>
              <a:gd name="connsiteX2" fmla="*/ 3050912 w 3050912"/>
              <a:gd name="connsiteY2" fmla="*/ 5887335 h 5887335"/>
              <a:gd name="connsiteX3" fmla="*/ 0 w 3050912"/>
              <a:gd name="connsiteY3" fmla="*/ 5887335 h 5887335"/>
            </a:gdLst>
            <a:ahLst/>
            <a:cxnLst>
              <a:cxn ang="0">
                <a:pos x="connsiteX0" y="connsiteY0"/>
              </a:cxn>
              <a:cxn ang="0">
                <a:pos x="connsiteX1" y="connsiteY1"/>
              </a:cxn>
              <a:cxn ang="0">
                <a:pos x="connsiteX2" y="connsiteY2"/>
              </a:cxn>
              <a:cxn ang="0">
                <a:pos x="connsiteX3" y="connsiteY3"/>
              </a:cxn>
            </a:cxnLst>
            <a:rect l="l" t="t" r="r" b="b"/>
            <a:pathLst>
              <a:path w="3050912" h="5887335">
                <a:moveTo>
                  <a:pt x="0" y="0"/>
                </a:moveTo>
                <a:lnTo>
                  <a:pt x="3050912" y="0"/>
                </a:lnTo>
                <a:lnTo>
                  <a:pt x="3050912" y="5887335"/>
                </a:lnTo>
                <a:lnTo>
                  <a:pt x="0" y="5887335"/>
                </a:lnTo>
                <a:close/>
              </a:path>
            </a:pathLst>
          </a:custGeom>
        </p:spPr>
      </p:pic>
      <p:sp>
        <p:nvSpPr>
          <p:cNvPr id="20" name="Title 1">
            <a:extLst>
              <a:ext uri="{FF2B5EF4-FFF2-40B4-BE49-F238E27FC236}">
                <a16:creationId xmlns:a16="http://schemas.microsoft.com/office/drawing/2014/main" id="{1CBEC63C-AA69-807D-2A93-BC45B1BDF641}"/>
              </a:ext>
            </a:extLst>
          </p:cNvPr>
          <p:cNvSpPr>
            <a:spLocks noGrp="1"/>
          </p:cNvSpPr>
          <p:nvPr>
            <p:ph type="title" hasCustomPrompt="1"/>
          </p:nvPr>
        </p:nvSpPr>
        <p:spPr>
          <a:xfrm>
            <a:off x="811184" y="621973"/>
            <a:ext cx="6275416" cy="1828800"/>
          </a:xfrm>
        </p:spPr>
        <p:txBody>
          <a:bodyPr lIns="0" tIns="0" rIns="0" bIns="0">
            <a:noAutofit/>
          </a:bodyPr>
          <a:lstStyle/>
          <a:p>
            <a:r>
              <a:rPr lang="en-US"/>
              <a:t>Click to add title</a:t>
            </a:r>
          </a:p>
        </p:txBody>
      </p:sp>
      <p:sp>
        <p:nvSpPr>
          <p:cNvPr id="5" name="Oval 4">
            <a:extLst>
              <a:ext uri="{FF2B5EF4-FFF2-40B4-BE49-F238E27FC236}">
                <a16:creationId xmlns:a16="http://schemas.microsoft.com/office/drawing/2014/main" id="{CFE945C7-CAAC-C9B4-0B56-EC62E53C8DB6}"/>
              </a:ext>
              <a:ext uri="{C183D7F6-B498-43B3-948B-1728B52AA6E4}">
                <adec:decorative xmlns:adec="http://schemas.microsoft.com/office/drawing/2017/decorative" val="1"/>
              </a:ext>
            </a:extLst>
          </p:cNvPr>
          <p:cNvSpPr/>
          <p:nvPr userDrawn="1"/>
        </p:nvSpPr>
        <p:spPr>
          <a:xfrm>
            <a:off x="8282467" y="5439854"/>
            <a:ext cx="1096391" cy="109639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4">
            <a:extLst>
              <a:ext uri="{FF2B5EF4-FFF2-40B4-BE49-F238E27FC236}">
                <a16:creationId xmlns:a16="http://schemas.microsoft.com/office/drawing/2014/main" id="{E58C5299-758C-70DA-D929-E0BC719E9A78}"/>
              </a:ext>
              <a:ext uri="{C183D7F6-B498-43B3-948B-1728B52AA6E4}">
                <adec:decorative xmlns:adec="http://schemas.microsoft.com/office/drawing/2017/decorative" val="1"/>
              </a:ext>
            </a:extLst>
          </p:cNvPr>
          <p:cNvSpPr/>
          <p:nvPr userDrawn="1"/>
        </p:nvSpPr>
        <p:spPr>
          <a:xfrm>
            <a:off x="9616629" y="3758740"/>
            <a:ext cx="2130921" cy="2130921"/>
          </a:xfrm>
          <a:custGeom>
            <a:avLst/>
            <a:gdLst>
              <a:gd name="connsiteX0" fmla="*/ 1346200 w 2692400"/>
              <a:gd name="connsiteY0" fmla="*/ 0 h 2692400"/>
              <a:gd name="connsiteX1" fmla="*/ 2692400 w 2692400"/>
              <a:gd name="connsiteY1" fmla="*/ 1346200 h 2692400"/>
              <a:gd name="connsiteX2" fmla="*/ 1346200 w 2692400"/>
              <a:gd name="connsiteY2" fmla="*/ 2692400 h 2692400"/>
              <a:gd name="connsiteX3" fmla="*/ 0 w 2692400"/>
              <a:gd name="connsiteY3" fmla="*/ 1346200 h 2692400"/>
              <a:gd name="connsiteX4" fmla="*/ 1346200 w 2692400"/>
              <a:gd name="connsiteY4" fmla="*/ 0 h 2692400"/>
              <a:gd name="connsiteX5" fmla="*/ 1346199 w 2692400"/>
              <a:gd name="connsiteY5" fmla="*/ 457130 h 2692400"/>
              <a:gd name="connsiteX6" fmla="*/ 457130 w 2692400"/>
              <a:gd name="connsiteY6" fmla="*/ 1346199 h 2692400"/>
              <a:gd name="connsiteX7" fmla="*/ 1346199 w 2692400"/>
              <a:gd name="connsiteY7" fmla="*/ 2235268 h 2692400"/>
              <a:gd name="connsiteX8" fmla="*/ 2235268 w 2692400"/>
              <a:gd name="connsiteY8" fmla="*/ 1346199 h 2692400"/>
              <a:gd name="connsiteX9" fmla="*/ 1346199 w 2692400"/>
              <a:gd name="connsiteY9" fmla="*/ 457130 h 269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2400" h="2692400">
                <a:moveTo>
                  <a:pt x="1346200" y="0"/>
                </a:moveTo>
                <a:cubicBezTo>
                  <a:pt x="2089686" y="0"/>
                  <a:pt x="2692400" y="602714"/>
                  <a:pt x="2692400" y="1346200"/>
                </a:cubicBezTo>
                <a:cubicBezTo>
                  <a:pt x="2692400" y="2089686"/>
                  <a:pt x="2089686" y="2692400"/>
                  <a:pt x="1346200" y="2692400"/>
                </a:cubicBezTo>
                <a:cubicBezTo>
                  <a:pt x="602714" y="2692400"/>
                  <a:pt x="0" y="2089686"/>
                  <a:pt x="0" y="1346200"/>
                </a:cubicBezTo>
                <a:cubicBezTo>
                  <a:pt x="0" y="602714"/>
                  <a:pt x="602714" y="0"/>
                  <a:pt x="1346200" y="0"/>
                </a:cubicBezTo>
                <a:close/>
                <a:moveTo>
                  <a:pt x="1346199" y="457130"/>
                </a:moveTo>
                <a:cubicBezTo>
                  <a:pt x="855180" y="457130"/>
                  <a:pt x="457130" y="855180"/>
                  <a:pt x="457130" y="1346199"/>
                </a:cubicBezTo>
                <a:cubicBezTo>
                  <a:pt x="457130" y="1837218"/>
                  <a:pt x="855180" y="2235268"/>
                  <a:pt x="1346199" y="2235268"/>
                </a:cubicBezTo>
                <a:cubicBezTo>
                  <a:pt x="1837218" y="2235268"/>
                  <a:pt x="2235268" y="1837218"/>
                  <a:pt x="2235268" y="1346199"/>
                </a:cubicBezTo>
                <a:cubicBezTo>
                  <a:pt x="2235268" y="855180"/>
                  <a:pt x="1837218" y="457130"/>
                  <a:pt x="1346199" y="457130"/>
                </a:cubicBezTo>
                <a:close/>
              </a:path>
            </a:pathLst>
          </a:custGeom>
          <a:solidFill>
            <a:srgbClr val="D5DE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Content Placeholder 5">
            <a:extLst>
              <a:ext uri="{FF2B5EF4-FFF2-40B4-BE49-F238E27FC236}">
                <a16:creationId xmlns:a16="http://schemas.microsoft.com/office/drawing/2014/main" id="{F7A4C6AC-F9E8-412E-2D6B-9FDD07ADDE72}"/>
              </a:ext>
            </a:extLst>
          </p:cNvPr>
          <p:cNvSpPr>
            <a:spLocks noGrp="1"/>
          </p:cNvSpPr>
          <p:nvPr>
            <p:ph sz="quarter" idx="18" hasCustomPrompt="1"/>
          </p:nvPr>
        </p:nvSpPr>
        <p:spPr>
          <a:xfrm>
            <a:off x="810330" y="2771566"/>
            <a:ext cx="6275387" cy="3271324"/>
          </a:xfrm>
        </p:spPr>
        <p:txBody>
          <a:bodyPr lIns="0"/>
          <a:lstStyle>
            <a:lvl1pPr marL="0" indent="0">
              <a:buNone/>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32" name="Picture Placeholder 31">
            <a:extLst>
              <a:ext uri="{FF2B5EF4-FFF2-40B4-BE49-F238E27FC236}">
                <a16:creationId xmlns:a16="http://schemas.microsoft.com/office/drawing/2014/main" id="{C0463C33-FF99-2443-BE5D-682AC8CB8B70}"/>
              </a:ext>
            </a:extLst>
          </p:cNvPr>
          <p:cNvSpPr>
            <a:spLocks noGrp="1"/>
          </p:cNvSpPr>
          <p:nvPr>
            <p:ph type="pic" sz="quarter" idx="17"/>
          </p:nvPr>
        </p:nvSpPr>
        <p:spPr>
          <a:xfrm>
            <a:off x="7709054" y="459137"/>
            <a:ext cx="4126800" cy="4126800"/>
          </a:xfrm>
          <a:custGeom>
            <a:avLst/>
            <a:gdLst>
              <a:gd name="connsiteX0" fmla="*/ 2063400 w 4126800"/>
              <a:gd name="connsiteY0" fmla="*/ 0 h 4126800"/>
              <a:gd name="connsiteX1" fmla="*/ 4126800 w 4126800"/>
              <a:gd name="connsiteY1" fmla="*/ 2063400 h 4126800"/>
              <a:gd name="connsiteX2" fmla="*/ 2063400 w 4126800"/>
              <a:gd name="connsiteY2" fmla="*/ 4126800 h 4126800"/>
              <a:gd name="connsiteX3" fmla="*/ 0 w 4126800"/>
              <a:gd name="connsiteY3" fmla="*/ 2063400 h 4126800"/>
              <a:gd name="connsiteX4" fmla="*/ 2063400 w 4126800"/>
              <a:gd name="connsiteY4" fmla="*/ 0 h 4126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6800" h="4126800">
                <a:moveTo>
                  <a:pt x="2063400" y="0"/>
                </a:moveTo>
                <a:cubicBezTo>
                  <a:pt x="3202984" y="0"/>
                  <a:pt x="4126800" y="923816"/>
                  <a:pt x="4126800" y="2063400"/>
                </a:cubicBezTo>
                <a:cubicBezTo>
                  <a:pt x="4126800" y="3202984"/>
                  <a:pt x="3202984" y="4126800"/>
                  <a:pt x="2063400" y="4126800"/>
                </a:cubicBezTo>
                <a:cubicBezTo>
                  <a:pt x="923816" y="4126800"/>
                  <a:pt x="0" y="3202984"/>
                  <a:pt x="0" y="2063400"/>
                </a:cubicBezTo>
                <a:cubicBezTo>
                  <a:pt x="0" y="923816"/>
                  <a:pt x="923816" y="0"/>
                  <a:pt x="2063400" y="0"/>
                </a:cubicBezTo>
                <a:close/>
              </a:path>
            </a:pathLst>
          </a:custGeom>
        </p:spPr>
        <p:txBody>
          <a:bodyPr wrap="square" tIns="731520">
            <a:noAutofit/>
          </a:bodyPr>
          <a:lstStyle>
            <a:lvl1pPr marL="0" indent="0" algn="ctr">
              <a:buNone/>
              <a:defRPr sz="1600"/>
            </a:lvl1pPr>
          </a:lstStyle>
          <a:p>
            <a:r>
              <a:rPr lang="en-US"/>
              <a:t>Click icon to add picture</a:t>
            </a:r>
          </a:p>
        </p:txBody>
      </p:sp>
      <p:sp>
        <p:nvSpPr>
          <p:cNvPr id="7" name="Footer Placeholder 6">
            <a:extLst>
              <a:ext uri="{FF2B5EF4-FFF2-40B4-BE49-F238E27FC236}">
                <a16:creationId xmlns:a16="http://schemas.microsoft.com/office/drawing/2014/main" id="{C36FD22D-E552-7707-178A-C415B32A8553}"/>
              </a:ext>
            </a:extLst>
          </p:cNvPr>
          <p:cNvSpPr>
            <a:spLocks noGrp="1"/>
          </p:cNvSpPr>
          <p:nvPr>
            <p:ph type="ftr" sz="quarter" idx="10"/>
          </p:nvPr>
        </p:nvSpPr>
        <p:spPr/>
        <p:txBody>
          <a:bodyPr/>
          <a:lstStyle/>
          <a:p>
            <a:r>
              <a:rPr lang="en-US"/>
              <a:t>PRESENTATION TITLE</a:t>
            </a:r>
          </a:p>
        </p:txBody>
      </p:sp>
      <p:sp>
        <p:nvSpPr>
          <p:cNvPr id="8" name="Slide Number Placeholder 7">
            <a:extLst>
              <a:ext uri="{FF2B5EF4-FFF2-40B4-BE49-F238E27FC236}">
                <a16:creationId xmlns:a16="http://schemas.microsoft.com/office/drawing/2014/main" id="{DCF2C4E6-14A3-F03B-CAE2-C92DC19E79C7}"/>
              </a:ext>
            </a:extLst>
          </p:cNvPr>
          <p:cNvSpPr>
            <a:spLocks noGrp="1"/>
          </p:cNvSpPr>
          <p:nvPr>
            <p:ph type="sldNum" sz="quarter" idx="11"/>
          </p:nvPr>
        </p:nvSpPr>
        <p:spPr/>
        <p:txBody>
          <a:bodyPr/>
          <a:lstStyle/>
          <a:p>
            <a:fld id="{B5CEABB6-07DC-46E8-9B57-56EC44A396E5}" type="slidenum">
              <a:rPr lang="en-US" smtClean="0"/>
              <a:pPr/>
              <a:t>‹#›</a:t>
            </a:fld>
            <a:endParaRPr lang="en-US"/>
          </a:p>
        </p:txBody>
      </p:sp>
    </p:spTree>
    <p:extLst>
      <p:ext uri="{BB962C8B-B14F-4D97-AF65-F5344CB8AC3E}">
        <p14:creationId xmlns:p14="http://schemas.microsoft.com/office/powerpoint/2010/main" val="3753719608"/>
      </p:ext>
    </p:extLst>
  </p:cSld>
  <p:clrMapOvr>
    <a:masterClrMapping/>
  </p:clrMapOvr>
  <p:extLst>
    <p:ext uri="{DCECCB84-F9BA-43D5-87BE-67443E8EF086}">
      <p15:sldGuideLst xmlns:p15="http://schemas.microsoft.com/office/powerpoint/2012/main">
        <p15:guide id="1" pos="3840">
          <p15:clr>
            <a:srgbClr val="FBAE40"/>
          </p15:clr>
        </p15:guide>
        <p15:guide id="2" orient="horz" pos="1008">
          <p15:clr>
            <a:srgbClr val="FBAE40"/>
          </p15:clr>
        </p15:guide>
        <p15:guide id="3" orient="horz" pos="1560">
          <p15:clr>
            <a:srgbClr val="FBAE40"/>
          </p15:clr>
        </p15:guide>
        <p15:guide id="4" pos="312">
          <p15:clr>
            <a:srgbClr val="FBAE40"/>
          </p15:clr>
        </p15:guide>
        <p15:guide id="5" pos="816">
          <p15:clr>
            <a:srgbClr val="FBAE40"/>
          </p15:clr>
        </p15:guide>
        <p15:guide id="6" pos="6336">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Content 3">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48AC6985-AA41-BCAE-CEDF-E736D973B5FF}"/>
              </a:ext>
            </a:extLst>
          </p:cNvPr>
          <p:cNvSpPr>
            <a:spLocks noGrp="1"/>
          </p:cNvSpPr>
          <p:nvPr>
            <p:ph type="ctrTitle"/>
          </p:nvPr>
        </p:nvSpPr>
        <p:spPr>
          <a:xfrm>
            <a:off x="811184" y="612647"/>
            <a:ext cx="10002589" cy="3657600"/>
          </a:xfrm>
        </p:spPr>
        <p:txBody>
          <a:bodyPr lIns="0" tIns="0" rIns="0" bIns="0" anchor="b">
            <a:noAutofit/>
          </a:bodyPr>
          <a:lstStyle>
            <a:lvl1pPr marL="0" algn="l">
              <a:lnSpc>
                <a:spcPct val="90000"/>
              </a:lnSpc>
              <a:spcBef>
                <a:spcPts val="0"/>
              </a:spcBef>
              <a:spcAft>
                <a:spcPts val="0"/>
              </a:spcAft>
              <a:defRPr sz="7000"/>
            </a:lvl1pPr>
          </a:lstStyle>
          <a:p>
            <a:r>
              <a:rPr lang="en-US"/>
              <a:t>Click to edit Master title style</a:t>
            </a:r>
          </a:p>
        </p:txBody>
      </p:sp>
      <p:sp>
        <p:nvSpPr>
          <p:cNvPr id="19" name="Subtitle 2">
            <a:extLst>
              <a:ext uri="{FF2B5EF4-FFF2-40B4-BE49-F238E27FC236}">
                <a16:creationId xmlns:a16="http://schemas.microsoft.com/office/drawing/2014/main" id="{A7B85660-94E4-85D1-95CA-415513A0355F}"/>
              </a:ext>
            </a:extLst>
          </p:cNvPr>
          <p:cNvSpPr>
            <a:spLocks noGrp="1"/>
          </p:cNvSpPr>
          <p:nvPr>
            <p:ph type="subTitle" idx="1" hasCustomPrompt="1"/>
          </p:nvPr>
        </p:nvSpPr>
        <p:spPr>
          <a:xfrm>
            <a:off x="811185" y="4724033"/>
            <a:ext cx="7000972" cy="1709423"/>
          </a:xfrm>
        </p:spPr>
        <p:txBody>
          <a:bodyPr lIns="0" tIns="0" rIns="0" bIns="0">
            <a:noAutofit/>
          </a:bodyPr>
          <a:lstStyle>
            <a:lvl1pPr marL="0" indent="0" algn="l">
              <a:buNone/>
              <a:defRPr sz="2400" b="1" i="0">
                <a:solidFill>
                  <a:schemeClr val="accent4"/>
                </a:solidFill>
                <a:latin typeface="+mj-lt"/>
                <a:cs typeface="Arial Black"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subtitle</a:t>
            </a:r>
          </a:p>
        </p:txBody>
      </p:sp>
      <p:grpSp>
        <p:nvGrpSpPr>
          <p:cNvPr id="2" name="Group 1">
            <a:extLst>
              <a:ext uri="{FF2B5EF4-FFF2-40B4-BE49-F238E27FC236}">
                <a16:creationId xmlns:a16="http://schemas.microsoft.com/office/drawing/2014/main" id="{1DCAF5C0-1B51-02B5-924D-230575353A0B}"/>
              </a:ext>
              <a:ext uri="{C183D7F6-B498-43B3-948B-1728B52AA6E4}">
                <adec:decorative xmlns:adec="http://schemas.microsoft.com/office/drawing/2017/decorative" val="1"/>
              </a:ext>
            </a:extLst>
          </p:cNvPr>
          <p:cNvGrpSpPr/>
          <p:nvPr userDrawn="1"/>
        </p:nvGrpSpPr>
        <p:grpSpPr>
          <a:xfrm rot="10800000">
            <a:off x="9829617" y="4724034"/>
            <a:ext cx="2133966" cy="2133966"/>
            <a:chOff x="9654699" y="2229295"/>
            <a:chExt cx="2133966" cy="2133966"/>
          </a:xfrm>
        </p:grpSpPr>
        <p:sp>
          <p:nvSpPr>
            <p:cNvPr id="3" name="Freeform 11">
              <a:extLst>
                <a:ext uri="{FF2B5EF4-FFF2-40B4-BE49-F238E27FC236}">
                  <a16:creationId xmlns:a16="http://schemas.microsoft.com/office/drawing/2014/main" id="{41AAE8D5-8E6A-7CBE-9018-DD8F3493D049}"/>
                </a:ext>
              </a:extLst>
            </p:cNvPr>
            <p:cNvSpPr/>
            <p:nvPr/>
          </p:nvSpPr>
          <p:spPr>
            <a:xfrm>
              <a:off x="9655348" y="3309113"/>
              <a:ext cx="2132669" cy="1054148"/>
            </a:xfrm>
            <a:custGeom>
              <a:avLst/>
              <a:gdLst>
                <a:gd name="connsiteX0" fmla="*/ 1345382 w 2690764"/>
                <a:gd name="connsiteY0" fmla="*/ 0 h 1330006"/>
                <a:gd name="connsiteX1" fmla="*/ 2684632 w 2690764"/>
                <a:gd name="connsiteY1" fmla="*/ 1208559 h 1330006"/>
                <a:gd name="connsiteX2" fmla="*/ 2690764 w 2690764"/>
                <a:gd name="connsiteY2" fmla="*/ 1330006 h 1330006"/>
                <a:gd name="connsiteX3" fmla="*/ 0 w 2690764"/>
                <a:gd name="connsiteY3" fmla="*/ 1330006 h 1330006"/>
                <a:gd name="connsiteX4" fmla="*/ 6132 w 2690764"/>
                <a:gd name="connsiteY4" fmla="*/ 1208559 h 1330006"/>
                <a:gd name="connsiteX5" fmla="*/ 1345382 w 2690764"/>
                <a:gd name="connsiteY5" fmla="*/ 0 h 133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0764" h="1330006">
                  <a:moveTo>
                    <a:pt x="1345382" y="0"/>
                  </a:moveTo>
                  <a:cubicBezTo>
                    <a:pt x="2042400" y="0"/>
                    <a:pt x="2615693" y="529729"/>
                    <a:pt x="2684632" y="1208559"/>
                  </a:cubicBezTo>
                  <a:lnTo>
                    <a:pt x="2690764" y="1330006"/>
                  </a:lnTo>
                  <a:lnTo>
                    <a:pt x="0" y="1330006"/>
                  </a:lnTo>
                  <a:lnTo>
                    <a:pt x="6132" y="1208559"/>
                  </a:lnTo>
                  <a:cubicBezTo>
                    <a:pt x="75071" y="529729"/>
                    <a:pt x="648364" y="0"/>
                    <a:pt x="134538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Freeform 12">
              <a:extLst>
                <a:ext uri="{FF2B5EF4-FFF2-40B4-BE49-F238E27FC236}">
                  <a16:creationId xmlns:a16="http://schemas.microsoft.com/office/drawing/2014/main" id="{C694532E-B147-38A2-55EE-24483385016A}"/>
                </a:ext>
              </a:extLst>
            </p:cNvPr>
            <p:cNvSpPr/>
            <p:nvPr/>
          </p:nvSpPr>
          <p:spPr>
            <a:xfrm>
              <a:off x="9654699" y="2229295"/>
              <a:ext cx="2133966" cy="1079818"/>
            </a:xfrm>
            <a:custGeom>
              <a:avLst/>
              <a:gdLst>
                <a:gd name="connsiteX0" fmla="*/ 818 w 2692400"/>
                <a:gd name="connsiteY0" fmla="*/ 0 h 1362394"/>
                <a:gd name="connsiteX1" fmla="*/ 2691582 w 2692400"/>
                <a:gd name="connsiteY1" fmla="*/ 0 h 1362394"/>
                <a:gd name="connsiteX2" fmla="*/ 2692400 w 2692400"/>
                <a:gd name="connsiteY2" fmla="*/ 16194 h 1362394"/>
                <a:gd name="connsiteX3" fmla="*/ 1346200 w 2692400"/>
                <a:gd name="connsiteY3" fmla="*/ 1362394 h 1362394"/>
                <a:gd name="connsiteX4" fmla="*/ 0 w 2692400"/>
                <a:gd name="connsiteY4" fmla="*/ 16194 h 1362394"/>
                <a:gd name="connsiteX5" fmla="*/ 818 w 2692400"/>
                <a:gd name="connsiteY5" fmla="*/ 0 h 1362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2400" h="1362394">
                  <a:moveTo>
                    <a:pt x="818" y="0"/>
                  </a:moveTo>
                  <a:lnTo>
                    <a:pt x="2691582" y="0"/>
                  </a:lnTo>
                  <a:lnTo>
                    <a:pt x="2692400" y="16194"/>
                  </a:lnTo>
                  <a:cubicBezTo>
                    <a:pt x="2692400" y="759680"/>
                    <a:pt x="2089686" y="1362394"/>
                    <a:pt x="1346200" y="1362394"/>
                  </a:cubicBezTo>
                  <a:cubicBezTo>
                    <a:pt x="602714" y="1362394"/>
                    <a:pt x="0" y="759680"/>
                    <a:pt x="0" y="16194"/>
                  </a:cubicBezTo>
                  <a:lnTo>
                    <a:pt x="818"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5" name="Graphic 4">
            <a:extLst>
              <a:ext uri="{FF2B5EF4-FFF2-40B4-BE49-F238E27FC236}">
                <a16:creationId xmlns:a16="http://schemas.microsoft.com/office/drawing/2014/main" id="{114B3BE5-2D39-542C-00BB-A940C568E438}"/>
              </a:ext>
              <a:ext uri="{C183D7F6-B498-43B3-948B-1728B52AA6E4}">
                <adec:decorative xmlns:adec="http://schemas.microsoft.com/office/drawing/2017/decorative" val="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52884" r="34757"/>
          <a:stretch>
            <a:fillRect/>
          </a:stretch>
        </p:blipFill>
        <p:spPr>
          <a:xfrm>
            <a:off x="7717670" y="0"/>
            <a:ext cx="4474331" cy="3231221"/>
          </a:xfrm>
          <a:custGeom>
            <a:avLst/>
            <a:gdLst>
              <a:gd name="connsiteX0" fmla="*/ 0 w 4474331"/>
              <a:gd name="connsiteY0" fmla="*/ 0 h 3231221"/>
              <a:gd name="connsiteX1" fmla="*/ 4474331 w 4474331"/>
              <a:gd name="connsiteY1" fmla="*/ 0 h 3231221"/>
              <a:gd name="connsiteX2" fmla="*/ 4474331 w 4474331"/>
              <a:gd name="connsiteY2" fmla="*/ 3231221 h 3231221"/>
              <a:gd name="connsiteX3" fmla="*/ 0 w 4474331"/>
              <a:gd name="connsiteY3" fmla="*/ 3231221 h 3231221"/>
            </a:gdLst>
            <a:ahLst/>
            <a:cxnLst>
              <a:cxn ang="0">
                <a:pos x="connsiteX0" y="connsiteY0"/>
              </a:cxn>
              <a:cxn ang="0">
                <a:pos x="connsiteX1" y="connsiteY1"/>
              </a:cxn>
              <a:cxn ang="0">
                <a:pos x="connsiteX2" y="connsiteY2"/>
              </a:cxn>
              <a:cxn ang="0">
                <a:pos x="connsiteX3" y="connsiteY3"/>
              </a:cxn>
            </a:cxnLst>
            <a:rect l="l" t="t" r="r" b="b"/>
            <a:pathLst>
              <a:path w="4474331" h="3231221">
                <a:moveTo>
                  <a:pt x="0" y="0"/>
                </a:moveTo>
                <a:lnTo>
                  <a:pt x="4474331" y="0"/>
                </a:lnTo>
                <a:lnTo>
                  <a:pt x="4474331" y="3231221"/>
                </a:lnTo>
                <a:lnTo>
                  <a:pt x="0" y="3231221"/>
                </a:lnTo>
                <a:close/>
              </a:path>
            </a:pathLst>
          </a:custGeom>
        </p:spPr>
      </p:pic>
    </p:spTree>
    <p:extLst>
      <p:ext uri="{BB962C8B-B14F-4D97-AF65-F5344CB8AC3E}">
        <p14:creationId xmlns:p14="http://schemas.microsoft.com/office/powerpoint/2010/main" val="27982077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5C416-A3A2-4CF9-9532-2C0BFB51CFDF}"/>
              </a:ext>
            </a:extLst>
          </p:cNvPr>
          <p:cNvSpPr>
            <a:spLocks noGrp="1"/>
          </p:cNvSpPr>
          <p:nvPr>
            <p:ph type="ctrTitle" hasCustomPrompt="1"/>
          </p:nvPr>
        </p:nvSpPr>
        <p:spPr>
          <a:xfrm>
            <a:off x="811185" y="629469"/>
            <a:ext cx="8961120" cy="5599062"/>
          </a:xfrm>
        </p:spPr>
        <p:txBody>
          <a:bodyPr lIns="0" tIns="0" rIns="0" bIns="0" anchor="ctr">
            <a:noAutofit/>
          </a:bodyPr>
          <a:lstStyle>
            <a:lvl1pPr marL="0" algn="l">
              <a:lnSpc>
                <a:spcPct val="80000"/>
              </a:lnSpc>
              <a:spcBef>
                <a:spcPts val="0"/>
              </a:spcBef>
              <a:spcAft>
                <a:spcPts val="0"/>
              </a:spcAft>
              <a:defRPr sz="7000"/>
            </a:lvl1pPr>
          </a:lstStyle>
          <a:p>
            <a:r>
              <a:rPr lang="en-US"/>
              <a:t>Click to add title</a:t>
            </a:r>
          </a:p>
        </p:txBody>
      </p:sp>
      <p:sp>
        <p:nvSpPr>
          <p:cNvPr id="6" name="Freeform 5">
            <a:extLst>
              <a:ext uri="{FF2B5EF4-FFF2-40B4-BE49-F238E27FC236}">
                <a16:creationId xmlns:a16="http://schemas.microsoft.com/office/drawing/2014/main" id="{CA65DB93-2357-6899-3DDD-DC79C877ADA2}"/>
              </a:ext>
              <a:ext uri="{C183D7F6-B498-43B3-948B-1728B52AA6E4}">
                <adec:decorative xmlns:adec="http://schemas.microsoft.com/office/drawing/2017/decorative" val="1"/>
              </a:ext>
            </a:extLst>
          </p:cNvPr>
          <p:cNvSpPr/>
          <p:nvPr userDrawn="1"/>
        </p:nvSpPr>
        <p:spPr>
          <a:xfrm>
            <a:off x="9729533" y="5801722"/>
            <a:ext cx="2115210" cy="1056278"/>
          </a:xfrm>
          <a:custGeom>
            <a:avLst/>
            <a:gdLst>
              <a:gd name="connsiteX0" fmla="*/ 1057605 w 2115210"/>
              <a:gd name="connsiteY0" fmla="*/ 0 h 1056278"/>
              <a:gd name="connsiteX1" fmla="*/ 2109820 w 2115210"/>
              <a:gd name="connsiteY1" fmla="*/ 949535 h 1056278"/>
              <a:gd name="connsiteX2" fmla="*/ 2115210 w 2115210"/>
              <a:gd name="connsiteY2" fmla="*/ 1056278 h 1056278"/>
              <a:gd name="connsiteX3" fmla="*/ 0 w 2115210"/>
              <a:gd name="connsiteY3" fmla="*/ 1056278 h 1056278"/>
              <a:gd name="connsiteX4" fmla="*/ 5390 w 2115210"/>
              <a:gd name="connsiteY4" fmla="*/ 949535 h 1056278"/>
              <a:gd name="connsiteX5" fmla="*/ 1057605 w 2115210"/>
              <a:gd name="connsiteY5" fmla="*/ 0 h 1056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15210" h="1056278">
                <a:moveTo>
                  <a:pt x="1057605" y="0"/>
                </a:moveTo>
                <a:cubicBezTo>
                  <a:pt x="1605234" y="0"/>
                  <a:pt x="2055657" y="416196"/>
                  <a:pt x="2109820" y="949535"/>
                </a:cubicBezTo>
                <a:lnTo>
                  <a:pt x="2115210" y="1056278"/>
                </a:lnTo>
                <a:lnTo>
                  <a:pt x="0" y="1056278"/>
                </a:lnTo>
                <a:lnTo>
                  <a:pt x="5390" y="949535"/>
                </a:lnTo>
                <a:cubicBezTo>
                  <a:pt x="59553" y="416196"/>
                  <a:pt x="509976" y="0"/>
                  <a:pt x="1057605"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1" name="Object 1">
            <a:extLst>
              <a:ext uri="{FF2B5EF4-FFF2-40B4-BE49-F238E27FC236}">
                <a16:creationId xmlns:a16="http://schemas.microsoft.com/office/drawing/2014/main" id="{056E6431-5C32-6197-AA1B-37637943138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9999852" y="0"/>
            <a:ext cx="1574573" cy="3954463"/>
          </a:xfrm>
          <a:prstGeom prst="rect">
            <a:avLst/>
          </a:prstGeom>
        </p:spPr>
      </p:pic>
    </p:spTree>
    <p:extLst>
      <p:ext uri="{BB962C8B-B14F-4D97-AF65-F5344CB8AC3E}">
        <p14:creationId xmlns:p14="http://schemas.microsoft.com/office/powerpoint/2010/main" val="383958347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1_Comparison">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533398" y="1016955"/>
            <a:ext cx="11125201" cy="731520"/>
          </a:xfrm>
          <a:prstGeom prst="rect">
            <a:avLst/>
          </a:prstGeom>
        </p:spPr>
        <p:txBody>
          <a:bodyPr anchor="t"/>
          <a:lstStyle>
            <a:lvl1pPr>
              <a:defRPr cap="all"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533399" y="1883248"/>
            <a:ext cx="5074920" cy="375613"/>
          </a:xfrm>
          <a:prstGeom prst="rect">
            <a:avLst/>
          </a:prstGeom>
        </p:spPr>
        <p:txBody>
          <a:bodyPr anchor="t">
            <a:normAutofit/>
          </a:bodyPr>
          <a:lstStyle>
            <a:lvl1pPr marL="0" indent="0">
              <a:lnSpc>
                <a:spcPct val="90000"/>
              </a:lnSpc>
              <a:buNone/>
              <a:defRPr sz="16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76AAF7-C632-FCD0-6A60-E0EA4A52F229}"/>
              </a:ext>
            </a:extLst>
          </p:cNvPr>
          <p:cNvSpPr>
            <a:spLocks noGrp="1"/>
          </p:cNvSpPr>
          <p:nvPr>
            <p:ph sz="quarter" idx="15"/>
          </p:nvPr>
        </p:nvSpPr>
        <p:spPr>
          <a:xfrm>
            <a:off x="533399" y="2444434"/>
            <a:ext cx="5075238" cy="377856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583679" y="1883247"/>
            <a:ext cx="5074920" cy="375613"/>
          </a:xfrm>
          <a:prstGeom prst="rect">
            <a:avLst/>
          </a:prstGeom>
        </p:spPr>
        <p:txBody>
          <a:bodyPr anchor="t">
            <a:normAutofit/>
          </a:bodyPr>
          <a:lstStyle>
            <a:lvl1pPr marL="0" indent="0">
              <a:lnSpc>
                <a:spcPct val="90000"/>
              </a:lnSpc>
              <a:buNone/>
              <a:defRPr sz="16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11">
            <a:extLst>
              <a:ext uri="{FF2B5EF4-FFF2-40B4-BE49-F238E27FC236}">
                <a16:creationId xmlns:a16="http://schemas.microsoft.com/office/drawing/2014/main" id="{CD998360-6973-27D8-8B08-ACAE10572B32}"/>
              </a:ext>
            </a:extLst>
          </p:cNvPr>
          <p:cNvSpPr>
            <a:spLocks noGrp="1"/>
          </p:cNvSpPr>
          <p:nvPr>
            <p:ph sz="quarter" idx="16"/>
          </p:nvPr>
        </p:nvSpPr>
        <p:spPr>
          <a:xfrm>
            <a:off x="6583043" y="2444434"/>
            <a:ext cx="5075556" cy="377856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a:xfrm>
            <a:off x="533399" y="6492241"/>
            <a:ext cx="8576637" cy="365760"/>
          </a:xfrm>
          <a:prstGeom prst="rect">
            <a:avLst/>
          </a:prstGeom>
        </p:spPr>
        <p:txBody>
          <a:bodyPr/>
          <a:lstStyle/>
          <a:p>
            <a:r>
              <a:rPr lang="en-US"/>
              <a:t>PRESENTATION TITLE</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a:xfrm>
            <a:off x="9110036" y="6492240"/>
            <a:ext cx="1891338" cy="365760"/>
          </a:xfrm>
          <a:prstGeom prst="rect">
            <a:avLst/>
          </a:prstGeom>
        </p:spPr>
        <p:txBody>
          <a:bodyPr/>
          <a:lstStyle/>
          <a:p>
            <a:fld id="{1160EA64-D806-43AC-9DF2-F8C432F32B4C}" type="datetimeFigureOut">
              <a:rPr lang="en-US" smtClean="0"/>
              <a:t>9/1/2026</a:t>
            </a:fld>
            <a:endParaRPr lang="en-US"/>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a:xfrm>
            <a:off x="11001374" y="6492241"/>
            <a:ext cx="657226" cy="365760"/>
          </a:xfrm>
          <a:prstGeom prst="rect">
            <a:avLst/>
          </a:prstGeom>
        </p:spPr>
        <p:txBody>
          <a:bodyPr/>
          <a:lstStyle/>
          <a:p>
            <a:fld id="{B5CEABB6-07DC-46E8-9B57-56EC44A396E5}" type="slidenum">
              <a:rPr lang="en-US" smtClean="0"/>
              <a:pPr/>
              <a:t>‹#›</a:t>
            </a:fld>
            <a:endParaRPr lang="en-US"/>
          </a:p>
        </p:txBody>
      </p:sp>
      <p:sp>
        <p:nvSpPr>
          <p:cNvPr id="37" name="Rectangle 36">
            <a:extLst>
              <a:ext uri="{FF2B5EF4-FFF2-40B4-BE49-F238E27FC236}">
                <a16:creationId xmlns:a16="http://schemas.microsoft.com/office/drawing/2014/main" id="{AB0A7ECD-2835-13DC-1392-DC6E9D6B14EE}"/>
              </a:ext>
            </a:extLst>
          </p:cNvPr>
          <p:cNvSpPr/>
          <p:nvPr/>
        </p:nvSpPr>
        <p:spPr>
          <a:xfrm>
            <a:off x="634029" y="570037"/>
            <a:ext cx="8476007" cy="61543"/>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33FF6D6A-BF5E-8499-2E05-993B26BA4977}"/>
              </a:ext>
            </a:extLst>
          </p:cNvPr>
          <p:cNvSpPr/>
          <p:nvPr/>
        </p:nvSpPr>
        <p:spPr>
          <a:xfrm>
            <a:off x="9110036" y="570037"/>
            <a:ext cx="3081964" cy="6154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25038141"/>
      </p:ext>
    </p:extLst>
  </p:cSld>
  <p:clrMapOvr>
    <a:masterClrMapping/>
  </p:clrMapOvr>
  <p:hf sldNum="0"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Content with Picture 5">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33275" y="1016955"/>
            <a:ext cx="3445936" cy="1328932"/>
          </a:xfrm>
          <a:prstGeom prst="rect">
            <a:avLst/>
          </a:prstGeom>
        </p:spPr>
        <p:txBody>
          <a:bodyPr anchor="t">
            <a:normAutofit/>
          </a:bodyPr>
          <a:lstStyle>
            <a:lvl1pPr>
              <a:defRPr sz="3600" cap="all" baseline="0">
                <a:solidFill>
                  <a:schemeClr val="tx2"/>
                </a:solidFill>
              </a:defRPr>
            </a:lvl1pPr>
          </a:lstStyle>
          <a:p>
            <a:r>
              <a:rPr lang="en-US"/>
              <a:t>Click to edit Master title style</a:t>
            </a:r>
            <a:endParaRPr lang="en-US" dirty="0"/>
          </a:p>
        </p:txBody>
      </p:sp>
      <p:sp>
        <p:nvSpPr>
          <p:cNvPr id="6" name="Content Placeholder 7">
            <a:extLst>
              <a:ext uri="{FF2B5EF4-FFF2-40B4-BE49-F238E27FC236}">
                <a16:creationId xmlns:a16="http://schemas.microsoft.com/office/drawing/2014/main" id="{7056A831-274A-4E01-51DC-29FC50834A4F}"/>
              </a:ext>
            </a:extLst>
          </p:cNvPr>
          <p:cNvSpPr>
            <a:spLocks noGrp="1"/>
          </p:cNvSpPr>
          <p:nvPr>
            <p:ph sz="quarter" idx="18"/>
          </p:nvPr>
        </p:nvSpPr>
        <p:spPr>
          <a:xfrm>
            <a:off x="533400" y="2495232"/>
            <a:ext cx="3445936" cy="3727767"/>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ooter Placeholder 8">
            <a:extLst>
              <a:ext uri="{FF2B5EF4-FFF2-40B4-BE49-F238E27FC236}">
                <a16:creationId xmlns:a16="http://schemas.microsoft.com/office/drawing/2014/main" id="{B09198F5-FF38-389C-E060-120AC6301809}"/>
              </a:ext>
            </a:extLst>
          </p:cNvPr>
          <p:cNvSpPr>
            <a:spLocks noGrp="1"/>
          </p:cNvSpPr>
          <p:nvPr>
            <p:ph type="ftr" sz="quarter" idx="16"/>
          </p:nvPr>
        </p:nvSpPr>
        <p:spPr>
          <a:xfrm>
            <a:off x="533400" y="6477000"/>
            <a:ext cx="2076777" cy="381000"/>
          </a:xfrm>
          <a:prstGeom prst="rect">
            <a:avLst/>
          </a:prstGeom>
        </p:spPr>
        <p:txBody>
          <a:bodyPr/>
          <a:lstStyle>
            <a:lvl1pPr>
              <a:defRPr>
                <a:solidFill>
                  <a:schemeClr val="tx2"/>
                </a:solidFill>
              </a:defRPr>
            </a:lvl1pPr>
          </a:lstStyle>
          <a:p>
            <a:r>
              <a:rPr lang="en-US"/>
              <a:t>PRESENTATION TITLE</a:t>
            </a:r>
          </a:p>
        </p:txBody>
      </p:sp>
      <p:sp>
        <p:nvSpPr>
          <p:cNvPr id="4" name="Date Placeholder 3">
            <a:extLst>
              <a:ext uri="{FF2B5EF4-FFF2-40B4-BE49-F238E27FC236}">
                <a16:creationId xmlns:a16="http://schemas.microsoft.com/office/drawing/2014/main" id="{15305F20-8340-4F06-2EA5-4D05FFED4587}"/>
              </a:ext>
            </a:extLst>
          </p:cNvPr>
          <p:cNvSpPr>
            <a:spLocks noGrp="1"/>
          </p:cNvSpPr>
          <p:nvPr>
            <p:ph type="dt" sz="half" idx="15"/>
          </p:nvPr>
        </p:nvSpPr>
        <p:spPr>
          <a:xfrm>
            <a:off x="2610177" y="6477000"/>
            <a:ext cx="949766" cy="381000"/>
          </a:xfrm>
          <a:prstGeom prst="rect">
            <a:avLst/>
          </a:prstGeom>
        </p:spPr>
        <p:txBody>
          <a:bodyPr/>
          <a:lstStyle>
            <a:lvl1pPr>
              <a:defRPr>
                <a:solidFill>
                  <a:schemeClr val="tx2"/>
                </a:solidFill>
              </a:defRPr>
            </a:lvl1pPr>
          </a:lstStyle>
          <a:p>
            <a:fld id="{1160EA64-D806-43AC-9DF2-F8C432F32B4C}" type="datetimeFigureOut">
              <a:rPr lang="en-US" smtClean="0"/>
              <a:t>9/1/2026</a:t>
            </a:fld>
            <a:endParaRPr lang="en-US"/>
          </a:p>
        </p:txBody>
      </p:sp>
      <p:sp>
        <p:nvSpPr>
          <p:cNvPr id="10" name="Slide Number Placeholder 9">
            <a:extLst>
              <a:ext uri="{FF2B5EF4-FFF2-40B4-BE49-F238E27FC236}">
                <a16:creationId xmlns:a16="http://schemas.microsoft.com/office/drawing/2014/main" id="{4963CA08-6B63-DC1E-8CB3-C323C9040122}"/>
              </a:ext>
            </a:extLst>
          </p:cNvPr>
          <p:cNvSpPr>
            <a:spLocks noGrp="1"/>
          </p:cNvSpPr>
          <p:nvPr>
            <p:ph type="sldNum" sz="quarter" idx="17"/>
          </p:nvPr>
        </p:nvSpPr>
        <p:spPr>
          <a:xfrm>
            <a:off x="3559943" y="6477000"/>
            <a:ext cx="429207" cy="381000"/>
          </a:xfrm>
          <a:prstGeom prst="rect">
            <a:avLst/>
          </a:prstGeom>
        </p:spPr>
        <p:txBody>
          <a:bodyPr/>
          <a:lstStyle>
            <a:lvl1pPr>
              <a:defRPr>
                <a:solidFill>
                  <a:schemeClr val="tx2"/>
                </a:solidFill>
              </a:defRPr>
            </a:lvl1pPr>
          </a:lstStyle>
          <a:p>
            <a:fld id="{B5CEABB6-07DC-46E8-9B57-56EC44A396E5}" type="slidenum">
              <a:rPr lang="en-US" smtClean="0"/>
              <a:pPr/>
              <a:t>‹#›</a:t>
            </a:fld>
            <a:endParaRPr lang="en-US"/>
          </a:p>
        </p:txBody>
      </p:sp>
      <p:sp>
        <p:nvSpPr>
          <p:cNvPr id="7" name="Picture Placeholder 10">
            <a:extLst>
              <a:ext uri="{FF2B5EF4-FFF2-40B4-BE49-F238E27FC236}">
                <a16:creationId xmlns:a16="http://schemas.microsoft.com/office/drawing/2014/main" id="{0BBEF0D8-DF37-CB82-D6FC-4B18E864B26C}"/>
              </a:ext>
            </a:extLst>
          </p:cNvPr>
          <p:cNvSpPr>
            <a:spLocks noGrp="1"/>
          </p:cNvSpPr>
          <p:nvPr>
            <p:ph type="pic" sz="quarter" idx="13" hasCustomPrompt="1"/>
          </p:nvPr>
        </p:nvSpPr>
        <p:spPr>
          <a:xfrm>
            <a:off x="4602979" y="0"/>
            <a:ext cx="7584144" cy="6858000"/>
          </a:xfrm>
          <a:prstGeom prst="rect">
            <a:avLst/>
          </a:prstGeo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3" name="Freeform 2">
            <a:extLst>
              <a:ext uri="{FF2B5EF4-FFF2-40B4-BE49-F238E27FC236}">
                <a16:creationId xmlns:a16="http://schemas.microsoft.com/office/drawing/2014/main" id="{8DC2254B-5D42-9D5B-16C8-9FAF562F458A}"/>
              </a:ext>
            </a:extLst>
          </p:cNvPr>
          <p:cNvSpPr/>
          <p:nvPr/>
        </p:nvSpPr>
        <p:spPr>
          <a:xfrm>
            <a:off x="615697" y="570989"/>
            <a:ext cx="3987282" cy="64012"/>
          </a:xfrm>
          <a:custGeom>
            <a:avLst/>
            <a:gdLst>
              <a:gd name="connsiteX0" fmla="*/ 0 w 7152036"/>
              <a:gd name="connsiteY0" fmla="*/ 0 h 64008"/>
              <a:gd name="connsiteX1" fmla="*/ 7152036 w 7152036"/>
              <a:gd name="connsiteY1" fmla="*/ 0 h 64008"/>
              <a:gd name="connsiteX2" fmla="*/ 7152036 w 7152036"/>
              <a:gd name="connsiteY2" fmla="*/ 64008 h 64008"/>
              <a:gd name="connsiteX3" fmla="*/ 0 w 7152036"/>
              <a:gd name="connsiteY3" fmla="*/ 64008 h 64008"/>
            </a:gdLst>
            <a:ahLst/>
            <a:cxnLst>
              <a:cxn ang="0">
                <a:pos x="connsiteX0" y="connsiteY0"/>
              </a:cxn>
              <a:cxn ang="0">
                <a:pos x="connsiteX1" y="connsiteY1"/>
              </a:cxn>
              <a:cxn ang="0">
                <a:pos x="connsiteX2" y="connsiteY2"/>
              </a:cxn>
              <a:cxn ang="0">
                <a:pos x="connsiteX3" y="connsiteY3"/>
              </a:cxn>
            </a:cxnLst>
            <a:rect l="l" t="t" r="r" b="b"/>
            <a:pathLst>
              <a:path w="7152036" h="64008">
                <a:moveTo>
                  <a:pt x="0" y="0"/>
                </a:moveTo>
                <a:lnTo>
                  <a:pt x="7152036" y="0"/>
                </a:lnTo>
                <a:lnTo>
                  <a:pt x="7152036" y="64008"/>
                </a:lnTo>
                <a:lnTo>
                  <a:pt x="0" y="64008"/>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055351342"/>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p:cNvSpPr>
            <a:spLocks noGrp="1"/>
          </p:cNvSpPr>
          <p:nvPr>
            <p:ph type="dt" sz="half" idx="10"/>
          </p:nvPr>
        </p:nvSpPr>
        <p:spPr/>
        <p:txBody>
          <a:bodyPr/>
          <a:lstStyle/>
          <a:p>
            <a:fld id="{AB134690-1557-4C89-A502-4959FE7FAD70}" type="datetimeFigureOut">
              <a:rPr lang="en-US" smtClean="0"/>
              <a:t>9/1/2026</a:t>
            </a:fld>
            <a:endParaRPr lang="en-US"/>
          </a:p>
        </p:txBody>
      </p:sp>
      <p:sp>
        <p:nvSpPr>
          <p:cNvPr id="9" name="Footer Placeholder 8"/>
          <p:cNvSpPr>
            <a:spLocks noGrp="1"/>
          </p:cNvSpPr>
          <p:nvPr>
            <p:ph type="ftr" sz="quarter" idx="11"/>
          </p:nvPr>
        </p:nvSpPr>
        <p:spPr/>
        <p:txBody>
          <a:bodyPr/>
          <a:lstStyle/>
          <a:p>
            <a:r>
              <a:rPr lang="en-US"/>
              <a:t>PRESENTATION TITLE</a:t>
            </a:r>
          </a:p>
        </p:txBody>
      </p:sp>
      <p:sp>
        <p:nvSpPr>
          <p:cNvPr id="10" name="Slide Number Placeholder 9"/>
          <p:cNvSpPr>
            <a:spLocks noGrp="1"/>
          </p:cNvSpPr>
          <p:nvPr>
            <p:ph type="sldNum" sz="quarter" idx="12"/>
          </p:nvPr>
        </p:nvSpPr>
        <p:spPr/>
        <p:txBody>
          <a:bodyPr/>
          <a:lstStyle/>
          <a:p>
            <a:fld id="{B5CEABB6-07DC-46E8-9B57-56EC44A396E5}" type="slidenum">
              <a:rPr lang="en-US" smtClean="0"/>
              <a:pPr/>
              <a:t>‹#›</a:t>
            </a:fld>
            <a:endParaRPr lang="en-US"/>
          </a:p>
        </p:txBody>
      </p:sp>
    </p:spTree>
    <p:extLst>
      <p:ext uri="{BB962C8B-B14F-4D97-AF65-F5344CB8AC3E}">
        <p14:creationId xmlns:p14="http://schemas.microsoft.com/office/powerpoint/2010/main" val="1821359761"/>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4F7D4976-E339-4826-83B7-FBD03F55ECF8}" type="datetimeFigureOut">
              <a:rPr lang="en-US" smtClean="0"/>
              <a:t>9/1/2026</a:t>
            </a:fld>
            <a:endParaRPr lang="en-US"/>
          </a:p>
        </p:txBody>
      </p:sp>
      <p:sp>
        <p:nvSpPr>
          <p:cNvPr id="8" name="Footer Placeholder 7"/>
          <p:cNvSpPr>
            <a:spLocks noGrp="1"/>
          </p:cNvSpPr>
          <p:nvPr>
            <p:ph type="ftr" sz="quarter" idx="11"/>
          </p:nvPr>
        </p:nvSpPr>
        <p:spPr/>
        <p:txBody>
          <a:bodyPr/>
          <a:lstStyle/>
          <a:p>
            <a:r>
              <a:rPr lang="en-US"/>
              <a:t>PRESENTATION TITLE</a:t>
            </a:r>
          </a:p>
        </p:txBody>
      </p:sp>
      <p:sp>
        <p:nvSpPr>
          <p:cNvPr id="9" name="Slide Number Placeholder 8"/>
          <p:cNvSpPr>
            <a:spLocks noGrp="1"/>
          </p:cNvSpPr>
          <p:nvPr>
            <p:ph type="sldNum" sz="quarter" idx="12"/>
          </p:nvPr>
        </p:nvSpPr>
        <p:spPr/>
        <p:txBody>
          <a:bodyPr/>
          <a:lstStyle/>
          <a:p>
            <a:fld id="{B5CEABB6-07DC-46E8-9B57-56EC44A396E5}" type="slidenum">
              <a:rPr lang="en-US" smtClean="0"/>
              <a:pPr/>
              <a:t>‹#›</a:t>
            </a:fld>
            <a:endParaRPr lang="en-US"/>
          </a:p>
        </p:txBody>
      </p:sp>
      <p:sp>
        <p:nvSpPr>
          <p:cNvPr id="10" name="Title 9"/>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100619667"/>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1037C31-9E7A-4F99-8774-A0E530DE1A42}" type="datetimeFigureOut">
              <a:rPr lang="en-US" smtClean="0"/>
              <a:t>9/1/2026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A7A6979-0714-4377-B894-6BE4C2D6E202}" type="slidenum">
              <a:rPr lang="en-US" smtClean="0"/>
              <a:t>‹#›</a:t>
            </a:fld>
            <a:endParaRPr lang="en-US"/>
          </a:p>
        </p:txBody>
      </p:sp>
      <p:sp>
        <p:nvSpPr>
          <p:cNvPr id="6" name="Freeform 5">
            <a:extLst>
              <a:ext uri="{FF2B5EF4-FFF2-40B4-BE49-F238E27FC236}">
                <a16:creationId xmlns:a16="http://schemas.microsoft.com/office/drawing/2014/main" id="{CB6F0968-3A5D-BA5A-439A-7ABCA70306E7}"/>
              </a:ext>
              <a:ext uri="{C183D7F6-B498-43B3-948B-1728B52AA6E4}">
                <adec:decorative xmlns:adec="http://schemas.microsoft.com/office/drawing/2017/decorative" val="1"/>
              </a:ext>
            </a:extLst>
          </p:cNvPr>
          <p:cNvSpPr/>
          <p:nvPr userDrawn="1"/>
        </p:nvSpPr>
        <p:spPr>
          <a:xfrm>
            <a:off x="9729533" y="5801722"/>
            <a:ext cx="2115210" cy="1056278"/>
          </a:xfrm>
          <a:custGeom>
            <a:avLst/>
            <a:gdLst>
              <a:gd name="connsiteX0" fmla="*/ 1057605 w 2115210"/>
              <a:gd name="connsiteY0" fmla="*/ 0 h 1056278"/>
              <a:gd name="connsiteX1" fmla="*/ 2109820 w 2115210"/>
              <a:gd name="connsiteY1" fmla="*/ 949535 h 1056278"/>
              <a:gd name="connsiteX2" fmla="*/ 2115210 w 2115210"/>
              <a:gd name="connsiteY2" fmla="*/ 1056278 h 1056278"/>
              <a:gd name="connsiteX3" fmla="*/ 0 w 2115210"/>
              <a:gd name="connsiteY3" fmla="*/ 1056278 h 1056278"/>
              <a:gd name="connsiteX4" fmla="*/ 5390 w 2115210"/>
              <a:gd name="connsiteY4" fmla="*/ 949535 h 1056278"/>
              <a:gd name="connsiteX5" fmla="*/ 1057605 w 2115210"/>
              <a:gd name="connsiteY5" fmla="*/ 0 h 1056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15210" h="1056278">
                <a:moveTo>
                  <a:pt x="1057605" y="0"/>
                </a:moveTo>
                <a:cubicBezTo>
                  <a:pt x="1605234" y="0"/>
                  <a:pt x="2055657" y="416196"/>
                  <a:pt x="2109820" y="949535"/>
                </a:cubicBezTo>
                <a:lnTo>
                  <a:pt x="2115210" y="1056278"/>
                </a:lnTo>
                <a:lnTo>
                  <a:pt x="0" y="1056278"/>
                </a:lnTo>
                <a:lnTo>
                  <a:pt x="5390" y="949535"/>
                </a:lnTo>
                <a:cubicBezTo>
                  <a:pt x="59553" y="416196"/>
                  <a:pt x="509976" y="0"/>
                  <a:pt x="1057605"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Object 1">
            <a:extLst>
              <a:ext uri="{FF2B5EF4-FFF2-40B4-BE49-F238E27FC236}">
                <a16:creationId xmlns:a16="http://schemas.microsoft.com/office/drawing/2014/main" id="{DB619403-37E6-4929-07B0-F062F3FB323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9999852" y="0"/>
            <a:ext cx="1574573" cy="3954463"/>
          </a:xfrm>
          <a:prstGeom prst="rect">
            <a:avLst/>
          </a:prstGeom>
        </p:spPr>
      </p:pic>
    </p:spTree>
    <p:extLst>
      <p:ext uri="{BB962C8B-B14F-4D97-AF65-F5344CB8AC3E}">
        <p14:creationId xmlns:p14="http://schemas.microsoft.com/office/powerpoint/2010/main" val="32404779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smtClean="0"/>
              <a:t>9/1/2026</a:t>
            </a:fld>
            <a:endParaRPr lang="en-US"/>
          </a:p>
        </p:txBody>
      </p:sp>
      <p:sp>
        <p:nvSpPr>
          <p:cNvPr id="3" name="Footer Placeholder 2"/>
          <p:cNvSpPr>
            <a:spLocks noGrp="1"/>
          </p:cNvSpPr>
          <p:nvPr>
            <p:ph type="ftr" sz="quarter" idx="11"/>
          </p:nvPr>
        </p:nvSpPr>
        <p:spPr/>
        <p:txBody>
          <a:bodyPr/>
          <a:lstStyle/>
          <a:p>
            <a:r>
              <a:rPr lang="en-US"/>
              <a:t>PRESENTATION TITLE</a:t>
            </a:r>
          </a:p>
        </p:txBody>
      </p:sp>
      <p:sp>
        <p:nvSpPr>
          <p:cNvPr id="4" name="Slide Number Placeholder 3"/>
          <p:cNvSpPr>
            <a:spLocks noGrp="1"/>
          </p:cNvSpPr>
          <p:nvPr>
            <p:ph type="sldNum" sz="quarter" idx="12"/>
          </p:nvPr>
        </p:nvSpPr>
        <p:spPr/>
        <p:txBody>
          <a:bodyPr/>
          <a:lstStyle/>
          <a:p>
            <a:fld id="{B5CEABB6-07DC-46E8-9B57-56EC44A396E5}" type="slidenum">
              <a:rPr lang="en-US" smtClean="0"/>
              <a:pPr/>
              <a:t>‹#›</a:t>
            </a:fld>
            <a:endParaRPr lang="en-US"/>
          </a:p>
        </p:txBody>
      </p:sp>
    </p:spTree>
    <p:extLst>
      <p:ext uri="{BB962C8B-B14F-4D97-AF65-F5344CB8AC3E}">
        <p14:creationId xmlns:p14="http://schemas.microsoft.com/office/powerpoint/2010/main" val="2054192331"/>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2" name="Title 1"/>
          <p:cNvSpPr>
            <a:spLocks noGrp="1"/>
          </p:cNvSpPr>
          <p:nvPr>
            <p:ph type="title"/>
          </p:nvPr>
        </p:nvSpPr>
        <p:spPr>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1BE4249-C0D0-4B06-8692-E8BB871AF643}" type="datetimeFigureOut">
              <a:rPr lang="en-US" smtClean="0"/>
              <a:t>9/1/2026</a:t>
            </a:fld>
            <a:endParaRPr lang="en-US"/>
          </a:p>
        </p:txBody>
      </p:sp>
      <p:sp>
        <p:nvSpPr>
          <p:cNvPr id="6" name="Footer Placeholder 5"/>
          <p:cNvSpPr>
            <a:spLocks noGrp="1"/>
          </p:cNvSpPr>
          <p:nvPr>
            <p:ph type="ftr" sz="quarter" idx="11"/>
          </p:nvPr>
        </p:nvSpPr>
        <p:spPr>
          <a:xfrm>
            <a:off x="804672" y="6236208"/>
            <a:ext cx="5167503" cy="320040"/>
          </a:xfrm>
        </p:spPr>
        <p:txBody>
          <a:bodyPr/>
          <a:lstStyle>
            <a:lvl1pPr>
              <a:defRPr>
                <a:solidFill>
                  <a:srgbClr val="FFFFFF">
                    <a:alpha val="69804"/>
                  </a:srgbClr>
                </a:solidFill>
              </a:defRPr>
            </a:lvl1pPr>
          </a:lstStyle>
          <a:p>
            <a:r>
              <a:rPr lang="en-US"/>
              <a:t>PRESENTATION TITLE</a:t>
            </a:r>
          </a:p>
        </p:txBody>
      </p:sp>
      <p:sp>
        <p:nvSpPr>
          <p:cNvPr id="7" name="Slide Number Placeholder 6"/>
          <p:cNvSpPr>
            <a:spLocks noGrp="1"/>
          </p:cNvSpPr>
          <p:nvPr>
            <p:ph type="sldNum" sz="quarter" idx="12"/>
          </p:nvPr>
        </p:nvSpPr>
        <p:spPr/>
        <p:txBody>
          <a:bodyPr/>
          <a:lstStyle/>
          <a:p>
            <a:fld id="{B5CEABB6-07DC-46E8-9B57-56EC44A396E5}" type="slidenum">
              <a:rPr lang="en-US" smtClean="0"/>
              <a:pPr/>
              <a:t>‹#›</a:t>
            </a:fld>
            <a:endParaRPr lang="en-US"/>
          </a:p>
        </p:txBody>
      </p:sp>
    </p:spTree>
    <p:extLst>
      <p:ext uri="{BB962C8B-B14F-4D97-AF65-F5344CB8AC3E}">
        <p14:creationId xmlns:p14="http://schemas.microsoft.com/office/powerpoint/2010/main" val="299702896"/>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2" name="Title 1"/>
          <p:cNvSpPr>
            <a:spLocks noGrp="1"/>
          </p:cNvSpPr>
          <p:nvPr>
            <p:ph type="title"/>
          </p:nvPr>
        </p:nvSpPr>
        <p:spPr>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rgbClr val="FFFFFF">
                    <a:alpha val="90000"/>
                  </a:srgbClr>
                </a:solidFill>
                <a:effectLst>
                  <a:outerShdw blurRad="50800" dist="38100" dir="2700000" algn="tl" rotWithShape="0">
                    <a:prstClr val="black">
                      <a:alpha val="43000"/>
                    </a:prstClr>
                  </a:outerShdw>
                </a:effectLst>
              </a:defRPr>
            </a:lvl1pPr>
          </a:lstStyle>
          <a:p>
            <a:fld id="{042B0DB6-F5C7-45FB-8CF3-31B45F9C2DAC}" type="datetimeFigureOut">
              <a:rPr lang="en-US" smtClean="0"/>
              <a:t>9/1/2026</a:t>
            </a:fld>
            <a:endParaRPr lang="en-US"/>
          </a:p>
        </p:txBody>
      </p:sp>
      <p:sp>
        <p:nvSpPr>
          <p:cNvPr id="6" name="Footer Placeholder 5"/>
          <p:cNvSpPr>
            <a:spLocks noGrp="1"/>
          </p:cNvSpPr>
          <p:nvPr>
            <p:ph type="ftr" sz="quarter" idx="11"/>
          </p:nvPr>
        </p:nvSpPr>
        <p:spPr>
          <a:xfrm>
            <a:off x="808523" y="6236208"/>
            <a:ext cx="5103729" cy="320040"/>
          </a:xfrm>
        </p:spPr>
        <p:txBody>
          <a:bodyPr/>
          <a:lstStyle>
            <a:lvl1pPr>
              <a:defRPr>
                <a:solidFill>
                  <a:srgbClr val="FFFFFF">
                    <a:alpha val="70000"/>
                  </a:srgbClr>
                </a:solidFill>
              </a:defRPr>
            </a:lvl1pPr>
          </a:lstStyle>
          <a:p>
            <a:r>
              <a:rPr lang="en-US"/>
              <a:t>PRESENTATION TITLE</a:t>
            </a:r>
          </a:p>
        </p:txBody>
      </p:sp>
      <p:sp>
        <p:nvSpPr>
          <p:cNvPr id="7" name="Slide Number Placeholder 6"/>
          <p:cNvSpPr>
            <a:spLocks noGrp="1"/>
          </p:cNvSpPr>
          <p:nvPr>
            <p:ph type="sldNum" sz="quarter" idx="12"/>
          </p:nvPr>
        </p:nvSpPr>
        <p:spPr/>
        <p:txBody>
          <a:bodyPr/>
          <a:lstStyle/>
          <a:p>
            <a:fld id="{B5CEABB6-07DC-46E8-9B57-56EC44A396E5}" type="slidenum">
              <a:rPr lang="en-US" smtClean="0"/>
              <a:pPr/>
              <a:t>‹#›</a:t>
            </a:fld>
            <a:endParaRPr lang="en-US"/>
          </a:p>
        </p:txBody>
      </p:sp>
    </p:spTree>
    <p:extLst>
      <p:ext uri="{BB962C8B-B14F-4D97-AF65-F5344CB8AC3E}">
        <p14:creationId xmlns:p14="http://schemas.microsoft.com/office/powerpoint/2010/main" val="116363549"/>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slideLayout" Target="../slideLayouts/slideLayout35.xml"/><Relationship Id="rId3" Type="http://schemas.openxmlformats.org/officeDocument/2006/relationships/slideLayout" Target="../slideLayouts/slideLayout20.xml"/><Relationship Id="rId21" Type="http://schemas.openxmlformats.org/officeDocument/2006/relationships/theme" Target="../theme/theme2.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slideLayout" Target="../slideLayouts/slideLayout37.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slideLayout" Target="../slideLayouts/slideLayout36.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31136" y="964692"/>
            <a:ext cx="7729728" cy="1188720"/>
          </a:xfrm>
          <a:prstGeom prst="rect">
            <a:avLst/>
          </a:prstGeom>
          <a:solidFill>
            <a:schemeClr val="bg1"/>
          </a:solidFill>
          <a:ln w="31750" cap="sq">
            <a:solidFill>
              <a:schemeClr val="tx1">
                <a:lumMod val="75000"/>
                <a:lumOff val="25000"/>
              </a:schemeClr>
            </a:solidFill>
            <a:miter lim="800000"/>
          </a:ln>
        </p:spPr>
        <p:txBody>
          <a:bodyPr vert="horz" lIns="182880" tIns="182880" rIns="182880" bIns="182880" rtlCol="0" anchor="ctr">
            <a:normAutofit/>
          </a:bodyPr>
          <a:lstStyle/>
          <a:p>
            <a:r>
              <a:rPr lang="en-US"/>
              <a:t>Click to edit Master title style</a:t>
            </a:r>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smtClean="0"/>
              <a:t>9/1/2026</a:t>
            </a:fld>
            <a:endParaRPr lang="en-US"/>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r>
              <a:rPr lang="en-US"/>
              <a:t>PRESENTATION TITLE</a:t>
            </a:r>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B5CEABB6-07DC-46E8-9B57-56EC44A396E5}" type="slidenum">
              <a:rPr lang="en-US" smtClean="0"/>
              <a:pPr/>
              <a:t>‹#›</a:t>
            </a:fld>
            <a:endParaRPr lang="en-US"/>
          </a:p>
        </p:txBody>
      </p:sp>
    </p:spTree>
    <p:extLst>
      <p:ext uri="{BB962C8B-B14F-4D97-AF65-F5344CB8AC3E}">
        <p14:creationId xmlns:p14="http://schemas.microsoft.com/office/powerpoint/2010/main" val="1762272952"/>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7" r:id="rId12"/>
    <p:sldLayoutId id="2147483738" r:id="rId13"/>
    <p:sldLayoutId id="2147483740" r:id="rId14"/>
    <p:sldLayoutId id="2147483741" r:id="rId15"/>
    <p:sldLayoutId id="2147483742" r:id="rId16"/>
    <p:sldLayoutId id="2147483743" r:id="rId17"/>
  </p:sldLayoutIdLst>
  <p:hf sldNum="0" hdr="0" ftr="0" dt="0"/>
  <p:txStyles>
    <p:titleStyle>
      <a:lvl1pPr algn="ctr" defTabSz="914400" rtl="0"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31136" y="964692"/>
            <a:ext cx="7729728" cy="1188720"/>
          </a:xfrm>
          <a:prstGeom prst="rect">
            <a:avLst/>
          </a:prstGeom>
          <a:solidFill>
            <a:schemeClr val="bg1"/>
          </a:solidFill>
          <a:ln w="31750" cap="sq">
            <a:solidFill>
              <a:schemeClr val="tx1">
                <a:lumMod val="75000"/>
                <a:lumOff val="25000"/>
              </a:schemeClr>
            </a:solidFill>
            <a:miter lim="800000"/>
          </a:ln>
        </p:spPr>
        <p:txBody>
          <a:bodyPr vert="horz" lIns="182880" tIns="182880" rIns="182880" bIns="182880" rtlCol="0" anchor="ctr">
            <a:normAutofit/>
          </a:bodyPr>
          <a:lstStyle/>
          <a:p>
            <a:r>
              <a:rPr lang="en-US"/>
              <a:t>Click to edit Master title style</a:t>
            </a:r>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smtClean="0"/>
              <a:t>9/1/2026</a:t>
            </a:fld>
            <a:endParaRPr lang="en-US"/>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r>
              <a:rPr lang="en-US"/>
              <a:t>PRESENTATION TITLE</a:t>
            </a:r>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B5CEABB6-07DC-46E8-9B57-56EC44A396E5}" type="slidenum">
              <a:rPr lang="en-US" smtClean="0"/>
              <a:pPr/>
              <a:t>‹#›</a:t>
            </a:fld>
            <a:endParaRPr lang="en-US"/>
          </a:p>
        </p:txBody>
      </p:sp>
    </p:spTree>
    <p:extLst>
      <p:ext uri="{BB962C8B-B14F-4D97-AF65-F5344CB8AC3E}">
        <p14:creationId xmlns:p14="http://schemas.microsoft.com/office/powerpoint/2010/main" val="707842754"/>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759" r:id="rId14"/>
    <p:sldLayoutId id="2147483703" r:id="rId15"/>
    <p:sldLayoutId id="2147483705" r:id="rId16"/>
    <p:sldLayoutId id="2147483709" r:id="rId17"/>
    <p:sldLayoutId id="2147483649" r:id="rId18"/>
    <p:sldLayoutId id="2147483760" r:id="rId19"/>
    <p:sldLayoutId id="2147483762" r:id="rId20"/>
  </p:sldLayoutIdLst>
  <p:hf sldNum="0" hdr="0" ftr="0" dt="0"/>
  <p:txStyles>
    <p:titleStyle>
      <a:lvl1pPr algn="ctr" defTabSz="914400" rtl="0"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3" Type="http://schemas.openxmlformats.org/officeDocument/2006/relationships/hyperlink" Target="https://www.trudeaufoundation.ca/become-a-scholar/"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budget.canada.ca/2024/home-accueil-en.html"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hyperlink" Target="http://science.gc.ca/eic/site/063.nsf/eng/h_FEE7261A.html?OpenDocument" TargetMode="External"/><Relationship Id="rId7"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29.xml"/><Relationship Id="rId6" Type="http://schemas.openxmlformats.org/officeDocument/2006/relationships/hyperlink" Target="https://www.sshrc-crsh.gc.ca/funding-financement/apply-demande/background-renseignements/selecting_agency-choisir_organisme_subventionnaire-eng.aspx" TargetMode="External"/><Relationship Id="rId5" Type="http://schemas.openxmlformats.org/officeDocument/2006/relationships/hyperlink" Target="https://www.nserc-crsng.gc.ca/NSERC-CRSNG/policies-politiques/Addendum-Addenda_eng.asp" TargetMode="External"/><Relationship Id="rId4" Type="http://schemas.openxmlformats.org/officeDocument/2006/relationships/hyperlink" Target="https://cihr-irsc.gc.ca/e/7263.html"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8" Type="http://schemas.openxmlformats.org/officeDocument/2006/relationships/hyperlink" Target="https://www.nserc-crsng.gc.ca/OnlineServices-ServicesEnLigne/instructions/201/pgs-pdf_eng.asp" TargetMode="External"/><Relationship Id="rId3" Type="http://schemas.openxmlformats.org/officeDocument/2006/relationships/image" Target="../media/image21.png"/><Relationship Id="rId7" Type="http://schemas.openxmlformats.org/officeDocument/2006/relationships/hyperlink" Target="https://www.nserc-crsng.gc.ca/OnlineServices-ServicesEnLigne/Index_eng.asp" TargetMode="External"/><Relationship Id="rId2" Type="http://schemas.openxmlformats.org/officeDocument/2006/relationships/notesSlide" Target="../notesSlides/notesSlide13.xml"/><Relationship Id="rId1" Type="http://schemas.openxmlformats.org/officeDocument/2006/relationships/slideLayout" Target="../slideLayouts/slideLayout26.xml"/><Relationship Id="rId6" Type="http://schemas.openxmlformats.org/officeDocument/2006/relationships/hyperlink" Target="https://cihr-irsc.gc.ca/e/54347.html" TargetMode="External"/><Relationship Id="rId5" Type="http://schemas.openxmlformats.org/officeDocument/2006/relationships/hyperlink" Target="https://www.researchnet-recherchenet.ca/rnr16/vwOpprtntyDtls.do?progCd=11380&amp;language=E&amp;org=CIHR" TargetMode="External"/><Relationship Id="rId10" Type="http://schemas.openxmlformats.org/officeDocument/2006/relationships/hyperlink" Target="https://sshrc-crsh.canada.ca/en/funding/opportunities/canada-graduate-research-scholarships/doctoral-program/2025/competition/instructions/applicant.aspx" TargetMode="External"/><Relationship Id="rId4" Type="http://schemas.openxmlformats.org/officeDocument/2006/relationships/image" Target="../media/image22.png"/><Relationship Id="rId9" Type="http://schemas.openxmlformats.org/officeDocument/2006/relationships/hyperlink" Target="https://webapps.nserc.ca/SSHRC/faces/logon.jsp?lang=en_CA" TargetMode="External"/></Relationships>
</file>

<file path=ppt/slides/_rels/slide21.xml.rels><?xml version="1.0" encoding="UTF-8" standalone="yes"?>
<Relationships xmlns="http://schemas.openxmlformats.org/package/2006/relationships"><Relationship Id="rId8" Type="http://schemas.openxmlformats.org/officeDocument/2006/relationships/hyperlink" Target="https://www.canada.ca/en/research-coordinating-committee/news/2022/04/crcc-announces-membership-leadership-circle.html" TargetMode="External"/><Relationship Id="rId3" Type="http://schemas.openxmlformats.org/officeDocument/2006/relationships/image" Target="../media/image23.jpeg"/><Relationship Id="rId7" Type="http://schemas.openxmlformats.org/officeDocument/2006/relationships/hyperlink" Target="https://www.sshrc-crsh.gc.ca/funding-financement/merit_review-evaluation_du_merite/guidelines_research-lignes_directrices_recherche-eng.aspx" TargetMode="External"/><Relationship Id="rId2" Type="http://schemas.openxmlformats.org/officeDocument/2006/relationships/notesSlide" Target="../notesSlides/notesSlide14.xml"/><Relationship Id="rId1" Type="http://schemas.openxmlformats.org/officeDocument/2006/relationships/slideLayout" Target="../slideLayouts/slideLayout19.xml"/><Relationship Id="rId6" Type="http://schemas.openxmlformats.org/officeDocument/2006/relationships/hyperlink" Target="https://www.sshrc-crsh.gc.ca/funding-financement/programs-programmes/definitions-eng.aspx#a0" TargetMode="External"/><Relationship Id="rId5" Type="http://schemas.openxmlformats.org/officeDocument/2006/relationships/image" Target="../media/image25.jpeg"/><Relationship Id="rId10" Type="http://schemas.openxmlformats.org/officeDocument/2006/relationships/hyperlink" Target="https://ethics.gc.ca/eng/tcps2-eptc2_2018_chapter9-chapitre9.html" TargetMode="External"/><Relationship Id="rId4" Type="http://schemas.openxmlformats.org/officeDocument/2006/relationships/image" Target="../media/image24.jpeg"/><Relationship Id="rId9" Type="http://schemas.openxmlformats.org/officeDocument/2006/relationships/hyperlink" Target="https://www.sshrc-crsh.gc.ca/about-au_sujet/policies-politiques/statements-enonces/indigenous_research-recherche_autochtone-eng.aspx"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www.nserc-crsng.gc.ca/onlineservices-servicesenligne/pdfatt2_eng.asp" TargetMode="External"/><Relationship Id="rId2" Type="http://schemas.openxmlformats.org/officeDocument/2006/relationships/notesSlide" Target="../notesSlides/notesSlide15.xml"/><Relationship Id="rId1" Type="http://schemas.openxmlformats.org/officeDocument/2006/relationships/slideLayout" Target="../slideLayouts/slideLayout25.xml"/><Relationship Id="rId5" Type="http://schemas.openxmlformats.org/officeDocument/2006/relationships/image" Target="../media/image26.png"/><Relationship Id="rId4" Type="http://schemas.openxmlformats.org/officeDocument/2006/relationships/hyperlink" Target="https://sshrc-crsh.canada.ca/funding-financement/nfrf-fnfr/instructions_attachment-instructions_piece_jointe-eng.aspx"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hyperlink" Target="https://sshrc-crsh.canada.ca/en/funding/opportunities/canada-graduate-research-scholarships/doctoral-program.aspx" TargetMode="External"/><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hyperlink" Target="https://www.nserc-crsng.gc.ca/Students-Etudiants/PG-CS/Supplements-Supplements/index_eng.asp" TargetMode="External"/><Relationship Id="rId5" Type="http://schemas.openxmlformats.org/officeDocument/2006/relationships/hyperlink" Target="http://www.cihr-irsc.gc.ca/e/50513.html" TargetMode="External"/><Relationship Id="rId4" Type="http://schemas.openxmlformats.org/officeDocument/2006/relationships/image" Target="../media/image28.jpeg"/></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7.xml"/><Relationship Id="rId1" Type="http://schemas.openxmlformats.org/officeDocument/2006/relationships/slideLayout" Target="../slideLayouts/slideLayout1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2.xml"/></Relationships>
</file>

<file path=ppt/slides/_rels/slide2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hyperlink" Target="https://sshrc-crsh.canada.ca/en/funding/opportunities/resources/guide-including-diversity-considerations-in-research-design.aspx" TargetMode="External"/><Relationship Id="rId1" Type="http://schemas.openxmlformats.org/officeDocument/2006/relationships/slideLayout" Target="../slideLayouts/slideLayout12.xml"/><Relationship Id="rId5" Type="http://schemas.openxmlformats.org/officeDocument/2006/relationships/image" Target="../media/image34.jpeg"/><Relationship Id="rId4" Type="http://schemas.openxmlformats.org/officeDocument/2006/relationships/image" Target="../media/image3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jpeg"/></Relationships>
</file>

<file path=ppt/slides/_rels/slide31.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hyperlink" Target="https://sshrc-crsh.canada.ca/en/funding/opportunities/canada-graduate-research-scholarships/doctoral-program.aspx" TargetMode="External"/><Relationship Id="rId7" Type="http://schemas.openxmlformats.org/officeDocument/2006/relationships/image" Target="../media/image39.jpeg"/><Relationship Id="rId2" Type="http://schemas.openxmlformats.org/officeDocument/2006/relationships/notesSlide" Target="../notesSlides/notesSlide19.xml"/><Relationship Id="rId1" Type="http://schemas.openxmlformats.org/officeDocument/2006/relationships/slideLayout" Target="../slideLayouts/slideLayout9.xml"/><Relationship Id="rId6" Type="http://schemas.openxmlformats.org/officeDocument/2006/relationships/image" Target="../media/image38.jpeg"/><Relationship Id="rId5" Type="http://schemas.openxmlformats.org/officeDocument/2006/relationships/hyperlink" Target="https://cihr-irsc.gc.ca/e/38887.html" TargetMode="External"/><Relationship Id="rId4" Type="http://schemas.openxmlformats.org/officeDocument/2006/relationships/hyperlink" Target="https://www.nserc-crsng.gc.ca/OnlineServices-ServicesEnLigne/instructions/201/pgs-pdf_eng.asp"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0.xml"/><Relationship Id="rId1" Type="http://schemas.openxmlformats.org/officeDocument/2006/relationships/slideLayout" Target="../slideLayouts/slideLayout21.xml"/><Relationship Id="rId4" Type="http://schemas.openxmlformats.org/officeDocument/2006/relationships/image" Target="../media/image42.jpeg"/></Relationships>
</file>

<file path=ppt/slides/_rels/slide3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1.xml"/><Relationship Id="rId1" Type="http://schemas.openxmlformats.org/officeDocument/2006/relationships/slideLayout" Target="../slideLayouts/slideLayout30.xml"/></Relationships>
</file>

<file path=ppt/slides/_rels/slide3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9.xml"/></Relationships>
</file>

<file path=ppt/slides/_rels/slide3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2.xml"/><Relationship Id="rId1" Type="http://schemas.openxmlformats.org/officeDocument/2006/relationships/slideLayout" Target="../slideLayouts/slideLayout26.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jpeg"/></Relationships>
</file>

<file path=ppt/slides/_rels/slide3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3.xml"/><Relationship Id="rId1" Type="http://schemas.openxmlformats.org/officeDocument/2006/relationships/slideLayout" Target="../slideLayouts/slideLayout25.xml"/></Relationships>
</file>

<file path=ppt/slides/_rels/slide3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4.xml"/><Relationship Id="rId1" Type="http://schemas.openxmlformats.org/officeDocument/2006/relationships/slideLayout" Target="../slideLayouts/slideLayout29.xml"/></Relationships>
</file>

<file path=ppt/slides/_rels/slide39.xml.rels><?xml version="1.0" encoding="UTF-8" standalone="yes"?>
<Relationships xmlns="http://schemas.openxmlformats.org/package/2006/relationships"><Relationship Id="rId8" Type="http://schemas.openxmlformats.org/officeDocument/2006/relationships/hyperlink" Target="https://www.trentu.ca/graduatestudies/funding-tuition/graduate-bursaries" TargetMode="External"/><Relationship Id="rId3" Type="http://schemas.openxmlformats.org/officeDocument/2006/relationships/image" Target="../media/image50.png"/><Relationship Id="rId7" Type="http://schemas.openxmlformats.org/officeDocument/2006/relationships/hyperlink" Target="https://www.trentu.ca/graduatestudies/funding-tuition/scholarships-awards/ogs" TargetMode="External"/><Relationship Id="rId2" Type="http://schemas.openxmlformats.org/officeDocument/2006/relationships/hyperlink" Target="https://www.trentu.ca/graduatestudies/financial-matters" TargetMode="External"/><Relationship Id="rId1" Type="http://schemas.openxmlformats.org/officeDocument/2006/relationships/slideLayout" Target="../slideLayouts/slideLayout36.xml"/><Relationship Id="rId6" Type="http://schemas.openxmlformats.org/officeDocument/2006/relationships/hyperlink" Target="https://www.trentu.ca/graduatestudies/funding-tuition/scholarship-application-strategies" TargetMode="External"/><Relationship Id="rId5" Type="http://schemas.openxmlformats.org/officeDocument/2006/relationships/hyperlink" Target="https://www.trentu.ca/graduatestudies/funding-tuition/graduate-scholarships-and-awards" TargetMode="External"/><Relationship Id="rId10" Type="http://schemas.openxmlformats.org/officeDocument/2006/relationships/image" Target="../media/image51.png"/><Relationship Id="rId4" Type="http://schemas.openxmlformats.org/officeDocument/2006/relationships/hyperlink" Target="https://www.trentu.ca/graduatestudies/funding-tuition/funding" TargetMode="External"/><Relationship Id="rId9" Type="http://schemas.openxmlformats.org/officeDocument/2006/relationships/hyperlink" Target="https://www.trentu.ca/graduatestudies/funding-tuition/finance-contacts-resource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hyperlink" Target="https://www.trentu.ca/graduatestudies/funding-tuition/graduate-scholarships-and-awards" TargetMode="External"/><Relationship Id="rId1" Type="http://schemas.openxmlformats.org/officeDocument/2006/relationships/slideLayout" Target="../slideLayouts/slideLayout29.xml"/><Relationship Id="rId5" Type="http://schemas.openxmlformats.org/officeDocument/2006/relationships/image" Target="../media/image54.jpeg"/><Relationship Id="rId4" Type="http://schemas.openxmlformats.org/officeDocument/2006/relationships/image" Target="../media/image53.png"/></Relationships>
</file>

<file path=ppt/slides/_rels/slide41.xml.rels><?xml version="1.0" encoding="UTF-8" standalone="yes"?>
<Relationships xmlns="http://schemas.openxmlformats.org/package/2006/relationships"><Relationship Id="rId3" Type="http://schemas.openxmlformats.org/officeDocument/2006/relationships/hyperlink" Target="mailto:graduatefinance@trentu.ca" TargetMode="External"/><Relationship Id="rId2" Type="http://schemas.openxmlformats.org/officeDocument/2006/relationships/notesSlide" Target="../notesSlides/notesSlide25.xml"/><Relationship Id="rId1" Type="http://schemas.openxmlformats.org/officeDocument/2006/relationships/slideLayout" Target="../slideLayouts/slideLayout31.xml"/><Relationship Id="rId4" Type="http://schemas.openxmlformats.org/officeDocument/2006/relationships/image" Target="../media/image55.pn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my.trentu.ca/portal/" TargetMode="External"/><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hyperlink" Target="https://www.trentu.ca/mytrent"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hyperlink" Target="https://www.sshrc-crsh.gc.ca/funding-financement/instructions/doctoral/applicant-candidat-eng.aspx" TargetMode="External"/><Relationship Id="rId3" Type="http://schemas.openxmlformats.org/officeDocument/2006/relationships/hyperlink" Target="https://www.nserc-crsng.gc.ca/OnlineServices-ServicesEnLigne/Index_eng.asp" TargetMode="External"/><Relationship Id="rId7" Type="http://schemas.openxmlformats.org/officeDocument/2006/relationships/hyperlink" Target="https://webapps.nserc.ca/SSHRC/faces/logon.jsp?lang=en_CA" TargetMode="External"/><Relationship Id="rId2" Type="http://schemas.openxmlformats.org/officeDocument/2006/relationships/hyperlink" Target="https://nserc-crsng.canada.ca/en/funding-opportunity/canada-graduate-research-scholarship-doctoral-program" TargetMode="External"/><Relationship Id="rId1" Type="http://schemas.openxmlformats.org/officeDocument/2006/relationships/slideLayout" Target="../slideLayouts/slideLayout2.xml"/><Relationship Id="rId6" Type="http://schemas.openxmlformats.org/officeDocument/2006/relationships/hyperlink" Target="https://cihr-irsc.gc.ca/e/50513.html#details-panel2" TargetMode="External"/><Relationship Id="rId5" Type="http://schemas.openxmlformats.org/officeDocument/2006/relationships/hyperlink" Target="https://www.researchnet-recherchenet.ca/rnr16/vwOpprtntyDtls.do?all=1&amp;masterList=true&amp;next=1&amp;org=CIHR&amp;prog=3970&amp;resultCount=25&amp;sort=program&amp;type=EXACT&amp;view=currentOpps&amp;language=E" TargetMode="External"/><Relationship Id="rId4" Type="http://schemas.openxmlformats.org/officeDocument/2006/relationships/hyperlink" Target="https://www.nserc-crsng.gc.ca/OnlineServices-ServicesEnLigne/instructions/201/pgs-pdf_eng.asp"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F61CE-F7C6-6015-D8D2-64DCB076AC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AA63D2-3AD1-F70E-4E2D-98BAB608594C}"/>
              </a:ext>
            </a:extLst>
          </p:cNvPr>
          <p:cNvSpPr>
            <a:spLocks noGrp="1"/>
          </p:cNvSpPr>
          <p:nvPr>
            <p:ph type="title"/>
          </p:nvPr>
        </p:nvSpPr>
        <p:spPr>
          <a:xfrm>
            <a:off x="6096000" y="1006487"/>
            <a:ext cx="5495827" cy="2823607"/>
          </a:xfrm>
        </p:spPr>
        <p:txBody>
          <a:bodyPr vert="horz" lIns="91440" tIns="45720" rIns="91440" bIns="45720" rtlCol="0" anchor="t" anchorCtr="1">
            <a:noAutofit/>
          </a:bodyPr>
          <a:lstStyle/>
          <a:p>
            <a:pPr>
              <a:lnSpc>
                <a:spcPct val="90000"/>
              </a:lnSpc>
            </a:pPr>
            <a:br>
              <a:rPr lang="en-US" sz="2800" cap="all" spc="200" dirty="0"/>
            </a:br>
            <a:r>
              <a:rPr lang="en-US" sz="2400" cap="all" spc="200" dirty="0"/>
              <a:t>Doctoral </a:t>
            </a:r>
            <a:br>
              <a:rPr lang="en-US" sz="2400" cap="all" spc="200" dirty="0"/>
            </a:br>
            <a:r>
              <a:rPr lang="en-US" sz="2400" cap="all" spc="200" dirty="0"/>
              <a:t>Scholarship Opportunities Resource </a:t>
            </a:r>
            <a:br>
              <a:rPr lang="en-US" sz="2400" cap="all" spc="200" dirty="0"/>
            </a:br>
            <a:r>
              <a:rPr lang="en-US" sz="2400" cap="all" spc="200" dirty="0"/>
              <a:t>&amp; </a:t>
            </a:r>
            <a:br>
              <a:rPr lang="en-US" sz="2400" cap="all" spc="200" dirty="0"/>
            </a:br>
            <a:br>
              <a:rPr lang="en-US" sz="2400" dirty="0"/>
            </a:br>
            <a:r>
              <a:rPr lang="en-US" sz="2400" cap="all" spc="200" dirty="0"/>
              <a:t>Workshop: </a:t>
            </a:r>
            <a:r>
              <a:rPr lang="en-US" sz="2400" dirty="0"/>
              <a:t>August 27, 2026</a:t>
            </a:r>
            <a:endParaRPr lang="en-US" sz="2400" cap="all" spc="200" baseline="0" dirty="0"/>
          </a:p>
        </p:txBody>
      </p:sp>
      <p:sp>
        <p:nvSpPr>
          <p:cNvPr id="3" name="TextBox 2">
            <a:extLst>
              <a:ext uri="{FF2B5EF4-FFF2-40B4-BE49-F238E27FC236}">
                <a16:creationId xmlns:a16="http://schemas.microsoft.com/office/drawing/2014/main" id="{8916D375-799A-8759-B877-85D1667A4245}"/>
              </a:ext>
            </a:extLst>
          </p:cNvPr>
          <p:cNvSpPr txBox="1"/>
          <p:nvPr/>
        </p:nvSpPr>
        <p:spPr>
          <a:xfrm>
            <a:off x="4849438" y="4439709"/>
            <a:ext cx="4518212" cy="646331"/>
          </a:xfrm>
          <a:prstGeom prst="rect">
            <a:avLst/>
          </a:prstGeom>
          <a:noFill/>
        </p:spPr>
        <p:txBody>
          <a:bodyPr wrap="square" rtlCol="0">
            <a:spAutoFit/>
          </a:bodyPr>
          <a:lstStyle/>
          <a:p>
            <a:r>
              <a:rPr lang="en-US" dirty="0"/>
              <a:t>Funding Strategies, CGRS-D, OGS &amp; Scholarship Success</a:t>
            </a:r>
            <a:endParaRPr lang="en-CA" dirty="0"/>
          </a:p>
        </p:txBody>
      </p:sp>
      <p:sp>
        <p:nvSpPr>
          <p:cNvPr id="4" name="TextBox 3">
            <a:extLst>
              <a:ext uri="{FF2B5EF4-FFF2-40B4-BE49-F238E27FC236}">
                <a16:creationId xmlns:a16="http://schemas.microsoft.com/office/drawing/2014/main" id="{E51AC844-B185-C13F-5743-E86124D28DE1}"/>
              </a:ext>
            </a:extLst>
          </p:cNvPr>
          <p:cNvSpPr txBox="1"/>
          <p:nvPr/>
        </p:nvSpPr>
        <p:spPr>
          <a:xfrm>
            <a:off x="5076325" y="5535385"/>
            <a:ext cx="4064439" cy="873270"/>
          </a:xfrm>
          <a:prstGeom prst="rect">
            <a:avLst/>
          </a:prstGeom>
        </p:spPr>
        <p:txBody>
          <a:bodyPr vert="horz" lIns="91440" tIns="45720" rIns="91440" bIns="45720" rtlCol="0">
            <a:normAutofit/>
          </a:bodyPr>
          <a:lstStyle/>
          <a:p>
            <a:pPr>
              <a:buClr>
                <a:schemeClr val="accent1"/>
              </a:buClr>
              <a:buSzPct val="80000"/>
            </a:pPr>
            <a:r>
              <a:rPr lang="en-US" sz="1400" b="1" dirty="0">
                <a:solidFill>
                  <a:schemeClr val="tx1">
                    <a:lumMod val="75000"/>
                    <a:lumOff val="25000"/>
                  </a:schemeClr>
                </a:solidFill>
              </a:rPr>
              <a:t>Jane Rennie</a:t>
            </a:r>
          </a:p>
          <a:p>
            <a:pPr>
              <a:buClr>
                <a:schemeClr val="accent1"/>
              </a:buClr>
              <a:buSzPct val="80000"/>
            </a:pPr>
            <a:r>
              <a:rPr lang="en-US" sz="1400" b="1" dirty="0">
                <a:solidFill>
                  <a:schemeClr val="tx1">
                    <a:lumMod val="75000"/>
                    <a:lumOff val="25000"/>
                  </a:schemeClr>
                </a:solidFill>
              </a:rPr>
              <a:t>Graduate Finance Officer</a:t>
            </a:r>
          </a:p>
          <a:p>
            <a:pPr>
              <a:buClr>
                <a:schemeClr val="accent1"/>
              </a:buClr>
              <a:buSzPct val="80000"/>
            </a:pPr>
            <a:r>
              <a:rPr lang="en-US" sz="1400" b="1" dirty="0">
                <a:solidFill>
                  <a:schemeClr val="tx1">
                    <a:lumMod val="75000"/>
                    <a:lumOff val="25000"/>
                  </a:schemeClr>
                </a:solidFill>
              </a:rPr>
              <a:t>School of Graduate Studies</a:t>
            </a:r>
          </a:p>
        </p:txBody>
      </p:sp>
      <p:pic>
        <p:nvPicPr>
          <p:cNvPr id="10" name="Picture 9">
            <a:extLst>
              <a:ext uri="{FF2B5EF4-FFF2-40B4-BE49-F238E27FC236}">
                <a16:creationId xmlns:a16="http://schemas.microsoft.com/office/drawing/2014/main" id="{C1D75B63-893D-BD59-C468-F03855BB572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b="-1"/>
          <a:stretch>
            <a:fillRect/>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Tree>
    <p:extLst>
      <p:ext uri="{BB962C8B-B14F-4D97-AF65-F5344CB8AC3E}">
        <p14:creationId xmlns:p14="http://schemas.microsoft.com/office/powerpoint/2010/main" val="3388540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5F162-DF62-2E14-1E21-A90D15C5A262}"/>
              </a:ext>
            </a:extLst>
          </p:cNvPr>
          <p:cNvSpPr>
            <a:spLocks noGrp="1"/>
          </p:cNvSpPr>
          <p:nvPr>
            <p:ph type="title"/>
          </p:nvPr>
        </p:nvSpPr>
        <p:spPr>
          <a:xfrm>
            <a:off x="684415" y="307688"/>
            <a:ext cx="10823170" cy="950957"/>
          </a:xfrm>
        </p:spPr>
        <p:txBody>
          <a:bodyPr/>
          <a:lstStyle/>
          <a:p>
            <a:r>
              <a:rPr lang="en-US" dirty="0"/>
              <a:t>Pierre Elliot Trudeau Foundation Scholarship</a:t>
            </a:r>
            <a:endParaRPr lang="en-CA" dirty="0"/>
          </a:p>
        </p:txBody>
      </p:sp>
      <p:sp>
        <p:nvSpPr>
          <p:cNvPr id="3" name="Content Placeholder 2">
            <a:extLst>
              <a:ext uri="{FF2B5EF4-FFF2-40B4-BE49-F238E27FC236}">
                <a16:creationId xmlns:a16="http://schemas.microsoft.com/office/drawing/2014/main" id="{7656F221-D64D-5DBF-D016-F082C8A2C9F6}"/>
              </a:ext>
            </a:extLst>
          </p:cNvPr>
          <p:cNvSpPr>
            <a:spLocks noGrp="1"/>
          </p:cNvSpPr>
          <p:nvPr>
            <p:ph idx="1"/>
          </p:nvPr>
        </p:nvSpPr>
        <p:spPr>
          <a:xfrm>
            <a:off x="684415" y="1367208"/>
            <a:ext cx="10823170" cy="5366101"/>
          </a:xfrm>
        </p:spPr>
        <p:txBody>
          <a:bodyPr>
            <a:normAutofit fontScale="85000" lnSpcReduction="20000"/>
          </a:bodyPr>
          <a:lstStyle/>
          <a:p>
            <a:pPr marL="0" marR="0" indent="0" fontAlgn="base">
              <a:lnSpc>
                <a:spcPct val="120000"/>
              </a:lnSpc>
              <a:spcBef>
                <a:spcPts val="600"/>
              </a:spcBef>
              <a:buNone/>
            </a:pPr>
            <a:r>
              <a:rPr lang="en-CA" sz="2100" b="1" i="0" cap="all" dirty="0">
                <a:solidFill>
                  <a:srgbClr val="31133A"/>
                </a:solidFill>
                <a:effectLst/>
              </a:rPr>
              <a:t>PhD Scholarships Program</a:t>
            </a:r>
          </a:p>
          <a:p>
            <a:pPr marL="0" marR="0" indent="0" fontAlgn="base">
              <a:lnSpc>
                <a:spcPct val="120000"/>
              </a:lnSpc>
              <a:spcBef>
                <a:spcPts val="600"/>
              </a:spcBef>
              <a:spcAft>
                <a:spcPts val="900"/>
              </a:spcAft>
              <a:buNone/>
            </a:pPr>
            <a:r>
              <a:rPr lang="en-CA" sz="2100" b="0" i="0" dirty="0">
                <a:solidFill>
                  <a:srgbClr val="232323"/>
                </a:solidFill>
                <a:effectLst/>
              </a:rPr>
              <a:t>The Pierre Elliott Trudeau Foundation PhD scholarship supports students with an excellent academic record who are engaged in humanities and social sciences research that contributes to the advancement of Canada and society.</a:t>
            </a:r>
          </a:p>
          <a:p>
            <a:pPr marL="0" marR="0" algn="l" fontAlgn="base">
              <a:lnSpc>
                <a:spcPct val="120000"/>
              </a:lnSpc>
              <a:spcBef>
                <a:spcPts val="600"/>
              </a:spcBef>
              <a:spcAft>
                <a:spcPts val="900"/>
              </a:spcAft>
              <a:buNone/>
            </a:pPr>
            <a:r>
              <a:rPr lang="en-US" sz="2100" b="0" dirty="0">
                <a:solidFill>
                  <a:srgbClr val="232323"/>
                </a:solidFill>
                <a:effectLst/>
              </a:rPr>
              <a:t>The Pierre Elliott Trudeau Foundation PhD Scholarship is designed for doctoral students who want to go beyond academia, grow through mentorship, and contribute to major societal issues through their research.</a:t>
            </a:r>
          </a:p>
          <a:p>
            <a:pPr marL="0" marR="0" algn="l" fontAlgn="base">
              <a:lnSpc>
                <a:spcPct val="120000"/>
              </a:lnSpc>
              <a:spcBef>
                <a:spcPts val="600"/>
              </a:spcBef>
              <a:spcAft>
                <a:spcPts val="900"/>
              </a:spcAft>
              <a:buNone/>
            </a:pPr>
            <a:r>
              <a:rPr lang="en-US" sz="2100" b="1" dirty="0">
                <a:solidFill>
                  <a:srgbClr val="232323"/>
                </a:solidFill>
                <a:effectLst/>
              </a:rPr>
              <a:t>As a Pierre Elliott Trudeau Foundation Scholar, you will receive:</a:t>
            </a:r>
          </a:p>
          <a:p>
            <a:pPr marL="0" marR="0" algn="l" fontAlgn="base">
              <a:lnSpc>
                <a:spcPct val="120000"/>
              </a:lnSpc>
              <a:spcBef>
                <a:spcPts val="0"/>
              </a:spcBef>
              <a:buNone/>
            </a:pPr>
            <a:r>
              <a:rPr lang="en-US" sz="2100" b="0" dirty="0">
                <a:solidFill>
                  <a:srgbClr val="232323"/>
                </a:solidFill>
                <a:effectLst/>
              </a:rPr>
              <a:t>Up to $50,000 per year for three years</a:t>
            </a:r>
          </a:p>
          <a:p>
            <a:pPr marL="0" marR="0" algn="l" fontAlgn="base">
              <a:lnSpc>
                <a:spcPct val="120000"/>
              </a:lnSpc>
              <a:spcBef>
                <a:spcPts val="0"/>
              </a:spcBef>
              <a:buNone/>
            </a:pPr>
            <a:r>
              <a:rPr lang="en-US" sz="2100" b="0" dirty="0">
                <a:solidFill>
                  <a:srgbClr val="232323"/>
                </a:solidFill>
                <a:effectLst/>
              </a:rPr>
              <a:t>Up to $20,000 per year for research and travel</a:t>
            </a:r>
          </a:p>
          <a:p>
            <a:pPr marL="0" marR="0" algn="l" fontAlgn="base">
              <a:lnSpc>
                <a:spcPct val="120000"/>
              </a:lnSpc>
              <a:spcBef>
                <a:spcPts val="0"/>
              </a:spcBef>
              <a:buNone/>
            </a:pPr>
            <a:r>
              <a:rPr lang="en-US" sz="2100" b="0" dirty="0">
                <a:solidFill>
                  <a:srgbClr val="232323"/>
                </a:solidFill>
                <a:effectLst/>
              </a:rPr>
              <a:t>Mentorship and experiential learning</a:t>
            </a:r>
          </a:p>
          <a:p>
            <a:pPr marL="0" marR="0" algn="l" fontAlgn="base">
              <a:lnSpc>
                <a:spcPct val="120000"/>
              </a:lnSpc>
              <a:spcBef>
                <a:spcPts val="0"/>
              </a:spcBef>
              <a:buNone/>
            </a:pPr>
            <a:r>
              <a:rPr lang="en-US" sz="2100" b="0" dirty="0">
                <a:solidFill>
                  <a:srgbClr val="232323"/>
                </a:solidFill>
                <a:effectLst/>
              </a:rPr>
              <a:t>An engaged multidisciplinary community</a:t>
            </a:r>
          </a:p>
          <a:p>
            <a:pPr marL="0" marR="0" algn="l" fontAlgn="base">
              <a:lnSpc>
                <a:spcPct val="120000"/>
              </a:lnSpc>
              <a:spcBef>
                <a:spcPts val="0"/>
              </a:spcBef>
              <a:buNone/>
            </a:pPr>
            <a:r>
              <a:rPr lang="en-US" sz="2100" b="0" dirty="0">
                <a:solidFill>
                  <a:srgbClr val="232323"/>
                </a:solidFill>
                <a:effectLst/>
              </a:rPr>
              <a:t>A network of more than 500 alumni</a:t>
            </a:r>
          </a:p>
          <a:p>
            <a:pPr marL="0" marR="0" algn="l" fontAlgn="base">
              <a:lnSpc>
                <a:spcPct val="120000"/>
              </a:lnSpc>
              <a:spcBef>
                <a:spcPts val="600"/>
              </a:spcBef>
              <a:buNone/>
            </a:pPr>
            <a:endParaRPr lang="en-US" sz="2100" b="0" dirty="0">
              <a:solidFill>
                <a:srgbClr val="232323"/>
              </a:solidFill>
              <a:effectLst/>
            </a:endParaRPr>
          </a:p>
          <a:p>
            <a:pPr marL="0" marR="0" indent="0" algn="l" fontAlgn="base">
              <a:buNone/>
            </a:pPr>
            <a:r>
              <a:rPr lang="en-CA" sz="2100" b="1" i="0" cap="all" spc="0" dirty="0">
                <a:solidFill>
                  <a:schemeClr val="tx1"/>
                </a:solidFill>
                <a:effectLst/>
                <a:hlinkClick r:id="rId3">
                  <a:extLst>
                    <a:ext uri="{A12FA001-AC4F-418D-AE19-62706E023703}">
                      <ahyp:hlinkClr xmlns:ahyp="http://schemas.microsoft.com/office/drawing/2018/hyperlinkcolor" val="tx"/>
                    </a:ext>
                  </a:extLst>
                </a:hlinkClick>
              </a:rPr>
              <a:t>2027 competition</a:t>
            </a:r>
            <a:endParaRPr lang="en-CA" sz="2100" b="1" i="0" cap="all" spc="0" dirty="0">
              <a:solidFill>
                <a:schemeClr val="tx1"/>
              </a:solidFill>
              <a:effectLst/>
            </a:endParaRPr>
          </a:p>
          <a:p>
            <a:pPr marL="0" marR="0" indent="0" algn="l" fontAlgn="base">
              <a:lnSpc>
                <a:spcPts val="1950"/>
              </a:lnSpc>
              <a:spcBef>
                <a:spcPts val="900"/>
              </a:spcBef>
              <a:spcAft>
                <a:spcPts val="900"/>
              </a:spcAft>
              <a:buNone/>
            </a:pPr>
            <a:r>
              <a:rPr lang="en-CA" sz="2100" b="0" i="0" dirty="0">
                <a:solidFill>
                  <a:srgbClr val="232323"/>
                </a:solidFill>
                <a:effectLst/>
              </a:rPr>
              <a:t>The application process for the 2027 Pierre Elliott Trudeau Foundation Scholarship will begin on September 1, 2026.</a:t>
            </a:r>
          </a:p>
          <a:p>
            <a:endParaRPr lang="en-CA" dirty="0"/>
          </a:p>
        </p:txBody>
      </p:sp>
      <p:pic>
        <p:nvPicPr>
          <p:cNvPr id="5" name="Picture 4" descr="fondation-pe-trudeau_favicon_512x512">
            <a:extLst>
              <a:ext uri="{FF2B5EF4-FFF2-40B4-BE49-F238E27FC236}">
                <a16:creationId xmlns:a16="http://schemas.microsoft.com/office/drawing/2014/main" id="{9DE3D535-C4BC-BD13-6316-5B1F64831960}"/>
              </a:ext>
            </a:extLst>
          </p:cNvPr>
          <p:cNvPicPr>
            <a:picLocks noChangeAspect="1"/>
          </p:cNvPicPr>
          <p:nvPr/>
        </p:nvPicPr>
        <p:blipFill>
          <a:blip r:embed="rId4"/>
          <a:stretch>
            <a:fillRect/>
          </a:stretch>
        </p:blipFill>
        <p:spPr>
          <a:xfrm>
            <a:off x="684415" y="416251"/>
            <a:ext cx="714286" cy="714286"/>
          </a:xfrm>
          <a:prstGeom prst="rect">
            <a:avLst/>
          </a:prstGeom>
        </p:spPr>
      </p:pic>
    </p:spTree>
    <p:extLst>
      <p:ext uri="{BB962C8B-B14F-4D97-AF65-F5344CB8AC3E}">
        <p14:creationId xmlns:p14="http://schemas.microsoft.com/office/powerpoint/2010/main" val="37747166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654972-A6A5-191A-C84D-CF634686F10B}"/>
              </a:ext>
            </a:extLst>
          </p:cNvPr>
          <p:cNvSpPr>
            <a:spLocks noGrp="1"/>
          </p:cNvSpPr>
          <p:nvPr>
            <p:ph type="title"/>
          </p:nvPr>
        </p:nvSpPr>
        <p:spPr>
          <a:xfrm>
            <a:off x="987551" y="964692"/>
            <a:ext cx="5376673" cy="882396"/>
          </a:xfrm>
        </p:spPr>
        <p:txBody>
          <a:bodyPr/>
          <a:lstStyle/>
          <a:p>
            <a:r>
              <a:rPr lang="en-US" dirty="0"/>
              <a:t>Where to Submit</a:t>
            </a:r>
            <a:endParaRPr lang="en-CA" dirty="0"/>
          </a:p>
        </p:txBody>
      </p:sp>
      <p:graphicFrame>
        <p:nvGraphicFramePr>
          <p:cNvPr id="7" name="Content Placeholder 6">
            <a:extLst>
              <a:ext uri="{FF2B5EF4-FFF2-40B4-BE49-F238E27FC236}">
                <a16:creationId xmlns:a16="http://schemas.microsoft.com/office/drawing/2014/main" id="{7358632E-8068-DE73-C120-6F72A68C6711}"/>
              </a:ext>
            </a:extLst>
          </p:cNvPr>
          <p:cNvGraphicFramePr>
            <a:graphicFrameLocks noGrp="1"/>
          </p:cNvGraphicFramePr>
          <p:nvPr>
            <p:ph idx="1"/>
            <p:extLst>
              <p:ext uri="{D42A27DB-BD31-4B8C-83A1-F6EECF244321}">
                <p14:modId xmlns:p14="http://schemas.microsoft.com/office/powerpoint/2010/main" val="1871873748"/>
              </p:ext>
            </p:extLst>
          </p:nvPr>
        </p:nvGraphicFramePr>
        <p:xfrm>
          <a:off x="882126" y="2203705"/>
          <a:ext cx="5884433" cy="2916936"/>
        </p:xfrm>
        <a:graphic>
          <a:graphicData uri="http://schemas.openxmlformats.org/drawingml/2006/table">
            <a:tbl>
              <a:tblPr firstRow="1"/>
              <a:tblGrid>
                <a:gridCol w="2317339">
                  <a:extLst>
                    <a:ext uri="{9D8B030D-6E8A-4147-A177-3AD203B41FA5}">
                      <a16:colId xmlns:a16="http://schemas.microsoft.com/office/drawing/2014/main" val="2775942590"/>
                    </a:ext>
                  </a:extLst>
                </a:gridCol>
                <a:gridCol w="2005284">
                  <a:extLst>
                    <a:ext uri="{9D8B030D-6E8A-4147-A177-3AD203B41FA5}">
                      <a16:colId xmlns:a16="http://schemas.microsoft.com/office/drawing/2014/main" val="1682915759"/>
                    </a:ext>
                  </a:extLst>
                </a:gridCol>
                <a:gridCol w="1561810">
                  <a:extLst>
                    <a:ext uri="{9D8B030D-6E8A-4147-A177-3AD203B41FA5}">
                      <a16:colId xmlns:a16="http://schemas.microsoft.com/office/drawing/2014/main" val="3945921212"/>
                    </a:ext>
                  </a:extLst>
                </a:gridCol>
              </a:tblGrid>
              <a:tr h="712956">
                <a:tc>
                  <a:txBody>
                    <a:bodyPr/>
                    <a:lstStyle/>
                    <a:p>
                      <a:pPr algn="l" fontAlgn="b">
                        <a:buNone/>
                      </a:pPr>
                      <a:r>
                        <a:rPr lang="en-CA" sz="2000" b="1" i="0" u="none" strike="noStrike" dirty="0">
                          <a:solidFill>
                            <a:srgbClr val="000000"/>
                          </a:solidFill>
                          <a:effectLst/>
                          <a:latin typeface="Aptos Narrow" panose="020B0004020202020204" pitchFamily="34" charset="0"/>
                        </a:rPr>
                        <a:t>Funding Type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CA" sz="2000" b="1" i="0" u="none" strike="noStrike" dirty="0">
                          <a:solidFill>
                            <a:srgbClr val="000000"/>
                          </a:solidFill>
                          <a:effectLst/>
                          <a:latin typeface="Aptos Narrow" panose="020B0004020202020204" pitchFamily="34" charset="0"/>
                        </a:rPr>
                        <a:t>Apply Through Trent?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CA" sz="2000" b="1" i="0" u="none" strike="noStrike" dirty="0">
                          <a:solidFill>
                            <a:srgbClr val="000000"/>
                          </a:solidFill>
                          <a:effectLst/>
                          <a:latin typeface="Aptos Narrow" panose="020B0004020202020204" pitchFamily="34" charset="0"/>
                        </a:rPr>
                        <a:t>Internal Review?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79106918"/>
                  </a:ext>
                </a:extLst>
              </a:tr>
              <a:tr h="497008">
                <a:tc>
                  <a:txBody>
                    <a:bodyPr/>
                    <a:lstStyle/>
                    <a:p>
                      <a:pPr algn="l" fontAlgn="b">
                        <a:buNone/>
                      </a:pPr>
                      <a:r>
                        <a:rPr lang="en-CA" sz="2000" b="0" i="0" u="none" strike="noStrike" dirty="0">
                          <a:solidFill>
                            <a:srgbClr val="000000"/>
                          </a:solidFill>
                          <a:effectLst/>
                          <a:latin typeface="Aptos Narrow" panose="020B0004020202020204" pitchFamily="34" charset="0"/>
                        </a:rPr>
                        <a:t>CGRS-D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CA" sz="2000" b="0" i="0" u="none" strike="noStrike" dirty="0">
                          <a:solidFill>
                            <a:srgbClr val="000000"/>
                          </a:solidFill>
                          <a:effectLst/>
                          <a:latin typeface="Aptos Narrow" panose="020B0004020202020204" pitchFamily="34" charset="0"/>
                        </a:rPr>
                        <a:t>Yes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CA" sz="2000" b="0" i="0" u="none" strike="noStrike" dirty="0">
                          <a:solidFill>
                            <a:srgbClr val="000000"/>
                          </a:solidFill>
                          <a:effectLst/>
                          <a:latin typeface="Aptos Narrow" panose="020B0004020202020204" pitchFamily="34" charset="0"/>
                        </a:rPr>
                        <a:t>Yes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89149469"/>
                  </a:ext>
                </a:extLst>
              </a:tr>
              <a:tr h="497008">
                <a:tc>
                  <a:txBody>
                    <a:bodyPr/>
                    <a:lstStyle/>
                    <a:p>
                      <a:pPr algn="l" fontAlgn="b">
                        <a:buNone/>
                      </a:pPr>
                      <a:r>
                        <a:rPr lang="en-CA" sz="2000" b="0" i="0" u="none" strike="noStrike" dirty="0">
                          <a:solidFill>
                            <a:srgbClr val="000000"/>
                          </a:solidFill>
                          <a:effectLst/>
                          <a:latin typeface="Aptos Narrow" panose="020B0004020202020204" pitchFamily="34" charset="0"/>
                        </a:rPr>
                        <a:t>OGS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CA" sz="2000" b="0" i="0" u="none" strike="noStrike" dirty="0">
                          <a:solidFill>
                            <a:srgbClr val="000000"/>
                          </a:solidFill>
                          <a:effectLst/>
                          <a:latin typeface="Aptos Narrow" panose="020B0004020202020204" pitchFamily="34" charset="0"/>
                        </a:rPr>
                        <a:t>Yes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CA" sz="2000" b="0" i="0" u="none" strike="noStrike" dirty="0">
                          <a:solidFill>
                            <a:srgbClr val="000000"/>
                          </a:solidFill>
                          <a:effectLst/>
                          <a:latin typeface="Aptos Narrow" panose="020B0004020202020204" pitchFamily="34" charset="0"/>
                        </a:rPr>
                        <a:t>Yes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49644661"/>
                  </a:ext>
                </a:extLst>
              </a:tr>
              <a:tr h="712956">
                <a:tc>
                  <a:txBody>
                    <a:bodyPr/>
                    <a:lstStyle/>
                    <a:p>
                      <a:pPr algn="l" fontAlgn="b">
                        <a:buNone/>
                      </a:pPr>
                      <a:r>
                        <a:rPr lang="en-CA" sz="2000" b="0" i="0" u="none" strike="noStrike">
                          <a:solidFill>
                            <a:srgbClr val="000000"/>
                          </a:solidFill>
                          <a:effectLst/>
                          <a:latin typeface="Aptos Narrow" panose="020B0004020202020204" pitchFamily="34" charset="0"/>
                        </a:rPr>
                        <a:t>Trent Donor Scholarships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CA" sz="2000" b="0" i="0" u="none" strike="noStrike" dirty="0">
                          <a:solidFill>
                            <a:srgbClr val="000000"/>
                          </a:solidFill>
                          <a:effectLst/>
                          <a:latin typeface="Aptos Narrow" panose="020B0004020202020204" pitchFamily="34" charset="0"/>
                        </a:rPr>
                        <a:t>Yes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CA" sz="2000" b="0" i="0" u="none" strike="noStrike" dirty="0">
                          <a:solidFill>
                            <a:srgbClr val="000000"/>
                          </a:solidFill>
                          <a:effectLst/>
                          <a:latin typeface="Aptos Narrow" panose="020B0004020202020204" pitchFamily="34" charset="0"/>
                        </a:rPr>
                        <a:t>Yes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90347068"/>
                  </a:ext>
                </a:extLst>
              </a:tr>
              <a:tr h="497008">
                <a:tc>
                  <a:txBody>
                    <a:bodyPr/>
                    <a:lstStyle/>
                    <a:p>
                      <a:pPr algn="l" fontAlgn="b">
                        <a:buNone/>
                      </a:pPr>
                      <a:r>
                        <a:rPr lang="en-CA" sz="2000" b="0" i="0" u="none" strike="noStrike" dirty="0">
                          <a:solidFill>
                            <a:srgbClr val="000000"/>
                          </a:solidFill>
                          <a:effectLst/>
                          <a:latin typeface="Aptos Narrow" panose="020B0004020202020204" pitchFamily="34" charset="0"/>
                        </a:rPr>
                        <a:t>External Scholarships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CA" sz="2000" b="0" i="0" u="none" strike="noStrike">
                          <a:solidFill>
                            <a:srgbClr val="000000"/>
                          </a:solidFill>
                          <a:effectLst/>
                          <a:latin typeface="Aptos Narrow" panose="020B0004020202020204" pitchFamily="34" charset="0"/>
                        </a:rPr>
                        <a:t>No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CA" sz="2000" b="0" i="0" u="none" strike="noStrike" dirty="0">
                          <a:solidFill>
                            <a:srgbClr val="000000"/>
                          </a:solidFill>
                          <a:effectLst/>
                          <a:latin typeface="Aptos Narrow" panose="020B0004020202020204" pitchFamily="34" charset="0"/>
                        </a:rPr>
                        <a:t>No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6077873"/>
                  </a:ext>
                </a:extLst>
              </a:tr>
            </a:tbl>
          </a:graphicData>
        </a:graphic>
      </p:graphicFrame>
      <p:pic>
        <p:nvPicPr>
          <p:cNvPr id="9" name="Picture 8">
            <a:extLst>
              <a:ext uri="{FF2B5EF4-FFF2-40B4-BE49-F238E27FC236}">
                <a16:creationId xmlns:a16="http://schemas.microsoft.com/office/drawing/2014/main" id="{CB054BFD-B8A4-EFA0-2DC2-F3DBECEAE5A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534655" y="0"/>
            <a:ext cx="4657345" cy="6858000"/>
          </a:xfrm>
          <a:prstGeom prst="rect">
            <a:avLst/>
          </a:prstGeom>
        </p:spPr>
      </p:pic>
    </p:spTree>
    <p:extLst>
      <p:ext uri="{BB962C8B-B14F-4D97-AF65-F5344CB8AC3E}">
        <p14:creationId xmlns:p14="http://schemas.microsoft.com/office/powerpoint/2010/main" val="41836189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C939F-3A54-9822-AFFC-43FBF490FEE8}"/>
              </a:ext>
            </a:extLst>
          </p:cNvPr>
          <p:cNvSpPr>
            <a:spLocks noGrp="1"/>
          </p:cNvSpPr>
          <p:nvPr>
            <p:ph type="title"/>
          </p:nvPr>
        </p:nvSpPr>
        <p:spPr>
          <a:xfrm>
            <a:off x="640080" y="1385695"/>
            <a:ext cx="3662553" cy="3005329"/>
          </a:xfrm>
          <a:prstGeom prst="ellipse">
            <a:avLst/>
          </a:prstGeom>
        </p:spPr>
        <p:txBody>
          <a:bodyPr vert="horz" lIns="274320" tIns="182880" rIns="274320" bIns="182880" rtlCol="0" anchor="ctr" anchorCtr="1">
            <a:noAutofit/>
          </a:bodyPr>
          <a:lstStyle/>
          <a:p>
            <a:r>
              <a:rPr lang="en-US" sz="1800" dirty="0">
                <a:solidFill>
                  <a:srgbClr val="262626"/>
                </a:solidFill>
              </a:rPr>
              <a:t>Key Doctoral Scholarship Opportunities </a:t>
            </a:r>
            <a:br>
              <a:rPr lang="en-US" sz="1800" dirty="0">
                <a:solidFill>
                  <a:srgbClr val="262626"/>
                </a:solidFill>
              </a:rPr>
            </a:br>
            <a:endParaRPr lang="en-US" sz="1800" dirty="0">
              <a:solidFill>
                <a:srgbClr val="262626"/>
              </a:solidFill>
            </a:endParaRPr>
          </a:p>
        </p:txBody>
      </p:sp>
      <p:sp>
        <p:nvSpPr>
          <p:cNvPr id="38" name="Rectangle 37">
            <a:extLst>
              <a:ext uri="{FF2B5EF4-FFF2-40B4-BE49-F238E27FC236}">
                <a16:creationId xmlns:a16="http://schemas.microsoft.com/office/drawing/2014/main" id="{ED6F0A31-5407-4EFA-9DFA-67E9426829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0"/>
            <a:ext cx="7537703"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BC1C2C33-35A1-82E4-0DD5-C011909B1D36}"/>
              </a:ext>
            </a:extLst>
          </p:cNvPr>
          <p:cNvSpPr txBox="1"/>
          <p:nvPr/>
        </p:nvSpPr>
        <p:spPr>
          <a:xfrm>
            <a:off x="5497874" y="763233"/>
            <a:ext cx="5850546" cy="369332"/>
          </a:xfrm>
          <a:prstGeom prst="rect">
            <a:avLst/>
          </a:prstGeom>
          <a:noFill/>
        </p:spPr>
        <p:txBody>
          <a:bodyPr wrap="square" rtlCol="0">
            <a:spAutoFit/>
          </a:bodyPr>
          <a:lstStyle/>
          <a:p>
            <a:r>
              <a:rPr lang="en-US" dirty="0"/>
              <a:t>Major Funding Competitions for Doctoral Students</a:t>
            </a:r>
            <a:endParaRPr lang="en-CA" dirty="0"/>
          </a:p>
        </p:txBody>
      </p:sp>
      <p:graphicFrame>
        <p:nvGraphicFramePr>
          <p:cNvPr id="5" name="Table 4" descr="Table listing scholarship opportunities, award values, and whether an internal competition is required. Scholarships include: Canada Graduate Research Scholarship Doctoral (CGRS-D), valued at $40,000 per year for up to three years, with an internal competition; Ontario Graduate Scholarship (OGS), valued at $15,000 per year, with an internal competition; Queen Elizabeth II Ontario Graduate Scholarship in Science and Technology (QEII-OGSST), valued at $15,000 per year, with an internal competition; Trent Donor Awards, with varying values and competition requirements; and External Fellowships, with varying values and no internal competition.">
            <a:extLst>
              <a:ext uri="{FF2B5EF4-FFF2-40B4-BE49-F238E27FC236}">
                <a16:creationId xmlns:a16="http://schemas.microsoft.com/office/drawing/2014/main" id="{6F66D649-B330-B206-C86A-16E8B160D3F6}"/>
              </a:ext>
            </a:extLst>
          </p:cNvPr>
          <p:cNvGraphicFramePr>
            <a:graphicFrameLocks noGrp="1"/>
          </p:cNvGraphicFramePr>
          <p:nvPr>
            <p:extLst>
              <p:ext uri="{D42A27DB-BD31-4B8C-83A1-F6EECF244321}">
                <p14:modId xmlns:p14="http://schemas.microsoft.com/office/powerpoint/2010/main" val="913146543"/>
              </p:ext>
            </p:extLst>
          </p:nvPr>
        </p:nvGraphicFramePr>
        <p:xfrm>
          <a:off x="5184948" y="2047240"/>
          <a:ext cx="6473652" cy="2763520"/>
        </p:xfrm>
        <a:graphic>
          <a:graphicData uri="http://schemas.openxmlformats.org/drawingml/2006/table">
            <a:tbl>
              <a:tblPr firstRow="1" bandRow="1">
                <a:tableStyleId>{5940675A-B579-460E-94D1-54222C63F5DA}</a:tableStyleId>
              </a:tblPr>
              <a:tblGrid>
                <a:gridCol w="2157884">
                  <a:extLst>
                    <a:ext uri="{9D8B030D-6E8A-4147-A177-3AD203B41FA5}">
                      <a16:colId xmlns:a16="http://schemas.microsoft.com/office/drawing/2014/main" val="956840230"/>
                    </a:ext>
                  </a:extLst>
                </a:gridCol>
                <a:gridCol w="2494504">
                  <a:extLst>
                    <a:ext uri="{9D8B030D-6E8A-4147-A177-3AD203B41FA5}">
                      <a16:colId xmlns:a16="http://schemas.microsoft.com/office/drawing/2014/main" val="3293743079"/>
                    </a:ext>
                  </a:extLst>
                </a:gridCol>
                <a:gridCol w="1821264">
                  <a:extLst>
                    <a:ext uri="{9D8B030D-6E8A-4147-A177-3AD203B41FA5}">
                      <a16:colId xmlns:a16="http://schemas.microsoft.com/office/drawing/2014/main" val="1375316475"/>
                    </a:ext>
                  </a:extLst>
                </a:gridCol>
              </a:tblGrid>
              <a:tr h="370840">
                <a:tc>
                  <a:txBody>
                    <a:bodyPr/>
                    <a:lstStyle/>
                    <a:p>
                      <a:r>
                        <a:rPr lang="en-US" b="1" dirty="0"/>
                        <a:t>Scholarship</a:t>
                      </a:r>
                      <a:endParaRPr lang="en-CA" b="1" dirty="0"/>
                    </a:p>
                  </a:txBody>
                  <a:tcPr/>
                </a:tc>
                <a:tc>
                  <a:txBody>
                    <a:bodyPr/>
                    <a:lstStyle/>
                    <a:p>
                      <a:r>
                        <a:rPr lang="en-US" b="1" dirty="0"/>
                        <a:t>Value</a:t>
                      </a:r>
                      <a:endParaRPr lang="en-CA" b="1" dirty="0"/>
                    </a:p>
                  </a:txBody>
                  <a:tcPr/>
                </a:tc>
                <a:tc>
                  <a:txBody>
                    <a:bodyPr/>
                    <a:lstStyle/>
                    <a:p>
                      <a:r>
                        <a:rPr lang="en-US" b="1" dirty="0"/>
                        <a:t>Internal Competition</a:t>
                      </a:r>
                      <a:endParaRPr lang="en-CA" b="1" dirty="0"/>
                    </a:p>
                  </a:txBody>
                  <a:tcPr/>
                </a:tc>
                <a:extLst>
                  <a:ext uri="{0D108BD9-81ED-4DB2-BD59-A6C34878D82A}">
                    <a16:rowId xmlns:a16="http://schemas.microsoft.com/office/drawing/2014/main" val="411307436"/>
                  </a:ext>
                </a:extLst>
              </a:tr>
              <a:tr h="370840">
                <a:tc>
                  <a:txBody>
                    <a:bodyPr/>
                    <a:lstStyle/>
                    <a:p>
                      <a:r>
                        <a:rPr lang="en-US" dirty="0"/>
                        <a:t>CGRS-D</a:t>
                      </a:r>
                      <a:endParaRPr lang="en-CA" dirty="0"/>
                    </a:p>
                  </a:txBody>
                  <a:tcPr/>
                </a:tc>
                <a:tc>
                  <a:txBody>
                    <a:bodyPr/>
                    <a:lstStyle/>
                    <a:p>
                      <a:r>
                        <a:rPr lang="en-US" dirty="0"/>
                        <a:t>$40,000</a:t>
                      </a:r>
                      <a:r>
                        <a:rPr lang="en-CA" dirty="0"/>
                        <a:t>/year for up to three years</a:t>
                      </a:r>
                    </a:p>
                  </a:txBody>
                  <a:tcPr/>
                </a:tc>
                <a:tc>
                  <a:txBody>
                    <a:bodyPr/>
                    <a:lstStyle/>
                    <a:p>
                      <a:r>
                        <a:rPr lang="en-US" dirty="0"/>
                        <a:t>Yes</a:t>
                      </a:r>
                      <a:endParaRPr lang="en-CA" dirty="0"/>
                    </a:p>
                  </a:txBody>
                  <a:tcPr/>
                </a:tc>
                <a:extLst>
                  <a:ext uri="{0D108BD9-81ED-4DB2-BD59-A6C34878D82A}">
                    <a16:rowId xmlns:a16="http://schemas.microsoft.com/office/drawing/2014/main" val="2428180612"/>
                  </a:ext>
                </a:extLst>
              </a:tr>
              <a:tr h="370840">
                <a:tc>
                  <a:txBody>
                    <a:bodyPr/>
                    <a:lstStyle/>
                    <a:p>
                      <a:r>
                        <a:rPr lang="en-US" dirty="0"/>
                        <a:t>OGS</a:t>
                      </a:r>
                      <a:endParaRPr lang="en-CA" dirty="0"/>
                    </a:p>
                  </a:txBody>
                  <a:tcPr/>
                </a:tc>
                <a:tc>
                  <a:txBody>
                    <a:bodyPr/>
                    <a:lstStyle/>
                    <a:p>
                      <a:r>
                        <a:rPr lang="en-CA" dirty="0"/>
                        <a:t>$15,000/year </a:t>
                      </a:r>
                    </a:p>
                  </a:txBody>
                  <a:tcPr/>
                </a:tc>
                <a:tc>
                  <a:txBody>
                    <a:bodyPr/>
                    <a:lstStyle/>
                    <a:p>
                      <a:r>
                        <a:rPr lang="en-US" dirty="0"/>
                        <a:t>Yes</a:t>
                      </a:r>
                      <a:endParaRPr lang="en-CA" dirty="0"/>
                    </a:p>
                  </a:txBody>
                  <a:tcPr/>
                </a:tc>
                <a:extLst>
                  <a:ext uri="{0D108BD9-81ED-4DB2-BD59-A6C34878D82A}">
                    <a16:rowId xmlns:a16="http://schemas.microsoft.com/office/drawing/2014/main" val="2731558245"/>
                  </a:ext>
                </a:extLst>
              </a:tr>
              <a:tr h="370840">
                <a:tc>
                  <a:txBody>
                    <a:bodyPr/>
                    <a:lstStyle/>
                    <a:p>
                      <a:r>
                        <a:rPr lang="en-US" dirty="0"/>
                        <a:t>QEII-OGSST</a:t>
                      </a:r>
                      <a:endParaRPr lang="en-CA" dirty="0"/>
                    </a:p>
                  </a:txBody>
                  <a:tcPr/>
                </a:tc>
                <a:tc>
                  <a:txBody>
                    <a:bodyPr/>
                    <a:lstStyle/>
                    <a:p>
                      <a:r>
                        <a:rPr lang="en-CA" dirty="0"/>
                        <a:t>$15,000/year</a:t>
                      </a:r>
                    </a:p>
                  </a:txBody>
                  <a:tcPr/>
                </a:tc>
                <a:tc>
                  <a:txBody>
                    <a:bodyPr/>
                    <a:lstStyle/>
                    <a:p>
                      <a:r>
                        <a:rPr lang="en-US" dirty="0"/>
                        <a:t>Yes</a:t>
                      </a:r>
                      <a:endParaRPr lang="en-CA" dirty="0"/>
                    </a:p>
                  </a:txBody>
                  <a:tcPr/>
                </a:tc>
                <a:extLst>
                  <a:ext uri="{0D108BD9-81ED-4DB2-BD59-A6C34878D82A}">
                    <a16:rowId xmlns:a16="http://schemas.microsoft.com/office/drawing/2014/main" val="1755297259"/>
                  </a:ext>
                </a:extLst>
              </a:tr>
              <a:tr h="370840">
                <a:tc>
                  <a:txBody>
                    <a:bodyPr/>
                    <a:lstStyle/>
                    <a:p>
                      <a:r>
                        <a:rPr lang="en-US" dirty="0"/>
                        <a:t>Trent Donor Awards</a:t>
                      </a:r>
                      <a:endParaRPr lang="en-CA" dirty="0"/>
                    </a:p>
                  </a:txBody>
                  <a:tcPr/>
                </a:tc>
                <a:tc>
                  <a:txBody>
                    <a:bodyPr/>
                    <a:lstStyle/>
                    <a:p>
                      <a:r>
                        <a:rPr lang="en-US" dirty="0"/>
                        <a:t>Varies</a:t>
                      </a:r>
                      <a:endParaRPr lang="en-CA" dirty="0"/>
                    </a:p>
                  </a:txBody>
                  <a:tcPr/>
                </a:tc>
                <a:tc>
                  <a:txBody>
                    <a:bodyPr/>
                    <a:lstStyle/>
                    <a:p>
                      <a:r>
                        <a:rPr lang="en-US" dirty="0"/>
                        <a:t>Varies</a:t>
                      </a:r>
                      <a:endParaRPr lang="en-CA" dirty="0"/>
                    </a:p>
                  </a:txBody>
                  <a:tcPr/>
                </a:tc>
                <a:extLst>
                  <a:ext uri="{0D108BD9-81ED-4DB2-BD59-A6C34878D82A}">
                    <a16:rowId xmlns:a16="http://schemas.microsoft.com/office/drawing/2014/main" val="2743698278"/>
                  </a:ext>
                </a:extLst>
              </a:tr>
              <a:tr h="370840">
                <a:tc>
                  <a:txBody>
                    <a:bodyPr/>
                    <a:lstStyle/>
                    <a:p>
                      <a:r>
                        <a:rPr lang="en-US" dirty="0"/>
                        <a:t>External Fellowships</a:t>
                      </a:r>
                      <a:endParaRPr lang="en-CA" dirty="0"/>
                    </a:p>
                  </a:txBody>
                  <a:tcPr/>
                </a:tc>
                <a:tc>
                  <a:txBody>
                    <a:bodyPr/>
                    <a:lstStyle/>
                    <a:p>
                      <a:r>
                        <a:rPr lang="en-US" dirty="0"/>
                        <a:t>Varies</a:t>
                      </a:r>
                      <a:endParaRPr lang="en-CA" dirty="0"/>
                    </a:p>
                  </a:txBody>
                  <a:tcPr/>
                </a:tc>
                <a:tc>
                  <a:txBody>
                    <a:bodyPr/>
                    <a:lstStyle/>
                    <a:p>
                      <a:r>
                        <a:rPr lang="en-US" dirty="0"/>
                        <a:t>No</a:t>
                      </a:r>
                      <a:endParaRPr lang="en-CA" dirty="0"/>
                    </a:p>
                  </a:txBody>
                  <a:tcPr/>
                </a:tc>
                <a:extLst>
                  <a:ext uri="{0D108BD9-81ED-4DB2-BD59-A6C34878D82A}">
                    <a16:rowId xmlns:a16="http://schemas.microsoft.com/office/drawing/2014/main" val="1681235528"/>
                  </a:ext>
                </a:extLst>
              </a:tr>
            </a:tbl>
          </a:graphicData>
        </a:graphic>
      </p:graphicFrame>
    </p:spTree>
    <p:extLst>
      <p:ext uri="{BB962C8B-B14F-4D97-AF65-F5344CB8AC3E}">
        <p14:creationId xmlns:p14="http://schemas.microsoft.com/office/powerpoint/2010/main" val="14430363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3B8F2456-0AEC-7AC0-C3D7-72BC6385A15A}"/>
              </a:ext>
            </a:extLst>
          </p:cNvPr>
          <p:cNvSpPr>
            <a:spLocks noGrp="1"/>
          </p:cNvSpPr>
          <p:nvPr>
            <p:ph type="title"/>
          </p:nvPr>
        </p:nvSpPr>
        <p:spPr>
          <a:xfrm>
            <a:off x="207817" y="1625382"/>
            <a:ext cx="5652655" cy="1411501"/>
          </a:xfrm>
        </p:spPr>
        <p:txBody>
          <a:bodyPr vert="horz" lIns="274320" tIns="182880" rIns="274320" bIns="182880" rtlCol="0" anchor="ctr" anchorCtr="1">
            <a:normAutofit/>
          </a:bodyPr>
          <a:lstStyle/>
          <a:p>
            <a:r>
              <a:rPr lang="en-US" sz="2400" dirty="0">
                <a:solidFill>
                  <a:srgbClr val="262626"/>
                </a:solidFill>
              </a:rPr>
              <a:t>Canada Graduate Research Scholarship ~ Doctoral Program</a:t>
            </a:r>
          </a:p>
        </p:txBody>
      </p:sp>
      <p:pic>
        <p:nvPicPr>
          <p:cNvPr id="6" name="Picture 5">
            <a:extLst>
              <a:ext uri="{FF2B5EF4-FFF2-40B4-BE49-F238E27FC236}">
                <a16:creationId xmlns:a16="http://schemas.microsoft.com/office/drawing/2014/main" id="{449B3768-3BB1-84E2-9D68-74BE42F5EE66}"/>
              </a:ext>
              <a:ext uri="{C183D7F6-B498-43B3-948B-1728B52AA6E4}">
                <adec:decorative xmlns:adec="http://schemas.microsoft.com/office/drawing/2017/decorative" val="1"/>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6096000" y="10"/>
            <a:ext cx="6095999" cy="6857990"/>
          </a:xfrm>
          <a:prstGeom prst="rect">
            <a:avLst/>
          </a:prstGeom>
        </p:spPr>
      </p:pic>
      <p:sp>
        <p:nvSpPr>
          <p:cNvPr id="2" name="TextBox 1">
            <a:extLst>
              <a:ext uri="{FF2B5EF4-FFF2-40B4-BE49-F238E27FC236}">
                <a16:creationId xmlns:a16="http://schemas.microsoft.com/office/drawing/2014/main" id="{95116853-4AC6-B1FA-D8BA-7B575DD8D39B}"/>
              </a:ext>
            </a:extLst>
          </p:cNvPr>
          <p:cNvSpPr txBox="1"/>
          <p:nvPr/>
        </p:nvSpPr>
        <p:spPr>
          <a:xfrm>
            <a:off x="207817" y="3282159"/>
            <a:ext cx="5652655" cy="1754326"/>
          </a:xfrm>
          <a:prstGeom prst="rect">
            <a:avLst/>
          </a:prstGeom>
          <a:noFill/>
        </p:spPr>
        <p:txBody>
          <a:bodyPr wrap="square" rtlCol="0">
            <a:spAutoFit/>
          </a:bodyPr>
          <a:lstStyle/>
          <a:p>
            <a:r>
              <a:rPr lang="en-US" dirty="0"/>
              <a:t>Now that we've reviewed types of scholarship and funding opportunities, let's focus on the Canada Graduate Research Scholarship - Doctoral Program (CGRS-D), one of Canada's most prestigious doctoral awards.</a:t>
            </a:r>
          </a:p>
          <a:p>
            <a:endParaRPr lang="en-US" dirty="0"/>
          </a:p>
          <a:p>
            <a:r>
              <a:rPr lang="en-US" dirty="0"/>
              <a:t>Value $120,000 paid over three years of full-time study</a:t>
            </a:r>
            <a:endParaRPr lang="en-CA" dirty="0"/>
          </a:p>
        </p:txBody>
      </p:sp>
    </p:spTree>
    <p:extLst>
      <p:ext uri="{BB962C8B-B14F-4D97-AF65-F5344CB8AC3E}">
        <p14:creationId xmlns:p14="http://schemas.microsoft.com/office/powerpoint/2010/main" val="1191489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8383C9D-E924-2AF8-7EA2-013080EBCDCF}"/>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8961120" y="1269401"/>
            <a:ext cx="2908150" cy="4619461"/>
          </a:xfrm>
          <a:prstGeom prst="rect">
            <a:avLst/>
          </a:prstGeom>
          <a:ln w="38100">
            <a:solidFill>
              <a:schemeClr val="tx1"/>
            </a:solidFill>
          </a:ln>
        </p:spPr>
      </p:pic>
      <p:sp>
        <p:nvSpPr>
          <p:cNvPr id="6" name="Title 5">
            <a:extLst>
              <a:ext uri="{FF2B5EF4-FFF2-40B4-BE49-F238E27FC236}">
                <a16:creationId xmlns:a16="http://schemas.microsoft.com/office/drawing/2014/main" id="{E12EEC09-92EA-04CD-762E-641DB938D3E4}"/>
              </a:ext>
            </a:extLst>
          </p:cNvPr>
          <p:cNvSpPr>
            <a:spLocks noGrp="1"/>
          </p:cNvSpPr>
          <p:nvPr>
            <p:ph type="title"/>
          </p:nvPr>
        </p:nvSpPr>
        <p:spPr>
          <a:xfrm>
            <a:off x="1037036" y="130306"/>
            <a:ext cx="7020441" cy="1139095"/>
          </a:xfrm>
        </p:spPr>
        <p:txBody>
          <a:bodyPr/>
          <a:lstStyle/>
          <a:p>
            <a:r>
              <a:rPr lang="en-US" dirty="0"/>
              <a:t>Tri Agency </a:t>
            </a:r>
            <a:br>
              <a:rPr lang="en-US" dirty="0"/>
            </a:br>
            <a:r>
              <a:rPr lang="en-US" dirty="0"/>
              <a:t>Priority Research Areas</a:t>
            </a:r>
            <a:endParaRPr lang="en-CA" dirty="0"/>
          </a:p>
        </p:txBody>
      </p:sp>
      <p:sp>
        <p:nvSpPr>
          <p:cNvPr id="8" name="Content Placeholder 7">
            <a:extLst>
              <a:ext uri="{FF2B5EF4-FFF2-40B4-BE49-F238E27FC236}">
                <a16:creationId xmlns:a16="http://schemas.microsoft.com/office/drawing/2014/main" id="{FE201104-4B4C-7A05-8B48-1801785CFDE7}"/>
              </a:ext>
            </a:extLst>
          </p:cNvPr>
          <p:cNvSpPr>
            <a:spLocks noGrp="1"/>
          </p:cNvSpPr>
          <p:nvPr>
            <p:ph idx="1"/>
          </p:nvPr>
        </p:nvSpPr>
        <p:spPr>
          <a:xfrm>
            <a:off x="152759" y="1538343"/>
            <a:ext cx="8593208" cy="4819426"/>
          </a:xfrm>
        </p:spPr>
        <p:txBody>
          <a:bodyPr>
            <a:normAutofit fontScale="25000" lnSpcReduction="20000"/>
          </a:bodyPr>
          <a:lstStyle/>
          <a:p>
            <a:pPr marL="0" marR="0" indent="0" algn="l">
              <a:lnSpc>
                <a:spcPct val="120000"/>
              </a:lnSpc>
              <a:spcBef>
                <a:spcPts val="0"/>
              </a:spcBef>
              <a:buNone/>
            </a:pPr>
            <a:r>
              <a:rPr lang="en-CA" sz="6400" b="0" dirty="0">
                <a:solidFill>
                  <a:srgbClr val="333333"/>
                </a:solidFill>
                <a:effectLst/>
              </a:rPr>
              <a:t>In </a:t>
            </a:r>
            <a:r>
              <a:rPr lang="en-CA" sz="6400" b="0" dirty="0">
                <a:solidFill>
                  <a:schemeClr val="tx1"/>
                </a:solidFill>
                <a:effectLst/>
                <a:hlinkClick r:id="rId4">
                  <a:extLst>
                    <a:ext uri="{A12FA001-AC4F-418D-AE19-62706E023703}">
                      <ahyp:hlinkClr xmlns:ahyp="http://schemas.microsoft.com/office/drawing/2018/hyperlinkcolor" val="tx"/>
                    </a:ext>
                  </a:extLst>
                </a:hlinkClick>
              </a:rPr>
              <a:t>Budget 2024 </a:t>
            </a:r>
            <a:r>
              <a:rPr lang="en-CA" sz="6400" b="0" dirty="0">
                <a:solidFill>
                  <a:srgbClr val="333333"/>
                </a:solidFill>
                <a:effectLst/>
              </a:rPr>
              <a:t>, funding was provided to support an increase in the number of awards, a portion of which will be dedicated to supporting priority research areas. The agencies will make additional award offers for select meritorious applications that align with one or more of the following </a:t>
            </a:r>
            <a:r>
              <a:rPr lang="en-CA" sz="6400" b="1" dirty="0">
                <a:solidFill>
                  <a:srgbClr val="333333"/>
                </a:solidFill>
                <a:effectLst/>
              </a:rPr>
              <a:t>priority research areas:</a:t>
            </a:r>
          </a:p>
          <a:p>
            <a:pPr marL="0" marR="0" indent="0" algn="l">
              <a:lnSpc>
                <a:spcPct val="120000"/>
              </a:lnSpc>
              <a:spcBef>
                <a:spcPts val="0"/>
              </a:spcBef>
              <a:buNone/>
            </a:pPr>
            <a:endParaRPr lang="en-CA" sz="6000" b="0" dirty="0">
              <a:solidFill>
                <a:srgbClr val="333333"/>
              </a:solidFill>
              <a:effectLst/>
            </a:endParaRPr>
          </a:p>
          <a:p>
            <a:pPr marL="342900" marR="0" lvl="0" indent="-342900" algn="l">
              <a:lnSpc>
                <a:spcPct val="120000"/>
              </a:lnSpc>
              <a:spcBef>
                <a:spcPts val="0"/>
              </a:spcBef>
              <a:spcAft>
                <a:spcPts val="600"/>
              </a:spcAft>
              <a:buFont typeface="Arial" panose="020B0604020202020204" pitchFamily="34" charset="0"/>
              <a:buChar char="•"/>
            </a:pPr>
            <a:r>
              <a:rPr lang="en-CA" sz="6400" b="0" i="0" dirty="0">
                <a:solidFill>
                  <a:srgbClr val="333333"/>
                </a:solidFill>
                <a:effectLst/>
              </a:rPr>
              <a:t>Advanced digital technologies (including AI, quantum, and cybersecurity) </a:t>
            </a:r>
          </a:p>
          <a:p>
            <a:pPr marL="342900" marR="0" lvl="0" indent="-342900" algn="l">
              <a:lnSpc>
                <a:spcPct val="120000"/>
              </a:lnSpc>
              <a:spcBef>
                <a:spcPts val="0"/>
              </a:spcBef>
              <a:spcAft>
                <a:spcPts val="600"/>
              </a:spcAft>
              <a:buFont typeface="Arial" panose="020B0604020202020204" pitchFamily="34" charset="0"/>
              <a:buChar char="•"/>
            </a:pPr>
            <a:r>
              <a:rPr lang="en-CA" sz="6400" b="0" i="0" dirty="0">
                <a:solidFill>
                  <a:srgbClr val="333333"/>
                </a:solidFill>
                <a:effectLst/>
              </a:rPr>
              <a:t>Health, including biotechnology </a:t>
            </a:r>
          </a:p>
          <a:p>
            <a:pPr marL="342900" marR="0" lvl="0" indent="-342900" algn="l">
              <a:lnSpc>
                <a:spcPct val="120000"/>
              </a:lnSpc>
              <a:spcBef>
                <a:spcPts val="0"/>
              </a:spcBef>
              <a:spcAft>
                <a:spcPts val="600"/>
              </a:spcAft>
              <a:buFont typeface="Arial" panose="020B0604020202020204" pitchFamily="34" charset="0"/>
              <a:buChar char="•"/>
            </a:pPr>
            <a:r>
              <a:rPr lang="en-CA" sz="6400" b="0" i="0" dirty="0">
                <a:solidFill>
                  <a:srgbClr val="333333"/>
                </a:solidFill>
                <a:effectLst/>
              </a:rPr>
              <a:t>Clean technology and resource value chains </a:t>
            </a:r>
          </a:p>
          <a:p>
            <a:pPr marL="342900" marR="0" lvl="0" indent="-342900" algn="l">
              <a:lnSpc>
                <a:spcPct val="120000"/>
              </a:lnSpc>
              <a:spcBef>
                <a:spcPts val="0"/>
              </a:spcBef>
              <a:spcAft>
                <a:spcPts val="600"/>
              </a:spcAft>
              <a:buFont typeface="Arial" panose="020B0604020202020204" pitchFamily="34" charset="0"/>
              <a:buChar char="•"/>
            </a:pPr>
            <a:r>
              <a:rPr lang="en-CA" sz="6400" b="0" i="0" dirty="0">
                <a:solidFill>
                  <a:srgbClr val="333333"/>
                </a:solidFill>
                <a:effectLst/>
              </a:rPr>
              <a:t>Environment, climate resilience, and the Arctic </a:t>
            </a:r>
          </a:p>
          <a:p>
            <a:pPr marL="342900" marR="0" lvl="0" indent="-342900" algn="l">
              <a:lnSpc>
                <a:spcPct val="120000"/>
              </a:lnSpc>
              <a:spcBef>
                <a:spcPts val="0"/>
              </a:spcBef>
              <a:spcAft>
                <a:spcPts val="600"/>
              </a:spcAft>
              <a:buFont typeface="Arial" panose="020B0604020202020204" pitchFamily="34" charset="0"/>
              <a:buChar char="•"/>
            </a:pPr>
            <a:r>
              <a:rPr lang="en-CA" sz="6400" b="0" i="0" dirty="0">
                <a:solidFill>
                  <a:srgbClr val="333333"/>
                </a:solidFill>
                <a:effectLst/>
              </a:rPr>
              <a:t>Food and water security </a:t>
            </a:r>
          </a:p>
          <a:p>
            <a:pPr marL="342900" marR="0" lvl="0" indent="-342900" algn="l">
              <a:lnSpc>
                <a:spcPct val="120000"/>
              </a:lnSpc>
              <a:spcBef>
                <a:spcPts val="0"/>
              </a:spcBef>
              <a:spcAft>
                <a:spcPts val="600"/>
              </a:spcAft>
              <a:buFont typeface="Arial" panose="020B0604020202020204" pitchFamily="34" charset="0"/>
              <a:buChar char="•"/>
            </a:pPr>
            <a:r>
              <a:rPr lang="en-CA" sz="6400" b="0" i="0" dirty="0">
                <a:solidFill>
                  <a:srgbClr val="333333"/>
                </a:solidFill>
                <a:effectLst/>
              </a:rPr>
              <a:t>Democratic and community resilience </a:t>
            </a:r>
          </a:p>
          <a:p>
            <a:pPr marL="342900" marR="0" lvl="0" indent="-342900" algn="l">
              <a:lnSpc>
                <a:spcPct val="120000"/>
              </a:lnSpc>
              <a:spcBef>
                <a:spcPts val="0"/>
              </a:spcBef>
              <a:spcAft>
                <a:spcPts val="600"/>
              </a:spcAft>
              <a:buFont typeface="Arial" panose="020B0604020202020204" pitchFamily="34" charset="0"/>
              <a:buChar char="•"/>
            </a:pPr>
            <a:r>
              <a:rPr lang="en-CA" sz="6400" b="0" i="0" dirty="0">
                <a:solidFill>
                  <a:srgbClr val="333333"/>
                </a:solidFill>
                <a:effectLst/>
              </a:rPr>
              <a:t>Manufacturing and advanced materials </a:t>
            </a:r>
          </a:p>
          <a:p>
            <a:pPr marL="342900" marR="0" lvl="0" indent="-342900" algn="l">
              <a:lnSpc>
                <a:spcPct val="120000"/>
              </a:lnSpc>
              <a:spcBef>
                <a:spcPts val="0"/>
              </a:spcBef>
              <a:spcAft>
                <a:spcPts val="2400"/>
              </a:spcAft>
              <a:buFont typeface="Arial" panose="020B0604020202020204" pitchFamily="34" charset="0"/>
              <a:buChar char="•"/>
            </a:pPr>
            <a:r>
              <a:rPr lang="en-CA" sz="6400" b="0" i="0" dirty="0">
                <a:solidFill>
                  <a:srgbClr val="333333"/>
                </a:solidFill>
                <a:effectLst/>
              </a:rPr>
              <a:t>Defence and dual-use technologies </a:t>
            </a:r>
          </a:p>
          <a:p>
            <a:pPr marL="0" marR="0" indent="0" algn="l">
              <a:lnSpc>
                <a:spcPts val="2400"/>
              </a:lnSpc>
              <a:buNone/>
            </a:pPr>
            <a:r>
              <a:rPr lang="en-CA" sz="6000" b="0" dirty="0">
                <a:solidFill>
                  <a:srgbClr val="333333"/>
                </a:solidFill>
                <a:effectLst/>
              </a:rPr>
              <a:t>See agency-specific application instructions for guidance on how to identify your research as being aligned with a priority research area.</a:t>
            </a:r>
          </a:p>
          <a:p>
            <a:endParaRPr lang="en-CA" dirty="0"/>
          </a:p>
        </p:txBody>
      </p:sp>
    </p:spTree>
    <p:extLst>
      <p:ext uri="{BB962C8B-B14F-4D97-AF65-F5344CB8AC3E}">
        <p14:creationId xmlns:p14="http://schemas.microsoft.com/office/powerpoint/2010/main" val="14824446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CD84685-53FC-5697-6338-2353F4EBC808}"/>
              </a:ext>
            </a:extLst>
          </p:cNvPr>
          <p:cNvSpPr>
            <a:spLocks noGrp="1"/>
          </p:cNvSpPr>
          <p:nvPr>
            <p:ph type="title"/>
          </p:nvPr>
        </p:nvSpPr>
        <p:spPr>
          <a:xfrm>
            <a:off x="5089646" y="611466"/>
            <a:ext cx="6092952" cy="724259"/>
          </a:xfrm>
        </p:spPr>
        <p:txBody>
          <a:bodyPr vert="horz" lIns="182880" tIns="182880" rIns="182880" bIns="182880" rtlCol="0" anchor="ctr">
            <a:normAutofit fontScale="90000"/>
          </a:bodyPr>
          <a:lstStyle/>
          <a:p>
            <a:r>
              <a:rPr lang="en-US" dirty="0"/>
              <a:t>A strong Application</a:t>
            </a:r>
          </a:p>
        </p:txBody>
      </p:sp>
      <p:pic>
        <p:nvPicPr>
          <p:cNvPr id="14" name="Picture 13">
            <a:extLst>
              <a:ext uri="{FF2B5EF4-FFF2-40B4-BE49-F238E27FC236}">
                <a16:creationId xmlns:a16="http://schemas.microsoft.com/office/drawing/2014/main" id="{4D179C11-3D3A-B73B-7576-11AF6C3DDE4E}"/>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28630" y="964692"/>
            <a:ext cx="3370633" cy="2303442"/>
          </a:xfrm>
          <a:prstGeom prst="rect">
            <a:avLst/>
          </a:prstGeom>
          <a:ln w="31750" cap="sq">
            <a:solidFill>
              <a:srgbClr val="FFFFFF"/>
            </a:solidFill>
            <a:miter lim="800000"/>
          </a:ln>
        </p:spPr>
      </p:pic>
      <p:pic>
        <p:nvPicPr>
          <p:cNvPr id="12" name="Picture 11">
            <a:extLst>
              <a:ext uri="{FF2B5EF4-FFF2-40B4-BE49-F238E27FC236}">
                <a16:creationId xmlns:a16="http://schemas.microsoft.com/office/drawing/2014/main" id="{A3D088CB-84E8-F682-EB27-98B522E664CF}"/>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27408" y="3589868"/>
            <a:ext cx="3373075" cy="2294537"/>
          </a:xfrm>
          <a:prstGeom prst="rect">
            <a:avLst/>
          </a:prstGeom>
          <a:ln w="31750" cap="sq">
            <a:solidFill>
              <a:srgbClr val="FFFFFF"/>
            </a:solidFill>
            <a:miter lim="800000"/>
          </a:ln>
        </p:spPr>
      </p:pic>
      <p:sp>
        <p:nvSpPr>
          <p:cNvPr id="3" name="Content Placeholder 2">
            <a:extLst>
              <a:ext uri="{FF2B5EF4-FFF2-40B4-BE49-F238E27FC236}">
                <a16:creationId xmlns:a16="http://schemas.microsoft.com/office/drawing/2014/main" id="{9899BC7E-D7DA-0199-C343-4A2BE0FEAE3A}"/>
              </a:ext>
            </a:extLst>
          </p:cNvPr>
          <p:cNvSpPr>
            <a:spLocks noGrp="1"/>
          </p:cNvSpPr>
          <p:nvPr>
            <p:ph sz="half" idx="2"/>
          </p:nvPr>
        </p:nvSpPr>
        <p:spPr>
          <a:xfrm>
            <a:off x="5089646" y="1570617"/>
            <a:ext cx="6829827" cy="4797910"/>
          </a:xfrm>
        </p:spPr>
        <p:txBody>
          <a:bodyPr vert="horz" lIns="91440" tIns="45720" rIns="91440" bIns="45720" rtlCol="0">
            <a:noAutofit/>
          </a:bodyPr>
          <a:lstStyle/>
          <a:p>
            <a:pPr>
              <a:lnSpc>
                <a:spcPct val="90000"/>
              </a:lnSpc>
            </a:pPr>
            <a:r>
              <a:rPr lang="en-US" sz="1500" b="0" i="0" dirty="0">
                <a:effectLst/>
              </a:rPr>
              <a:t>Strong academic record</a:t>
            </a:r>
          </a:p>
          <a:p>
            <a:pPr>
              <a:lnSpc>
                <a:spcPct val="90000"/>
              </a:lnSpc>
            </a:pPr>
            <a:r>
              <a:rPr lang="en-US" sz="1500" b="0" i="0" dirty="0">
                <a:effectLst/>
              </a:rPr>
              <a:t>Clear and feasible research plan</a:t>
            </a:r>
          </a:p>
          <a:p>
            <a:pPr>
              <a:lnSpc>
                <a:spcPct val="90000"/>
              </a:lnSpc>
            </a:pPr>
            <a:r>
              <a:rPr lang="en-US" sz="1500" b="0" i="0" dirty="0">
                <a:effectLst/>
              </a:rPr>
              <a:t>Strong research contributions</a:t>
            </a:r>
          </a:p>
          <a:p>
            <a:pPr>
              <a:lnSpc>
                <a:spcPct val="90000"/>
              </a:lnSpc>
            </a:pPr>
            <a:r>
              <a:rPr lang="en-US" sz="1500" b="0" i="0" dirty="0">
                <a:effectLst/>
              </a:rPr>
              <a:t>Leadership and service</a:t>
            </a:r>
          </a:p>
          <a:p>
            <a:pPr>
              <a:lnSpc>
                <a:spcPct val="90000"/>
              </a:lnSpc>
            </a:pPr>
            <a:r>
              <a:rPr lang="en-US" sz="1500" b="0" i="0" dirty="0">
                <a:effectLst/>
              </a:rPr>
              <a:t>Excellent referee assessments</a:t>
            </a:r>
          </a:p>
          <a:p>
            <a:pPr>
              <a:lnSpc>
                <a:spcPct val="90000"/>
              </a:lnSpc>
            </a:pPr>
            <a:r>
              <a:rPr lang="en-US" sz="1500" b="0" i="0" dirty="0">
                <a:effectLst/>
              </a:rPr>
              <a:t>Addresses the Selection Criteria Directly</a:t>
            </a:r>
          </a:p>
          <a:p>
            <a:pPr marL="57150">
              <a:lnSpc>
                <a:spcPct val="90000"/>
              </a:lnSpc>
            </a:pPr>
            <a:r>
              <a:rPr lang="en-US" sz="1500" b="0" i="0" dirty="0">
                <a:effectLst/>
              </a:rPr>
              <a:t>Clearly demonstrates how experiences, accomplishments, and outline of research plan aligns with the assessment criteria.</a:t>
            </a:r>
          </a:p>
          <a:p>
            <a:pPr marL="57150">
              <a:lnSpc>
                <a:spcPct val="90000"/>
              </a:lnSpc>
            </a:pPr>
            <a:r>
              <a:rPr lang="en-US" sz="1500" b="0" i="0" dirty="0">
                <a:effectLst/>
              </a:rPr>
              <a:t>Makes it easy for reviewers to identify evidence of both:</a:t>
            </a:r>
          </a:p>
          <a:p>
            <a:pPr lvl="1">
              <a:lnSpc>
                <a:spcPct val="90000"/>
              </a:lnSpc>
            </a:pPr>
            <a:r>
              <a:rPr lang="en-US" sz="1500" b="0" i="0" dirty="0">
                <a:effectLst/>
              </a:rPr>
              <a:t>Research Potential</a:t>
            </a:r>
          </a:p>
          <a:p>
            <a:pPr lvl="1">
              <a:lnSpc>
                <a:spcPct val="90000"/>
              </a:lnSpc>
            </a:pPr>
            <a:r>
              <a:rPr lang="en-US" sz="1500" b="0" i="0" dirty="0">
                <a:effectLst/>
              </a:rPr>
              <a:t>Relevant Experience and Achievements</a:t>
            </a:r>
          </a:p>
          <a:p>
            <a:pPr marL="0">
              <a:lnSpc>
                <a:spcPct val="90000"/>
              </a:lnSpc>
            </a:pPr>
            <a:endParaRPr lang="en-US" sz="1500" b="0" i="0" dirty="0">
              <a:effectLst/>
            </a:endParaRPr>
          </a:p>
          <a:p>
            <a:pPr marL="0" indent="0">
              <a:lnSpc>
                <a:spcPct val="90000"/>
              </a:lnSpc>
              <a:buNone/>
            </a:pPr>
            <a:r>
              <a:rPr lang="en-US" sz="1500" b="1" i="0" dirty="0">
                <a:effectLst/>
              </a:rPr>
              <a:t>Key Message</a:t>
            </a:r>
            <a:r>
              <a:rPr lang="en-US" sz="1500" b="0" i="0" dirty="0">
                <a:effectLst/>
              </a:rPr>
              <a:t>: The strongest applications do more than list accomplishments. They clearly connect every part of the application to the selection criteria and provide compelling evidence that the applicant is an outstanding future researcher.</a:t>
            </a:r>
          </a:p>
        </p:txBody>
      </p:sp>
    </p:spTree>
    <p:extLst>
      <p:ext uri="{BB962C8B-B14F-4D97-AF65-F5344CB8AC3E}">
        <p14:creationId xmlns:p14="http://schemas.microsoft.com/office/powerpoint/2010/main" val="25681279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51BC54E2-6737-3C68-E45A-02B73E6263D2}"/>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140AD887-4E2D-F51A-7DDD-EB51FE158A86}"/>
              </a:ext>
              <a:ext uri="{C183D7F6-B498-43B3-948B-1728B52AA6E4}">
                <adec:decorative xmlns:adec="http://schemas.microsoft.com/office/drawing/2017/decorative" val="1"/>
              </a:ext>
            </a:extLst>
          </p:cNvPr>
          <p:cNvPicPr>
            <a:picLocks noChangeAspect="1"/>
          </p:cNvPicPr>
          <p:nvPr/>
        </p:nvPicPr>
        <p:blipFill>
          <a:blip r:embed="rId2" cstate="email">
            <a:extLst>
              <a:ext uri="{28A0092B-C50C-407E-A947-70E740481C1C}">
                <a14:useLocalDpi xmlns:a14="http://schemas.microsoft.com/office/drawing/2010/main"/>
              </a:ext>
            </a:extLst>
          </a:blip>
          <a:srcRect r="1" b="157"/>
          <a:stretch>
            <a:fillRect/>
          </a:stretch>
        </p:blipFill>
        <p:spPr>
          <a:xfrm>
            <a:off x="6096000" y="10"/>
            <a:ext cx="6096000" cy="6857990"/>
          </a:xfrm>
          <a:prstGeom prst="rect">
            <a:avLst/>
          </a:prstGeom>
        </p:spPr>
      </p:pic>
      <p:sp>
        <p:nvSpPr>
          <p:cNvPr id="5" name="Title 4">
            <a:extLst>
              <a:ext uri="{FF2B5EF4-FFF2-40B4-BE49-F238E27FC236}">
                <a16:creationId xmlns:a16="http://schemas.microsoft.com/office/drawing/2014/main" id="{96DF6CFB-8DCD-1414-AEA9-4A247B661124}"/>
              </a:ext>
            </a:extLst>
          </p:cNvPr>
          <p:cNvSpPr>
            <a:spLocks noGrp="1"/>
          </p:cNvSpPr>
          <p:nvPr>
            <p:ph type="title"/>
          </p:nvPr>
        </p:nvSpPr>
        <p:spPr>
          <a:xfrm>
            <a:off x="687413" y="0"/>
            <a:ext cx="4492752" cy="859125"/>
          </a:xfrm>
          <a:solidFill>
            <a:schemeClr val="tx1">
              <a:alpha val="60000"/>
            </a:schemeClr>
          </a:solidFill>
          <a:ln>
            <a:solidFill>
              <a:schemeClr val="bg1"/>
            </a:solidFill>
          </a:ln>
        </p:spPr>
        <p:txBody>
          <a:bodyPr vert="horz" lIns="182880" tIns="182880" rIns="182880" bIns="182880" rtlCol="0" anchor="ctr">
            <a:normAutofit fontScale="90000"/>
          </a:bodyPr>
          <a:lstStyle/>
          <a:p>
            <a:r>
              <a:rPr lang="en-US" sz="2400" dirty="0">
                <a:solidFill>
                  <a:schemeClr val="bg1"/>
                </a:solidFill>
              </a:rPr>
              <a:t>BIG Picture </a:t>
            </a:r>
            <a:br>
              <a:rPr lang="en-US" sz="2400" dirty="0">
                <a:solidFill>
                  <a:schemeClr val="bg1"/>
                </a:solidFill>
              </a:rPr>
            </a:br>
            <a:r>
              <a:rPr lang="en-US" sz="2400" dirty="0">
                <a:solidFill>
                  <a:schemeClr val="bg1"/>
                </a:solidFill>
              </a:rPr>
              <a:t>Planning Steps</a:t>
            </a:r>
          </a:p>
        </p:txBody>
      </p:sp>
      <p:sp>
        <p:nvSpPr>
          <p:cNvPr id="3" name="Content Placeholder 2">
            <a:extLst>
              <a:ext uri="{FF2B5EF4-FFF2-40B4-BE49-F238E27FC236}">
                <a16:creationId xmlns:a16="http://schemas.microsoft.com/office/drawing/2014/main" id="{686131B1-2281-B4F8-79E7-77ED04649FC7}"/>
              </a:ext>
            </a:extLst>
          </p:cNvPr>
          <p:cNvSpPr>
            <a:spLocks noGrp="1"/>
          </p:cNvSpPr>
          <p:nvPr>
            <p:ph idx="1"/>
          </p:nvPr>
        </p:nvSpPr>
        <p:spPr>
          <a:xfrm>
            <a:off x="215153" y="1054249"/>
            <a:ext cx="5776855" cy="5604735"/>
          </a:xfrm>
        </p:spPr>
        <p:txBody>
          <a:bodyPr vert="horz" lIns="91440" tIns="45720" rIns="91440" bIns="45720" rtlCol="0" anchor="t">
            <a:normAutofit/>
          </a:bodyPr>
          <a:lstStyle/>
          <a:p>
            <a:pPr marL="0" marR="0" lvl="0" indent="0" fontAlgn="auto">
              <a:lnSpc>
                <a:spcPct val="90000"/>
              </a:lnSpc>
              <a:buSzTx/>
              <a:buNone/>
              <a:tabLst/>
              <a:defRPr/>
            </a:pPr>
            <a:r>
              <a:rPr lang="en-US" sz="1600" b="1" dirty="0">
                <a:solidFill>
                  <a:schemeClr val="tx1">
                    <a:lumMod val="85000"/>
                    <a:lumOff val="15000"/>
                  </a:schemeClr>
                </a:solidFill>
              </a:rPr>
              <a:t>CGRS D Application Planning Process</a:t>
            </a:r>
          </a:p>
          <a:p>
            <a:pPr marL="457200" marR="0" lvl="0" indent="-342900" fontAlgn="auto">
              <a:lnSpc>
                <a:spcPct val="90000"/>
              </a:lnSpc>
              <a:buClr>
                <a:schemeClr val="tx1"/>
              </a:buClr>
              <a:buSzTx/>
              <a:buFont typeface="+mj-lt"/>
              <a:buAutoNum type="arabicPeriod"/>
              <a:tabLst/>
              <a:defRPr/>
            </a:pPr>
            <a:r>
              <a:rPr lang="en-US" sz="1600" dirty="0">
                <a:solidFill>
                  <a:schemeClr val="tx1">
                    <a:lumMod val="85000"/>
                    <a:lumOff val="15000"/>
                  </a:schemeClr>
                </a:solidFill>
              </a:rPr>
              <a:t>Understand award requirements and evaluation criteria</a:t>
            </a:r>
          </a:p>
          <a:p>
            <a:pPr marL="457200" marR="0" lvl="0" indent="-342900" fontAlgn="auto">
              <a:lnSpc>
                <a:spcPct val="90000"/>
              </a:lnSpc>
              <a:buClr>
                <a:schemeClr val="tx1"/>
              </a:buClr>
              <a:buSzTx/>
              <a:buFont typeface="+mj-lt"/>
              <a:buAutoNum type="arabicPeriod"/>
              <a:tabLst/>
              <a:defRPr/>
            </a:pPr>
            <a:r>
              <a:rPr lang="en-US" sz="1600" dirty="0">
                <a:solidFill>
                  <a:schemeClr val="tx1">
                    <a:lumMod val="85000"/>
                    <a:lumOff val="15000"/>
                  </a:schemeClr>
                </a:solidFill>
              </a:rPr>
              <a:t>Assess program and funding fit</a:t>
            </a:r>
          </a:p>
          <a:p>
            <a:pPr marL="457200" marR="0" lvl="0" indent="-342900" fontAlgn="auto">
              <a:lnSpc>
                <a:spcPct val="90000"/>
              </a:lnSpc>
              <a:buClr>
                <a:schemeClr val="tx1"/>
              </a:buClr>
              <a:buSzTx/>
              <a:buFont typeface="+mj-lt"/>
              <a:buAutoNum type="arabicPeriod"/>
              <a:tabLst/>
              <a:defRPr/>
            </a:pPr>
            <a:r>
              <a:rPr lang="en-US" sz="1600" dirty="0">
                <a:solidFill>
                  <a:schemeClr val="tx1">
                    <a:lumMod val="85000"/>
                    <a:lumOff val="15000"/>
                  </a:schemeClr>
                </a:solidFill>
              </a:rPr>
              <a:t>Review the application portal</a:t>
            </a:r>
          </a:p>
          <a:p>
            <a:pPr marL="457200" marR="0" lvl="0" indent="-342900" fontAlgn="auto">
              <a:lnSpc>
                <a:spcPct val="90000"/>
              </a:lnSpc>
              <a:buClr>
                <a:schemeClr val="tx1"/>
              </a:buClr>
              <a:buSzTx/>
              <a:buFont typeface="+mj-lt"/>
              <a:buAutoNum type="arabicPeriod"/>
              <a:tabLst/>
              <a:defRPr/>
            </a:pPr>
            <a:r>
              <a:rPr lang="en-US" sz="1600" dirty="0">
                <a:solidFill>
                  <a:schemeClr val="tx1">
                    <a:lumMod val="85000"/>
                    <a:lumOff val="15000"/>
                  </a:schemeClr>
                </a:solidFill>
              </a:rPr>
              <a:t>Create a timeline and work backward from deadlines</a:t>
            </a:r>
          </a:p>
          <a:p>
            <a:pPr marL="457200" marR="0" lvl="0" indent="-342900" fontAlgn="auto">
              <a:lnSpc>
                <a:spcPct val="90000"/>
              </a:lnSpc>
              <a:buClr>
                <a:schemeClr val="tx1"/>
              </a:buClr>
              <a:buSzTx/>
              <a:buFont typeface="+mj-lt"/>
              <a:buAutoNum type="arabicPeriod"/>
              <a:tabLst/>
              <a:defRPr/>
            </a:pPr>
            <a:r>
              <a:rPr lang="en-US" sz="1600" dirty="0">
                <a:solidFill>
                  <a:schemeClr val="tx1">
                    <a:lumMod val="85000"/>
                    <a:lumOff val="15000"/>
                  </a:schemeClr>
                </a:solidFill>
              </a:rPr>
              <a:t>Secure strong referees early</a:t>
            </a:r>
          </a:p>
          <a:p>
            <a:pPr marL="457200" marR="0" lvl="0" indent="-342900" fontAlgn="auto">
              <a:lnSpc>
                <a:spcPct val="90000"/>
              </a:lnSpc>
              <a:buClr>
                <a:schemeClr val="tx1"/>
              </a:buClr>
              <a:buSzTx/>
              <a:buFont typeface="+mj-lt"/>
              <a:buAutoNum type="arabicPeriod"/>
              <a:tabLst/>
              <a:defRPr/>
            </a:pPr>
            <a:r>
              <a:rPr lang="en-US" sz="1600" dirty="0">
                <a:solidFill>
                  <a:schemeClr val="tx1">
                    <a:lumMod val="85000"/>
                    <a:lumOff val="15000"/>
                  </a:schemeClr>
                </a:solidFill>
              </a:rPr>
              <a:t>Order transcripts and gather documentation</a:t>
            </a:r>
          </a:p>
          <a:p>
            <a:pPr marL="457200" marR="0" lvl="0" indent="-342900" fontAlgn="auto">
              <a:lnSpc>
                <a:spcPct val="90000"/>
              </a:lnSpc>
              <a:buClr>
                <a:schemeClr val="tx1"/>
              </a:buClr>
              <a:buSzTx/>
              <a:buFont typeface="+mj-lt"/>
              <a:buAutoNum type="arabicPeriod"/>
              <a:tabLst/>
              <a:defRPr/>
            </a:pPr>
            <a:r>
              <a:rPr lang="en-US" sz="1600" dirty="0">
                <a:solidFill>
                  <a:schemeClr val="tx1">
                    <a:lumMod val="85000"/>
                    <a:lumOff val="15000"/>
                  </a:schemeClr>
                </a:solidFill>
              </a:rPr>
              <a:t>Write the research proposal and supporting statements</a:t>
            </a:r>
          </a:p>
          <a:p>
            <a:pPr marL="457200" marR="0" lvl="0" indent="-342900" fontAlgn="auto">
              <a:lnSpc>
                <a:spcPct val="90000"/>
              </a:lnSpc>
              <a:buClr>
                <a:schemeClr val="tx1"/>
              </a:buClr>
              <a:buSzTx/>
              <a:buFont typeface="+mj-lt"/>
              <a:buAutoNum type="arabicPeriod"/>
              <a:tabLst/>
              <a:defRPr/>
            </a:pPr>
            <a:r>
              <a:rPr lang="en-US" sz="1600" dirty="0">
                <a:solidFill>
                  <a:schemeClr val="tx1">
                    <a:lumMod val="85000"/>
                    <a:lumOff val="15000"/>
                  </a:schemeClr>
                </a:solidFill>
              </a:rPr>
              <a:t>Seek feedback from supervisors, peers, and SGS supports</a:t>
            </a:r>
          </a:p>
          <a:p>
            <a:pPr marL="457200" marR="0" lvl="0" indent="-342900" fontAlgn="auto">
              <a:lnSpc>
                <a:spcPct val="90000"/>
              </a:lnSpc>
              <a:buClr>
                <a:schemeClr val="tx1"/>
              </a:buClr>
              <a:buSzTx/>
              <a:buFont typeface="+mj-lt"/>
              <a:buAutoNum type="arabicPeriod"/>
              <a:tabLst/>
              <a:defRPr/>
            </a:pPr>
            <a:r>
              <a:rPr lang="en-US" sz="1600" dirty="0">
                <a:solidFill>
                  <a:schemeClr val="tx1">
                    <a:lumMod val="85000"/>
                    <a:lumOff val="15000"/>
                  </a:schemeClr>
                </a:solidFill>
              </a:rPr>
              <a:t>Revise and refine application materials</a:t>
            </a:r>
          </a:p>
          <a:p>
            <a:pPr marL="457200" marR="0" lvl="0" indent="-342900" fontAlgn="auto">
              <a:lnSpc>
                <a:spcPct val="90000"/>
              </a:lnSpc>
              <a:buClr>
                <a:schemeClr val="tx1"/>
              </a:buClr>
              <a:buSzTx/>
              <a:buFont typeface="+mj-lt"/>
              <a:buAutoNum type="arabicPeriod"/>
              <a:tabLst/>
              <a:defRPr/>
            </a:pPr>
            <a:r>
              <a:rPr lang="en-US" sz="1600" dirty="0">
                <a:solidFill>
                  <a:schemeClr val="tx1">
                    <a:lumMod val="85000"/>
                    <a:lumOff val="15000"/>
                  </a:schemeClr>
                </a:solidFill>
              </a:rPr>
              <a:t>Complete final checks and submit before the internal deadline</a:t>
            </a:r>
          </a:p>
          <a:p>
            <a:pPr marL="342900" marR="0" lvl="0" fontAlgn="auto">
              <a:lnSpc>
                <a:spcPct val="90000"/>
              </a:lnSpc>
              <a:buSzTx/>
              <a:tabLst/>
              <a:defRPr/>
            </a:pPr>
            <a:endParaRPr lang="en-US" sz="1600" dirty="0">
              <a:solidFill>
                <a:schemeClr val="tx1">
                  <a:lumMod val="85000"/>
                  <a:lumOff val="15000"/>
                </a:schemeClr>
              </a:solidFill>
            </a:endParaRPr>
          </a:p>
          <a:p>
            <a:pPr marL="114300" marR="0" lvl="0" indent="0" fontAlgn="auto">
              <a:lnSpc>
                <a:spcPct val="90000"/>
              </a:lnSpc>
              <a:buSzTx/>
              <a:buNone/>
              <a:tabLst/>
              <a:defRPr/>
            </a:pPr>
            <a:r>
              <a:rPr lang="en-US" sz="1800" b="1" dirty="0">
                <a:solidFill>
                  <a:schemeClr val="tx1">
                    <a:lumMod val="85000"/>
                    <a:lumOff val="15000"/>
                  </a:schemeClr>
                </a:solidFill>
              </a:rPr>
              <a:t>Key Message: A successful CGRS D application is not built in a few weeks. Start early, plan strategically, and give yourself sufficient time for feedback and revision.</a:t>
            </a:r>
          </a:p>
        </p:txBody>
      </p:sp>
    </p:spTree>
    <p:extLst>
      <p:ext uri="{BB962C8B-B14F-4D97-AF65-F5344CB8AC3E}">
        <p14:creationId xmlns:p14="http://schemas.microsoft.com/office/powerpoint/2010/main" val="27043651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2B56F99-B0E8-F2EA-8A7F-717913D5C6E7}"/>
              </a:ext>
            </a:extLst>
          </p:cNvPr>
          <p:cNvSpPr>
            <a:spLocks noGrp="1"/>
          </p:cNvSpPr>
          <p:nvPr>
            <p:ph type="title"/>
          </p:nvPr>
        </p:nvSpPr>
        <p:spPr>
          <a:xfrm>
            <a:off x="1099341" y="168627"/>
            <a:ext cx="10477948" cy="810320"/>
          </a:xfrm>
        </p:spPr>
        <p:txBody>
          <a:bodyPr/>
          <a:lstStyle/>
          <a:p>
            <a:r>
              <a:rPr lang="en-US" dirty="0"/>
              <a:t>CGRS D Application: Detail Planning 1</a:t>
            </a:r>
            <a:endParaRPr lang="en-CA" dirty="0"/>
          </a:p>
        </p:txBody>
      </p:sp>
      <p:sp>
        <p:nvSpPr>
          <p:cNvPr id="6" name="Content Placeholder 5">
            <a:extLst>
              <a:ext uri="{FF2B5EF4-FFF2-40B4-BE49-F238E27FC236}">
                <a16:creationId xmlns:a16="http://schemas.microsoft.com/office/drawing/2014/main" id="{B0E471DE-182D-1AD1-B32E-FEF319C31CA8}"/>
              </a:ext>
            </a:extLst>
          </p:cNvPr>
          <p:cNvSpPr>
            <a:spLocks noGrp="1"/>
          </p:cNvSpPr>
          <p:nvPr>
            <p:ph sz="half" idx="1"/>
          </p:nvPr>
        </p:nvSpPr>
        <p:spPr>
          <a:xfrm>
            <a:off x="96820" y="1366221"/>
            <a:ext cx="4227754" cy="2624866"/>
          </a:xfrm>
        </p:spPr>
        <p:txBody>
          <a:bodyPr>
            <a:normAutofit/>
          </a:bodyPr>
          <a:lstStyle/>
          <a:p>
            <a:pPr marL="0" indent="0">
              <a:spcBef>
                <a:spcPts val="600"/>
              </a:spcBef>
              <a:buNone/>
            </a:pPr>
            <a:r>
              <a:rPr lang="en-US" sz="1500" b="1" dirty="0"/>
              <a:t>1. Understand the Award and Requirements</a:t>
            </a:r>
          </a:p>
          <a:p>
            <a:pPr>
              <a:spcBef>
                <a:spcPts val="600"/>
              </a:spcBef>
              <a:buClr>
                <a:srgbClr val="0070C0"/>
              </a:buClr>
              <a:buFont typeface="Wingdings" panose="05000000000000000000" pitchFamily="2" charset="2"/>
              <a:buChar char="Ø"/>
            </a:pPr>
            <a:r>
              <a:rPr lang="en-US" sz="1500" dirty="0"/>
              <a:t>Read all Tri-Agency program materials and selection criteria.</a:t>
            </a:r>
          </a:p>
          <a:p>
            <a:pPr>
              <a:spcBef>
                <a:spcPts val="600"/>
              </a:spcBef>
              <a:buClr>
                <a:srgbClr val="0070C0"/>
              </a:buClr>
              <a:buFont typeface="Wingdings" panose="05000000000000000000" pitchFamily="2" charset="2"/>
              <a:buChar char="Ø"/>
            </a:pPr>
            <a:r>
              <a:rPr lang="en-US" sz="1500" dirty="0"/>
              <a:t>Review eligibility requirements.</a:t>
            </a:r>
          </a:p>
          <a:p>
            <a:pPr>
              <a:spcBef>
                <a:spcPts val="600"/>
              </a:spcBef>
              <a:buClr>
                <a:srgbClr val="0070C0"/>
              </a:buClr>
              <a:buFont typeface="Wingdings" panose="05000000000000000000" pitchFamily="2" charset="2"/>
              <a:buChar char="Ø"/>
            </a:pPr>
            <a:r>
              <a:rPr lang="en-US" sz="1500" dirty="0"/>
              <a:t>Understand how applications are assessed.</a:t>
            </a:r>
          </a:p>
          <a:p>
            <a:pPr>
              <a:spcBef>
                <a:spcPts val="600"/>
              </a:spcBef>
              <a:buClr>
                <a:srgbClr val="0070C0"/>
              </a:buClr>
              <a:buFont typeface="Wingdings" panose="05000000000000000000" pitchFamily="2" charset="2"/>
              <a:buChar char="Ø"/>
            </a:pPr>
            <a:r>
              <a:rPr lang="en-US" sz="1500" dirty="0"/>
              <a:t>Familiarize yourself with required components and formatting rules.</a:t>
            </a:r>
          </a:p>
        </p:txBody>
      </p:sp>
      <p:sp>
        <p:nvSpPr>
          <p:cNvPr id="7" name="Content Placeholder 6">
            <a:extLst>
              <a:ext uri="{FF2B5EF4-FFF2-40B4-BE49-F238E27FC236}">
                <a16:creationId xmlns:a16="http://schemas.microsoft.com/office/drawing/2014/main" id="{F60C63AB-17E9-91E4-2F09-814F562B0445}"/>
              </a:ext>
            </a:extLst>
          </p:cNvPr>
          <p:cNvSpPr>
            <a:spLocks noGrp="1"/>
          </p:cNvSpPr>
          <p:nvPr>
            <p:ph sz="half" idx="2"/>
          </p:nvPr>
        </p:nvSpPr>
        <p:spPr>
          <a:xfrm>
            <a:off x="4593515" y="1366220"/>
            <a:ext cx="3603812" cy="2624867"/>
          </a:xfrm>
        </p:spPr>
        <p:txBody>
          <a:bodyPr>
            <a:normAutofit/>
          </a:bodyPr>
          <a:lstStyle/>
          <a:p>
            <a:pPr marL="0" indent="0">
              <a:spcBef>
                <a:spcPts val="600"/>
              </a:spcBef>
              <a:buNone/>
            </a:pPr>
            <a:r>
              <a:rPr lang="en-US" sz="1500" b="1" dirty="0"/>
              <a:t>2. Assess Program and Funding Fit</a:t>
            </a:r>
          </a:p>
          <a:p>
            <a:pPr>
              <a:spcBef>
                <a:spcPts val="600"/>
              </a:spcBef>
              <a:buClr>
                <a:srgbClr val="0070C0"/>
              </a:buClr>
              <a:buFont typeface="Wingdings" panose="05000000000000000000" pitchFamily="2" charset="2"/>
              <a:buChar char="Ø"/>
            </a:pPr>
            <a:r>
              <a:rPr lang="en-US" sz="1500" dirty="0"/>
              <a:t>Confirm eligibility based on your academic stage.</a:t>
            </a:r>
          </a:p>
          <a:p>
            <a:pPr>
              <a:spcBef>
                <a:spcPts val="600"/>
              </a:spcBef>
              <a:buClr>
                <a:srgbClr val="0070C0"/>
              </a:buClr>
              <a:buFont typeface="Wingdings" panose="05000000000000000000" pitchFamily="2" charset="2"/>
              <a:buChar char="Ø"/>
            </a:pPr>
            <a:r>
              <a:rPr lang="en-US" sz="1500" dirty="0"/>
              <a:t>Consider where you will hold the award.</a:t>
            </a:r>
          </a:p>
          <a:p>
            <a:pPr>
              <a:spcBef>
                <a:spcPts val="600"/>
              </a:spcBef>
              <a:buClr>
                <a:srgbClr val="0070C0"/>
              </a:buClr>
              <a:buFont typeface="Wingdings" panose="05000000000000000000" pitchFamily="2" charset="2"/>
              <a:buChar char="Ø"/>
            </a:pPr>
            <a:r>
              <a:rPr lang="en-US" sz="1500" dirty="0"/>
              <a:t>Explore doctoral program funding packages and institutional supports.</a:t>
            </a:r>
          </a:p>
          <a:p>
            <a:pPr>
              <a:spcBef>
                <a:spcPts val="600"/>
              </a:spcBef>
              <a:buClr>
                <a:srgbClr val="0070C0"/>
              </a:buClr>
              <a:buFont typeface="Wingdings" panose="05000000000000000000" pitchFamily="2" charset="2"/>
              <a:buChar char="Ø"/>
            </a:pPr>
            <a:r>
              <a:rPr lang="en-US" sz="1500" dirty="0"/>
              <a:t>Discuss plans with potential supervisors.</a:t>
            </a:r>
            <a:endParaRPr lang="en-CA" sz="1500" dirty="0"/>
          </a:p>
        </p:txBody>
      </p:sp>
      <p:sp>
        <p:nvSpPr>
          <p:cNvPr id="10" name="TextBox 9">
            <a:extLst>
              <a:ext uri="{FF2B5EF4-FFF2-40B4-BE49-F238E27FC236}">
                <a16:creationId xmlns:a16="http://schemas.microsoft.com/office/drawing/2014/main" id="{379A9CEB-2336-D39A-9354-2BEC00B8406D}"/>
              </a:ext>
            </a:extLst>
          </p:cNvPr>
          <p:cNvSpPr txBox="1"/>
          <p:nvPr/>
        </p:nvSpPr>
        <p:spPr>
          <a:xfrm>
            <a:off x="8466269" y="1366220"/>
            <a:ext cx="3111020" cy="2246769"/>
          </a:xfrm>
          <a:prstGeom prst="rect">
            <a:avLst/>
          </a:prstGeom>
          <a:noFill/>
        </p:spPr>
        <p:txBody>
          <a:bodyPr wrap="square" rtlCol="0">
            <a:spAutoFit/>
          </a:bodyPr>
          <a:lstStyle/>
          <a:p>
            <a:pPr>
              <a:spcBef>
                <a:spcPts val="600"/>
              </a:spcBef>
            </a:pPr>
            <a:r>
              <a:rPr lang="en-US" sz="1500" b="1" dirty="0"/>
              <a:t>3. Explore the Application Portal</a:t>
            </a:r>
          </a:p>
          <a:p>
            <a:pPr marL="285750" indent="-285750">
              <a:spcBef>
                <a:spcPts val="600"/>
              </a:spcBef>
              <a:buClr>
                <a:srgbClr val="0070C0"/>
              </a:buClr>
              <a:buFont typeface="Wingdings" panose="05000000000000000000" pitchFamily="2" charset="2"/>
              <a:buChar char="Ø"/>
            </a:pPr>
            <a:r>
              <a:rPr lang="en-US" sz="1500" dirty="0"/>
              <a:t>Create or access your application account</a:t>
            </a:r>
          </a:p>
          <a:p>
            <a:pPr marL="285750" indent="-285750">
              <a:spcBef>
                <a:spcPts val="600"/>
              </a:spcBef>
              <a:buClr>
                <a:srgbClr val="0070C0"/>
              </a:buClr>
              <a:buFont typeface="Wingdings" panose="05000000000000000000" pitchFamily="2" charset="2"/>
              <a:buChar char="Ø"/>
            </a:pPr>
            <a:r>
              <a:rPr lang="en-US" sz="1500" dirty="0"/>
              <a:t>Review all application  sections</a:t>
            </a:r>
          </a:p>
          <a:p>
            <a:pPr marL="285750" indent="-285750">
              <a:spcBef>
                <a:spcPts val="600"/>
              </a:spcBef>
              <a:buClr>
                <a:srgbClr val="0070C0"/>
              </a:buClr>
              <a:buFont typeface="Wingdings" panose="05000000000000000000" pitchFamily="2" charset="2"/>
              <a:buChar char="Ø"/>
            </a:pPr>
            <a:r>
              <a:rPr lang="en-US" sz="1500" dirty="0"/>
              <a:t>Identify required documents and information</a:t>
            </a:r>
          </a:p>
          <a:p>
            <a:pPr marL="285750" indent="-285750">
              <a:spcBef>
                <a:spcPts val="600"/>
              </a:spcBef>
              <a:buClr>
                <a:srgbClr val="0070C0"/>
              </a:buClr>
              <a:buFont typeface="Wingdings" panose="05000000000000000000" pitchFamily="2" charset="2"/>
              <a:buChar char="Ø"/>
            </a:pPr>
            <a:r>
              <a:rPr lang="en-US" sz="1500" b="1" dirty="0"/>
              <a:t>Note: </a:t>
            </a:r>
            <a:r>
              <a:rPr lang="en-US" sz="1500" dirty="0"/>
              <a:t>technical requirements and submission procedures </a:t>
            </a:r>
            <a:endParaRPr lang="en-CA" sz="1500" dirty="0"/>
          </a:p>
        </p:txBody>
      </p:sp>
      <p:sp>
        <p:nvSpPr>
          <p:cNvPr id="11" name="TextBox 10">
            <a:extLst>
              <a:ext uri="{FF2B5EF4-FFF2-40B4-BE49-F238E27FC236}">
                <a16:creationId xmlns:a16="http://schemas.microsoft.com/office/drawing/2014/main" id="{EC1492F1-6675-F57A-2D7F-7760DEF4FB28}"/>
              </a:ext>
            </a:extLst>
          </p:cNvPr>
          <p:cNvSpPr txBox="1"/>
          <p:nvPr/>
        </p:nvSpPr>
        <p:spPr>
          <a:xfrm>
            <a:off x="96820" y="4097024"/>
            <a:ext cx="3958814" cy="2246769"/>
          </a:xfrm>
          <a:prstGeom prst="rect">
            <a:avLst/>
          </a:prstGeom>
          <a:noFill/>
        </p:spPr>
        <p:txBody>
          <a:bodyPr wrap="square" rtlCol="0">
            <a:spAutoFit/>
          </a:bodyPr>
          <a:lstStyle/>
          <a:p>
            <a:pPr>
              <a:spcBef>
                <a:spcPts val="600"/>
              </a:spcBef>
              <a:buClr>
                <a:srgbClr val="0070C0"/>
              </a:buClr>
            </a:pPr>
            <a:r>
              <a:rPr lang="en-US" sz="1500" b="1" dirty="0"/>
              <a:t>4. Develop an Application Timeline</a:t>
            </a:r>
          </a:p>
          <a:p>
            <a:pPr marL="285750" indent="-285750">
              <a:spcBef>
                <a:spcPts val="600"/>
              </a:spcBef>
              <a:buClr>
                <a:srgbClr val="0070C0"/>
              </a:buClr>
              <a:buFont typeface="Wingdings" panose="05000000000000000000" pitchFamily="2" charset="2"/>
              <a:buChar char="Ø"/>
            </a:pPr>
            <a:r>
              <a:rPr lang="en-US" sz="1500" dirty="0"/>
              <a:t>Work backward from the institutional deadline</a:t>
            </a:r>
          </a:p>
          <a:p>
            <a:pPr marL="285750" indent="-285750">
              <a:spcBef>
                <a:spcPts val="600"/>
              </a:spcBef>
              <a:buClr>
                <a:srgbClr val="0070C0"/>
              </a:buClr>
              <a:buFont typeface="Wingdings" panose="05000000000000000000" pitchFamily="2" charset="2"/>
              <a:buChar char="Ø"/>
            </a:pPr>
            <a:r>
              <a:rPr lang="en-US" sz="1500" dirty="0"/>
              <a:t>Build in time for feedback and revisions</a:t>
            </a:r>
          </a:p>
          <a:p>
            <a:pPr marL="285750" indent="-285750">
              <a:spcBef>
                <a:spcPts val="600"/>
              </a:spcBef>
              <a:buClr>
                <a:srgbClr val="0070C0"/>
              </a:buClr>
              <a:buFont typeface="Wingdings" panose="05000000000000000000" pitchFamily="2" charset="2"/>
              <a:buChar char="Ø"/>
            </a:pPr>
            <a:r>
              <a:rPr lang="en-US" sz="1500" dirty="0"/>
              <a:t>Schedule target milestones for each application component</a:t>
            </a:r>
          </a:p>
          <a:p>
            <a:pPr marL="285750" indent="-285750">
              <a:spcBef>
                <a:spcPts val="600"/>
              </a:spcBef>
              <a:buClr>
                <a:srgbClr val="0070C0"/>
              </a:buClr>
              <a:buFont typeface="Wingdings" panose="05000000000000000000" pitchFamily="2" charset="2"/>
              <a:buChar char="Ø"/>
            </a:pPr>
            <a:r>
              <a:rPr lang="en-US" sz="1500" dirty="0"/>
              <a:t>Allow contingency time for unexpected delays</a:t>
            </a:r>
            <a:endParaRPr lang="en-CA" sz="1500" dirty="0"/>
          </a:p>
        </p:txBody>
      </p:sp>
      <p:sp>
        <p:nvSpPr>
          <p:cNvPr id="12" name="TextBox 11">
            <a:extLst>
              <a:ext uri="{FF2B5EF4-FFF2-40B4-BE49-F238E27FC236}">
                <a16:creationId xmlns:a16="http://schemas.microsoft.com/office/drawing/2014/main" id="{022F1617-76C5-CB74-EA5B-C5A2B4FABF60}"/>
              </a:ext>
            </a:extLst>
          </p:cNvPr>
          <p:cNvSpPr txBox="1"/>
          <p:nvPr/>
        </p:nvSpPr>
        <p:spPr>
          <a:xfrm>
            <a:off x="4593515" y="4097024"/>
            <a:ext cx="3711389" cy="2631490"/>
          </a:xfrm>
          <a:prstGeom prst="rect">
            <a:avLst/>
          </a:prstGeom>
          <a:noFill/>
        </p:spPr>
        <p:txBody>
          <a:bodyPr wrap="square" rtlCol="0">
            <a:spAutoFit/>
          </a:bodyPr>
          <a:lstStyle/>
          <a:p>
            <a:pPr>
              <a:spcBef>
                <a:spcPts val="600"/>
              </a:spcBef>
            </a:pPr>
            <a:r>
              <a:rPr lang="en-US" sz="1500" b="1" dirty="0"/>
              <a:t>5. Identify and Secure Referees</a:t>
            </a:r>
          </a:p>
          <a:p>
            <a:pPr marL="285750" indent="-285750">
              <a:spcBef>
                <a:spcPts val="600"/>
              </a:spcBef>
              <a:buClr>
                <a:srgbClr val="0070C0"/>
              </a:buClr>
              <a:buFont typeface="Wingdings" panose="05000000000000000000" pitchFamily="2" charset="2"/>
              <a:buChar char="Ø"/>
            </a:pPr>
            <a:r>
              <a:rPr lang="en-US" sz="1500" dirty="0"/>
              <a:t>Determine who can provide the strongest assessments.</a:t>
            </a:r>
          </a:p>
          <a:p>
            <a:pPr marL="285750" indent="-285750">
              <a:spcBef>
                <a:spcPts val="600"/>
              </a:spcBef>
              <a:buClr>
                <a:srgbClr val="0070C0"/>
              </a:buClr>
              <a:buFont typeface="Wingdings" panose="05000000000000000000" pitchFamily="2" charset="2"/>
              <a:buChar char="Ø"/>
            </a:pPr>
            <a:r>
              <a:rPr lang="en-US" sz="1500" dirty="0"/>
              <a:t>Contact referees early.</a:t>
            </a:r>
          </a:p>
          <a:p>
            <a:pPr>
              <a:spcBef>
                <a:spcPts val="600"/>
              </a:spcBef>
              <a:buClr>
                <a:srgbClr val="0070C0"/>
              </a:buClr>
            </a:pPr>
            <a:r>
              <a:rPr lang="en-US" sz="1500" b="1" dirty="0"/>
              <a:t>Provide supporting materials such as:</a:t>
            </a:r>
          </a:p>
          <a:p>
            <a:pPr marL="285750" indent="-285750">
              <a:spcBef>
                <a:spcPts val="600"/>
              </a:spcBef>
              <a:buClr>
                <a:srgbClr val="0070C0"/>
              </a:buClr>
              <a:buFont typeface="Wingdings" panose="05000000000000000000" pitchFamily="2" charset="2"/>
              <a:buChar char="Ø"/>
            </a:pPr>
            <a:r>
              <a:rPr lang="en-US" sz="1500" dirty="0"/>
              <a:t>CV,  Research proposal, Program information </a:t>
            </a:r>
          </a:p>
          <a:p>
            <a:pPr marL="285750" indent="-285750">
              <a:spcBef>
                <a:spcPts val="600"/>
              </a:spcBef>
              <a:buClr>
                <a:srgbClr val="0070C0"/>
              </a:buClr>
              <a:buFont typeface="Wingdings" panose="05000000000000000000" pitchFamily="2" charset="2"/>
              <a:buChar char="Ø"/>
            </a:pPr>
            <a:r>
              <a:rPr lang="en-US" sz="1500" dirty="0"/>
              <a:t>Accomplishments and goals </a:t>
            </a:r>
          </a:p>
          <a:p>
            <a:pPr marL="285750" indent="-285750">
              <a:spcBef>
                <a:spcPts val="600"/>
              </a:spcBef>
              <a:buClr>
                <a:srgbClr val="0070C0"/>
              </a:buClr>
              <a:buFont typeface="Wingdings" panose="05000000000000000000" pitchFamily="2" charset="2"/>
              <a:buChar char="Ø"/>
            </a:pPr>
            <a:r>
              <a:rPr lang="en-US" sz="1500" dirty="0"/>
              <a:t>Monitor reference submission progress.</a:t>
            </a:r>
            <a:endParaRPr lang="en-CA" sz="1500" dirty="0"/>
          </a:p>
        </p:txBody>
      </p:sp>
      <p:sp>
        <p:nvSpPr>
          <p:cNvPr id="13" name="TextBox 12">
            <a:extLst>
              <a:ext uri="{FF2B5EF4-FFF2-40B4-BE49-F238E27FC236}">
                <a16:creationId xmlns:a16="http://schemas.microsoft.com/office/drawing/2014/main" id="{D25C7A09-5A24-7A25-5211-A7053D4B6AB5}"/>
              </a:ext>
            </a:extLst>
          </p:cNvPr>
          <p:cNvSpPr txBox="1"/>
          <p:nvPr/>
        </p:nvSpPr>
        <p:spPr>
          <a:xfrm>
            <a:off x="8466269" y="4097024"/>
            <a:ext cx="3628911" cy="2708434"/>
          </a:xfrm>
          <a:prstGeom prst="rect">
            <a:avLst/>
          </a:prstGeom>
          <a:noFill/>
        </p:spPr>
        <p:txBody>
          <a:bodyPr wrap="square" rtlCol="0">
            <a:spAutoFit/>
          </a:bodyPr>
          <a:lstStyle/>
          <a:p>
            <a:pPr marL="285750" indent="-285750">
              <a:spcBef>
                <a:spcPts val="600"/>
              </a:spcBef>
              <a:buClr>
                <a:srgbClr val="0070C0"/>
              </a:buClr>
              <a:buFont typeface="Wingdings" panose="05000000000000000000" pitchFamily="2" charset="2"/>
              <a:buChar char="Ø"/>
            </a:pPr>
            <a:r>
              <a:rPr lang="en-US" sz="1500" b="1" dirty="0"/>
              <a:t>6. Order and Collect Required Documents</a:t>
            </a:r>
          </a:p>
          <a:p>
            <a:pPr marL="285750" indent="-285750">
              <a:spcBef>
                <a:spcPts val="600"/>
              </a:spcBef>
              <a:buClr>
                <a:srgbClr val="0070C0"/>
              </a:buClr>
              <a:buFont typeface="Wingdings" panose="05000000000000000000" pitchFamily="2" charset="2"/>
              <a:buChar char="Ø"/>
            </a:pPr>
            <a:r>
              <a:rPr lang="en-US" sz="1500" dirty="0"/>
              <a:t>Request official transcripts well in advance.</a:t>
            </a:r>
          </a:p>
          <a:p>
            <a:pPr marL="285750" indent="-285750">
              <a:spcBef>
                <a:spcPts val="600"/>
              </a:spcBef>
              <a:buClr>
                <a:srgbClr val="0070C0"/>
              </a:buClr>
              <a:buFont typeface="Wingdings" panose="05000000000000000000" pitchFamily="2" charset="2"/>
              <a:buChar char="Ø"/>
            </a:pPr>
            <a:r>
              <a:rPr lang="en-US" sz="1500" dirty="0"/>
              <a:t>Verify all academic records are complete.</a:t>
            </a:r>
          </a:p>
          <a:p>
            <a:pPr marL="285750" indent="-285750">
              <a:spcBef>
                <a:spcPts val="600"/>
              </a:spcBef>
              <a:buClr>
                <a:srgbClr val="0070C0"/>
              </a:buClr>
              <a:buFont typeface="Wingdings" panose="05000000000000000000" pitchFamily="2" charset="2"/>
              <a:buChar char="Ø"/>
            </a:pPr>
            <a:r>
              <a:rPr lang="en-US" sz="1500" dirty="0"/>
              <a:t>Gather awards, publications, presentations, and employment information.</a:t>
            </a:r>
          </a:p>
          <a:p>
            <a:pPr marL="285750" indent="-285750">
              <a:spcBef>
                <a:spcPts val="600"/>
              </a:spcBef>
              <a:buClr>
                <a:srgbClr val="0070C0"/>
              </a:buClr>
              <a:buFont typeface="Wingdings" panose="05000000000000000000" pitchFamily="2" charset="2"/>
              <a:buChar char="Ø"/>
            </a:pPr>
            <a:r>
              <a:rPr lang="en-US" sz="1500" dirty="0"/>
              <a:t>Update your academic CV.</a:t>
            </a:r>
            <a:endParaRPr lang="en-CA" sz="1500" dirty="0"/>
          </a:p>
        </p:txBody>
      </p:sp>
    </p:spTree>
    <p:extLst>
      <p:ext uri="{BB962C8B-B14F-4D97-AF65-F5344CB8AC3E}">
        <p14:creationId xmlns:p14="http://schemas.microsoft.com/office/powerpoint/2010/main" val="34525697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C5F47D-5DF7-AD82-4D12-49EF8828AFD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B176EF4-4443-B41E-221D-ED34124891E2}"/>
              </a:ext>
            </a:extLst>
          </p:cNvPr>
          <p:cNvSpPr>
            <a:spLocks noGrp="1"/>
          </p:cNvSpPr>
          <p:nvPr>
            <p:ph type="title"/>
          </p:nvPr>
        </p:nvSpPr>
        <p:spPr>
          <a:xfrm>
            <a:off x="1099341" y="168627"/>
            <a:ext cx="10477948" cy="810320"/>
          </a:xfrm>
        </p:spPr>
        <p:txBody>
          <a:bodyPr/>
          <a:lstStyle/>
          <a:p>
            <a:r>
              <a:rPr lang="en-US" dirty="0"/>
              <a:t>CGRS D Application: Detail Planning 2</a:t>
            </a:r>
            <a:endParaRPr lang="en-CA" dirty="0"/>
          </a:p>
        </p:txBody>
      </p:sp>
      <p:sp>
        <p:nvSpPr>
          <p:cNvPr id="6" name="Content Placeholder 5">
            <a:extLst>
              <a:ext uri="{FF2B5EF4-FFF2-40B4-BE49-F238E27FC236}">
                <a16:creationId xmlns:a16="http://schemas.microsoft.com/office/drawing/2014/main" id="{83AD7E1F-3CEE-7BD6-FC2D-B042BDBFC5C0}"/>
              </a:ext>
            </a:extLst>
          </p:cNvPr>
          <p:cNvSpPr>
            <a:spLocks noGrp="1"/>
          </p:cNvSpPr>
          <p:nvPr>
            <p:ph sz="half" idx="1"/>
          </p:nvPr>
        </p:nvSpPr>
        <p:spPr>
          <a:xfrm>
            <a:off x="96820" y="1366221"/>
            <a:ext cx="4227754" cy="2624866"/>
          </a:xfrm>
        </p:spPr>
        <p:txBody>
          <a:bodyPr>
            <a:normAutofit/>
          </a:bodyPr>
          <a:lstStyle/>
          <a:p>
            <a:pPr marL="0" indent="0">
              <a:spcBef>
                <a:spcPts val="600"/>
              </a:spcBef>
              <a:buClr>
                <a:srgbClr val="0070C0"/>
              </a:buClr>
              <a:buNone/>
            </a:pPr>
            <a:r>
              <a:rPr lang="en-US" sz="1500" dirty="0"/>
              <a:t>7</a:t>
            </a:r>
            <a:r>
              <a:rPr lang="en-US" sz="1500" b="1" dirty="0"/>
              <a:t>. Develop your Outline of Proposed Research</a:t>
            </a:r>
          </a:p>
          <a:p>
            <a:pPr>
              <a:spcBef>
                <a:spcPts val="600"/>
              </a:spcBef>
              <a:buClr>
                <a:srgbClr val="0070C0"/>
              </a:buClr>
              <a:buFont typeface="Wingdings" panose="05000000000000000000" pitchFamily="2" charset="2"/>
              <a:buChar char="Ø"/>
            </a:pPr>
            <a:r>
              <a:rPr lang="en-US" sz="1500" dirty="0"/>
              <a:t>Provide background and gaps</a:t>
            </a:r>
          </a:p>
          <a:p>
            <a:pPr>
              <a:spcBef>
                <a:spcPts val="600"/>
              </a:spcBef>
              <a:buClr>
                <a:srgbClr val="0070C0"/>
              </a:buClr>
              <a:buFont typeface="Wingdings" panose="05000000000000000000" pitchFamily="2" charset="2"/>
              <a:buChar char="Ø"/>
            </a:pPr>
            <a:r>
              <a:rPr lang="en-US" sz="1500" dirty="0"/>
              <a:t>Clearly articulate the research questions</a:t>
            </a:r>
          </a:p>
          <a:p>
            <a:pPr>
              <a:spcBef>
                <a:spcPts val="600"/>
              </a:spcBef>
              <a:buClr>
                <a:srgbClr val="0070C0"/>
              </a:buClr>
              <a:buFont typeface="Wingdings" panose="05000000000000000000" pitchFamily="2" charset="2"/>
              <a:buChar char="Ø"/>
            </a:pPr>
            <a:r>
              <a:rPr lang="en-US" sz="1500" dirty="0"/>
              <a:t>Explain significance and impact</a:t>
            </a:r>
          </a:p>
          <a:p>
            <a:pPr>
              <a:spcBef>
                <a:spcPts val="600"/>
              </a:spcBef>
              <a:buClr>
                <a:srgbClr val="0070C0"/>
              </a:buClr>
              <a:buFont typeface="Wingdings" panose="05000000000000000000" pitchFamily="2" charset="2"/>
              <a:buChar char="Ø"/>
            </a:pPr>
            <a:r>
              <a:rPr lang="en-US" sz="1500" dirty="0"/>
              <a:t>Describe methodology and feasibility</a:t>
            </a:r>
          </a:p>
        </p:txBody>
      </p:sp>
      <p:sp>
        <p:nvSpPr>
          <p:cNvPr id="7" name="Content Placeholder 6">
            <a:extLst>
              <a:ext uri="{FF2B5EF4-FFF2-40B4-BE49-F238E27FC236}">
                <a16:creationId xmlns:a16="http://schemas.microsoft.com/office/drawing/2014/main" id="{77A0AF6C-C343-C515-3F98-DD8A3CD3AB97}"/>
              </a:ext>
            </a:extLst>
          </p:cNvPr>
          <p:cNvSpPr>
            <a:spLocks noGrp="1"/>
          </p:cNvSpPr>
          <p:nvPr>
            <p:ph sz="half" idx="2"/>
          </p:nvPr>
        </p:nvSpPr>
        <p:spPr>
          <a:xfrm>
            <a:off x="4475181" y="1366220"/>
            <a:ext cx="3722146" cy="2624867"/>
          </a:xfrm>
        </p:spPr>
        <p:txBody>
          <a:bodyPr>
            <a:normAutofit/>
          </a:bodyPr>
          <a:lstStyle/>
          <a:p>
            <a:pPr marL="0" indent="0">
              <a:spcBef>
                <a:spcPts val="600"/>
              </a:spcBef>
              <a:buNone/>
            </a:pPr>
            <a:r>
              <a:rPr lang="en-US" sz="1500" b="1" dirty="0"/>
              <a:t>8. Prepare support statements</a:t>
            </a:r>
          </a:p>
          <a:p>
            <a:pPr>
              <a:spcBef>
                <a:spcPts val="600"/>
              </a:spcBef>
              <a:buClr>
                <a:srgbClr val="0070C0"/>
              </a:buClr>
              <a:buFont typeface="Wingdings" panose="05000000000000000000" pitchFamily="2" charset="2"/>
              <a:buChar char="Ø"/>
            </a:pPr>
            <a:r>
              <a:rPr lang="en-US" sz="1500" dirty="0"/>
              <a:t>Document research contributions and achievements</a:t>
            </a:r>
          </a:p>
          <a:p>
            <a:pPr>
              <a:spcBef>
                <a:spcPts val="600"/>
              </a:spcBef>
              <a:buClr>
                <a:srgbClr val="0070C0"/>
              </a:buClr>
              <a:buFont typeface="Wingdings" panose="05000000000000000000" pitchFamily="2" charset="2"/>
              <a:buChar char="Ø"/>
            </a:pPr>
            <a:r>
              <a:rPr lang="en-US" sz="1500" dirty="0"/>
              <a:t>Highlight leadership and service activities </a:t>
            </a:r>
          </a:p>
          <a:p>
            <a:pPr>
              <a:spcBef>
                <a:spcPts val="600"/>
              </a:spcBef>
              <a:buClr>
                <a:srgbClr val="0070C0"/>
              </a:buClr>
              <a:buFont typeface="Wingdings" panose="05000000000000000000" pitchFamily="2" charset="2"/>
              <a:buChar char="Ø"/>
            </a:pPr>
            <a:r>
              <a:rPr lang="en-US" sz="1500" dirty="0"/>
              <a:t>Demonstrate training, skills, and future potential.</a:t>
            </a:r>
          </a:p>
          <a:p>
            <a:pPr>
              <a:spcBef>
                <a:spcPts val="600"/>
              </a:spcBef>
              <a:buClr>
                <a:srgbClr val="0070C0"/>
              </a:buClr>
              <a:buFont typeface="Wingdings" panose="05000000000000000000" pitchFamily="2" charset="2"/>
              <a:buChar char="Ø"/>
            </a:pPr>
            <a:r>
              <a:rPr lang="en-US" sz="1500" dirty="0"/>
              <a:t>Connects experiences to research</a:t>
            </a:r>
            <a:endParaRPr lang="en-CA" sz="1500" dirty="0"/>
          </a:p>
        </p:txBody>
      </p:sp>
      <p:sp>
        <p:nvSpPr>
          <p:cNvPr id="10" name="TextBox 9">
            <a:extLst>
              <a:ext uri="{FF2B5EF4-FFF2-40B4-BE49-F238E27FC236}">
                <a16:creationId xmlns:a16="http://schemas.microsoft.com/office/drawing/2014/main" id="{6B977477-99F8-1628-3770-21B7F13B18D8}"/>
              </a:ext>
            </a:extLst>
          </p:cNvPr>
          <p:cNvSpPr txBox="1"/>
          <p:nvPr/>
        </p:nvSpPr>
        <p:spPr>
          <a:xfrm>
            <a:off x="8466269" y="1366220"/>
            <a:ext cx="3111020" cy="2477601"/>
          </a:xfrm>
          <a:prstGeom prst="rect">
            <a:avLst/>
          </a:prstGeom>
          <a:noFill/>
        </p:spPr>
        <p:txBody>
          <a:bodyPr wrap="square" rtlCol="0">
            <a:spAutoFit/>
          </a:bodyPr>
          <a:lstStyle/>
          <a:p>
            <a:pPr>
              <a:spcBef>
                <a:spcPts val="600"/>
              </a:spcBef>
            </a:pPr>
            <a:r>
              <a:rPr lang="en-US" sz="1500" b="1" dirty="0"/>
              <a:t>9. Seek feedback and edit</a:t>
            </a:r>
          </a:p>
          <a:p>
            <a:pPr marL="285750" indent="-285750">
              <a:spcBef>
                <a:spcPts val="600"/>
              </a:spcBef>
              <a:buClr>
                <a:srgbClr val="0070C0"/>
              </a:buClr>
              <a:buFont typeface="Wingdings" panose="05000000000000000000" pitchFamily="2" charset="2"/>
              <a:buChar char="Ø"/>
            </a:pPr>
            <a:r>
              <a:rPr lang="en-US" sz="1500" dirty="0"/>
              <a:t>Obtain supervisor feedback.</a:t>
            </a:r>
          </a:p>
          <a:p>
            <a:pPr marL="285750" indent="-285750">
              <a:spcBef>
                <a:spcPts val="600"/>
              </a:spcBef>
              <a:buClr>
                <a:srgbClr val="0070C0"/>
              </a:buClr>
              <a:buFont typeface="Wingdings" panose="05000000000000000000" pitchFamily="2" charset="2"/>
              <a:buChar char="Ø"/>
            </a:pPr>
            <a:r>
              <a:rPr lang="en-US" sz="1500" dirty="0"/>
              <a:t>Participate in writing workshops if an opportunity within your graduate program.</a:t>
            </a:r>
          </a:p>
          <a:p>
            <a:pPr marL="285750" indent="-285750">
              <a:spcBef>
                <a:spcPts val="600"/>
              </a:spcBef>
              <a:buClr>
                <a:srgbClr val="0070C0"/>
              </a:buClr>
              <a:buFont typeface="Wingdings" panose="05000000000000000000" pitchFamily="2" charset="2"/>
              <a:buChar char="Ø"/>
            </a:pPr>
            <a:r>
              <a:rPr lang="en-US" sz="1500" dirty="0"/>
              <a:t>Use peer review opportunities or Academic Skills</a:t>
            </a:r>
          </a:p>
          <a:p>
            <a:pPr marL="285750" indent="-285750">
              <a:spcBef>
                <a:spcPts val="600"/>
              </a:spcBef>
              <a:buClr>
                <a:srgbClr val="0070C0"/>
              </a:buClr>
              <a:buFont typeface="Wingdings" panose="05000000000000000000" pitchFamily="2" charset="2"/>
              <a:buChar char="Ø"/>
            </a:pPr>
            <a:r>
              <a:rPr lang="en-US" sz="1500" dirty="0"/>
              <a:t>Revise multiple times based on feedback. </a:t>
            </a:r>
            <a:endParaRPr lang="en-CA" sz="1500" dirty="0"/>
          </a:p>
        </p:txBody>
      </p:sp>
      <p:sp>
        <p:nvSpPr>
          <p:cNvPr id="13" name="TextBox 12">
            <a:extLst>
              <a:ext uri="{FF2B5EF4-FFF2-40B4-BE49-F238E27FC236}">
                <a16:creationId xmlns:a16="http://schemas.microsoft.com/office/drawing/2014/main" id="{117FDAA7-9CE8-1399-3B62-50C0AC0622BB}"/>
              </a:ext>
            </a:extLst>
          </p:cNvPr>
          <p:cNvSpPr txBox="1"/>
          <p:nvPr/>
        </p:nvSpPr>
        <p:spPr>
          <a:xfrm>
            <a:off x="215154" y="4129297"/>
            <a:ext cx="3628911" cy="1785104"/>
          </a:xfrm>
          <a:prstGeom prst="rect">
            <a:avLst/>
          </a:prstGeom>
          <a:noFill/>
        </p:spPr>
        <p:txBody>
          <a:bodyPr wrap="square" rtlCol="0">
            <a:spAutoFit/>
          </a:bodyPr>
          <a:lstStyle/>
          <a:p>
            <a:pPr>
              <a:spcBef>
                <a:spcPts val="600"/>
              </a:spcBef>
              <a:buClr>
                <a:srgbClr val="0070C0"/>
              </a:buClr>
            </a:pPr>
            <a:r>
              <a:rPr lang="en-US" sz="1500" b="1" dirty="0"/>
              <a:t>10. Final review</a:t>
            </a:r>
          </a:p>
          <a:p>
            <a:pPr marL="285750" indent="-285750">
              <a:spcBef>
                <a:spcPts val="600"/>
              </a:spcBef>
              <a:buClr>
                <a:srgbClr val="0070C0"/>
              </a:buClr>
              <a:buFont typeface="Wingdings" panose="05000000000000000000" pitchFamily="2" charset="2"/>
              <a:buChar char="Ø"/>
            </a:pPr>
            <a:r>
              <a:rPr lang="en-US" sz="1500" dirty="0"/>
              <a:t>Confirm all sections are complete.</a:t>
            </a:r>
          </a:p>
          <a:p>
            <a:pPr marL="285750" indent="-285750">
              <a:spcBef>
                <a:spcPts val="600"/>
              </a:spcBef>
              <a:buClr>
                <a:srgbClr val="0070C0"/>
              </a:buClr>
              <a:buFont typeface="Wingdings" panose="05000000000000000000" pitchFamily="2" charset="2"/>
              <a:buChar char="Ø"/>
            </a:pPr>
            <a:r>
              <a:rPr lang="en-US" sz="1500" dirty="0"/>
              <a:t>Ensure consistency across documents.</a:t>
            </a:r>
          </a:p>
          <a:p>
            <a:pPr marL="285750" indent="-285750">
              <a:spcBef>
                <a:spcPts val="600"/>
              </a:spcBef>
              <a:buClr>
                <a:srgbClr val="0070C0"/>
              </a:buClr>
              <a:buFont typeface="Wingdings" panose="05000000000000000000" pitchFamily="2" charset="2"/>
              <a:buChar char="Ø"/>
            </a:pPr>
            <a:r>
              <a:rPr lang="en-US" sz="1500" dirty="0"/>
              <a:t>Check formatting requirements.</a:t>
            </a:r>
          </a:p>
          <a:p>
            <a:pPr marL="285750" indent="-285750">
              <a:spcBef>
                <a:spcPts val="600"/>
              </a:spcBef>
              <a:buClr>
                <a:srgbClr val="0070C0"/>
              </a:buClr>
              <a:buFont typeface="Wingdings" panose="05000000000000000000" pitchFamily="2" charset="2"/>
              <a:buChar char="Ø"/>
            </a:pPr>
            <a:r>
              <a:rPr lang="en-US" sz="1500" dirty="0"/>
              <a:t>Verify transcripts and references have been uploaded.</a:t>
            </a:r>
          </a:p>
        </p:txBody>
      </p:sp>
      <p:sp>
        <p:nvSpPr>
          <p:cNvPr id="2" name="TextBox 1">
            <a:extLst>
              <a:ext uri="{FF2B5EF4-FFF2-40B4-BE49-F238E27FC236}">
                <a16:creationId xmlns:a16="http://schemas.microsoft.com/office/drawing/2014/main" id="{36CC581D-F81A-C3E3-0FC9-E535AE8AB1B9}"/>
              </a:ext>
            </a:extLst>
          </p:cNvPr>
          <p:cNvSpPr txBox="1"/>
          <p:nvPr/>
        </p:nvSpPr>
        <p:spPr>
          <a:xfrm>
            <a:off x="4475181" y="4129297"/>
            <a:ext cx="4087906" cy="1554272"/>
          </a:xfrm>
          <a:prstGeom prst="rect">
            <a:avLst/>
          </a:prstGeom>
          <a:noFill/>
        </p:spPr>
        <p:txBody>
          <a:bodyPr wrap="square" rtlCol="0">
            <a:spAutoFit/>
          </a:bodyPr>
          <a:lstStyle/>
          <a:p>
            <a:pPr>
              <a:spcBef>
                <a:spcPts val="600"/>
              </a:spcBef>
              <a:buClr>
                <a:srgbClr val="0070C0"/>
              </a:buClr>
            </a:pPr>
            <a:r>
              <a:rPr lang="en-US" sz="1500" b="1" dirty="0"/>
              <a:t>11. Submit before the Internal Deadline</a:t>
            </a:r>
          </a:p>
          <a:p>
            <a:pPr marL="285750" indent="-285750">
              <a:spcBef>
                <a:spcPts val="600"/>
              </a:spcBef>
              <a:buClr>
                <a:srgbClr val="0070C0"/>
              </a:buClr>
              <a:buFont typeface="Wingdings" panose="05000000000000000000" pitchFamily="2" charset="2"/>
              <a:buChar char="Ø"/>
            </a:pPr>
            <a:r>
              <a:rPr lang="en-US" sz="1500" dirty="0"/>
              <a:t>Submit before the deadline when possible.</a:t>
            </a:r>
          </a:p>
          <a:p>
            <a:pPr marL="285750" indent="-285750">
              <a:spcBef>
                <a:spcPts val="600"/>
              </a:spcBef>
              <a:buClr>
                <a:srgbClr val="0070C0"/>
              </a:buClr>
              <a:buFont typeface="Wingdings" panose="05000000000000000000" pitchFamily="2" charset="2"/>
              <a:buChar char="Ø"/>
            </a:pPr>
            <a:r>
              <a:rPr lang="en-US" sz="1500" dirty="0"/>
              <a:t>Retain copies of all materials.</a:t>
            </a:r>
          </a:p>
          <a:p>
            <a:pPr marL="285750" indent="-285750">
              <a:spcBef>
                <a:spcPts val="600"/>
              </a:spcBef>
              <a:buClr>
                <a:srgbClr val="0070C0"/>
              </a:buClr>
              <a:buFont typeface="Wingdings" panose="05000000000000000000" pitchFamily="2" charset="2"/>
              <a:buChar char="Ø"/>
            </a:pPr>
            <a:r>
              <a:rPr lang="en-US" sz="1500" dirty="0"/>
              <a:t>Confirm successful submission. </a:t>
            </a:r>
          </a:p>
          <a:p>
            <a:pPr marL="285750" indent="-285750">
              <a:spcBef>
                <a:spcPts val="600"/>
              </a:spcBef>
              <a:buClr>
                <a:srgbClr val="0070C0"/>
              </a:buClr>
              <a:buFont typeface="Wingdings" panose="05000000000000000000" pitchFamily="2" charset="2"/>
              <a:buChar char="Ø"/>
            </a:pPr>
            <a:r>
              <a:rPr lang="en-US" sz="1500" dirty="0"/>
              <a:t>Monitor for any follow-up requests. </a:t>
            </a:r>
            <a:endParaRPr lang="en-CA" sz="1500" dirty="0"/>
          </a:p>
        </p:txBody>
      </p:sp>
      <p:pic>
        <p:nvPicPr>
          <p:cNvPr id="4" name="Picture 3">
            <a:extLst>
              <a:ext uri="{FF2B5EF4-FFF2-40B4-BE49-F238E27FC236}">
                <a16:creationId xmlns:a16="http://schemas.microsoft.com/office/drawing/2014/main" id="{B27EAB38-40BF-1FB9-4B65-FAC3F8CBFD1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563087" y="4231094"/>
            <a:ext cx="3054361" cy="2036240"/>
          </a:xfrm>
          <a:prstGeom prst="rect">
            <a:avLst/>
          </a:prstGeom>
        </p:spPr>
      </p:pic>
    </p:spTree>
    <p:extLst>
      <p:ext uri="{BB962C8B-B14F-4D97-AF65-F5344CB8AC3E}">
        <p14:creationId xmlns:p14="http://schemas.microsoft.com/office/powerpoint/2010/main" val="24837420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28E5B-47A0-EF94-A53D-6FDB74C9D848}"/>
              </a:ext>
            </a:extLst>
          </p:cNvPr>
          <p:cNvSpPr>
            <a:spLocks noGrp="1"/>
          </p:cNvSpPr>
          <p:nvPr>
            <p:ph type="title"/>
          </p:nvPr>
        </p:nvSpPr>
        <p:spPr>
          <a:xfrm>
            <a:off x="3901440" y="423494"/>
            <a:ext cx="7487920" cy="849713"/>
          </a:xfrm>
          <a:ln>
            <a:solidFill>
              <a:schemeClr val="accent3">
                <a:lumMod val="50000"/>
              </a:schemeClr>
            </a:solidFill>
          </a:ln>
        </p:spPr>
        <p:txBody>
          <a:bodyPr vert="horz" lIns="182880" tIns="182880" rIns="182880" bIns="182880" rtlCol="0" anchor="ctr">
            <a:normAutofit/>
          </a:bodyPr>
          <a:lstStyle/>
          <a:p>
            <a:r>
              <a:rPr lang="en-US" sz="2200"/>
              <a:t>Application procedures</a:t>
            </a:r>
          </a:p>
        </p:txBody>
      </p:sp>
      <p:sp>
        <p:nvSpPr>
          <p:cNvPr id="3" name="Text Placeholder 2">
            <a:extLst>
              <a:ext uri="{FF2B5EF4-FFF2-40B4-BE49-F238E27FC236}">
                <a16:creationId xmlns:a16="http://schemas.microsoft.com/office/drawing/2014/main" id="{C6EA201F-56F9-BFD9-8E95-AD5BD7D54FD0}"/>
              </a:ext>
            </a:extLst>
          </p:cNvPr>
          <p:cNvSpPr>
            <a:spLocks noGrp="1"/>
          </p:cNvSpPr>
          <p:nvPr>
            <p:ph sz="quarter" idx="26"/>
          </p:nvPr>
        </p:nvSpPr>
        <p:spPr>
          <a:xfrm>
            <a:off x="3901440" y="1387715"/>
            <a:ext cx="8051748" cy="5069646"/>
          </a:xfrm>
        </p:spPr>
        <p:txBody>
          <a:bodyPr vert="horz" lIns="91440" tIns="45720" rIns="91440" bIns="45720" rtlCol="0">
            <a:normAutofit fontScale="77500" lnSpcReduction="20000"/>
          </a:bodyPr>
          <a:lstStyle/>
          <a:p>
            <a:pPr algn="l">
              <a:lnSpc>
                <a:spcPct val="120000"/>
              </a:lnSpc>
              <a:spcBef>
                <a:spcPts val="0"/>
              </a:spcBef>
              <a:spcAft>
                <a:spcPts val="2550"/>
              </a:spcAft>
              <a:buNone/>
            </a:pPr>
            <a:r>
              <a:rPr lang="en-US" sz="2100" b="1" i="0" dirty="0">
                <a:solidFill>
                  <a:srgbClr val="000000"/>
                </a:solidFill>
                <a:effectLst/>
                <a:latin typeface="Untitled Bold"/>
              </a:rPr>
              <a:t>Selecting the appropriate agency </a:t>
            </a:r>
          </a:p>
          <a:p>
            <a:pPr algn="l">
              <a:lnSpc>
                <a:spcPct val="120000"/>
              </a:lnSpc>
              <a:spcBef>
                <a:spcPts val="0"/>
              </a:spcBef>
              <a:spcAft>
                <a:spcPts val="2550"/>
              </a:spcAft>
              <a:buNone/>
            </a:pPr>
            <a:r>
              <a:rPr lang="en-US" sz="2100" b="0" i="0" dirty="0">
                <a:solidFill>
                  <a:srgbClr val="000000"/>
                </a:solidFill>
                <a:effectLst/>
                <a:latin typeface="Untitled Regular"/>
              </a:rPr>
              <a:t>Apply to the agency best aligned with your research subject matter to ensure your application will be reviewed by experts in disciplines closest to your field(s) of study. For more information, see </a:t>
            </a:r>
            <a:r>
              <a:rPr lang="en-US" sz="2100" b="0" i="0" u="sng" dirty="0">
                <a:solidFill>
                  <a:schemeClr val="tx1"/>
                </a:solidFill>
                <a:effectLst/>
                <a:latin typeface="Untitled Regular"/>
                <a:hlinkClick r:id="rId3" tooltip="This link will take you to another Web site">
                  <a:extLst>
                    <a:ext uri="{A12FA001-AC4F-418D-AE19-62706E023703}">
                      <ahyp:hlinkClr xmlns:ahyp="http://schemas.microsoft.com/office/drawing/2018/hyperlinkcolor" val="tx"/>
                    </a:ext>
                  </a:extLst>
                </a:hlinkClick>
              </a:rPr>
              <a:t>Selecting the Appropriate Federal Granting Agency</a:t>
            </a:r>
            <a:r>
              <a:rPr lang="en-US" sz="2100" b="0" i="0" dirty="0">
                <a:solidFill>
                  <a:schemeClr val="tx1"/>
                </a:solidFill>
                <a:effectLst/>
                <a:latin typeface="Untitled Regular"/>
              </a:rPr>
              <a:t>.</a:t>
            </a:r>
          </a:p>
          <a:p>
            <a:pPr algn="l">
              <a:lnSpc>
                <a:spcPct val="120000"/>
              </a:lnSpc>
              <a:spcBef>
                <a:spcPts val="0"/>
              </a:spcBef>
              <a:spcAft>
                <a:spcPts val="1500"/>
              </a:spcAft>
              <a:buNone/>
            </a:pPr>
            <a:r>
              <a:rPr lang="en-US" sz="2100" b="0" i="0" dirty="0">
                <a:solidFill>
                  <a:schemeClr val="tx1"/>
                </a:solidFill>
                <a:effectLst/>
                <a:latin typeface="Untitled Regular"/>
              </a:rPr>
              <a:t>If you are applying to CIHR, consider the information on </a:t>
            </a:r>
            <a:r>
              <a:rPr lang="en-US" sz="2100" b="0" i="0" u="sng" dirty="0">
                <a:solidFill>
                  <a:schemeClr val="tx1"/>
                </a:solidFill>
                <a:effectLst/>
                <a:latin typeface="Untitled Regular"/>
                <a:hlinkClick r:id="rId4" tooltip="This link will take you to another Web site">
                  <a:extLst>
                    <a:ext uri="{A12FA001-AC4F-418D-AE19-62706E023703}">
                      <ahyp:hlinkClr xmlns:ahyp="http://schemas.microsoft.com/office/drawing/2018/hyperlinkcolor" val="tx"/>
                    </a:ext>
                  </a:extLst>
                </a:hlinkClick>
              </a:rPr>
              <a:t>CIHR’s website</a:t>
            </a:r>
            <a:r>
              <a:rPr lang="en-US" sz="2100" b="0" i="0" dirty="0">
                <a:solidFill>
                  <a:schemeClr val="tx1"/>
                </a:solidFill>
                <a:effectLst/>
                <a:latin typeface="Untitled Regular"/>
              </a:rPr>
              <a:t>.</a:t>
            </a:r>
          </a:p>
          <a:p>
            <a:pPr algn="l">
              <a:lnSpc>
                <a:spcPct val="120000"/>
              </a:lnSpc>
              <a:spcBef>
                <a:spcPts val="0"/>
              </a:spcBef>
              <a:spcAft>
                <a:spcPts val="1500"/>
              </a:spcAft>
              <a:buNone/>
            </a:pPr>
            <a:r>
              <a:rPr lang="en-US" sz="2100" b="0" i="0" dirty="0">
                <a:solidFill>
                  <a:schemeClr val="tx1"/>
                </a:solidFill>
                <a:effectLst/>
                <a:latin typeface="Untitled Regular"/>
              </a:rPr>
              <a:t>If you are applying to NSERC, see the </a:t>
            </a:r>
            <a:r>
              <a:rPr lang="en-US" sz="2100" b="0" i="0" u="sng" dirty="0">
                <a:solidFill>
                  <a:schemeClr val="tx1"/>
                </a:solidFill>
                <a:effectLst/>
                <a:latin typeface="Untitled Regular"/>
                <a:hlinkClick r:id="rId5">
                  <a:extLst>
                    <a:ext uri="{A12FA001-AC4F-418D-AE19-62706E023703}">
                      <ahyp:hlinkClr xmlns:ahyp="http://schemas.microsoft.com/office/drawing/2018/hyperlinkcolor" val="tx"/>
                    </a:ext>
                  </a:extLst>
                </a:hlinkClick>
              </a:rPr>
              <a:t>Addendum to the guidelines for the eligibility of applications related to health</a:t>
            </a:r>
            <a:r>
              <a:rPr lang="en-US" sz="2100" b="0" i="0" dirty="0">
                <a:solidFill>
                  <a:schemeClr val="tx1"/>
                </a:solidFill>
                <a:effectLst/>
                <a:latin typeface="Untitled Regular"/>
              </a:rPr>
              <a:t>, which has additional information and specific examples relating to subject matter.</a:t>
            </a:r>
          </a:p>
          <a:p>
            <a:pPr algn="l">
              <a:lnSpc>
                <a:spcPct val="120000"/>
              </a:lnSpc>
              <a:spcBef>
                <a:spcPts val="0"/>
              </a:spcBef>
              <a:spcAft>
                <a:spcPts val="1500"/>
              </a:spcAft>
              <a:buNone/>
            </a:pPr>
            <a:r>
              <a:rPr lang="en-US" sz="2100" b="0" i="0" dirty="0">
                <a:solidFill>
                  <a:schemeClr val="tx1"/>
                </a:solidFill>
                <a:effectLst/>
                <a:latin typeface="Untitled Regular"/>
              </a:rPr>
              <a:t>If you are applying to SSHRC, see the information on SSHRC's </a:t>
            </a:r>
            <a:r>
              <a:rPr lang="en-US" sz="2100" b="0" i="0" u="sng" dirty="0">
                <a:solidFill>
                  <a:schemeClr val="tx1"/>
                </a:solidFill>
                <a:effectLst/>
                <a:latin typeface="Untitled Regular"/>
                <a:hlinkClick r:id="rId6" tooltip="This link will take you to another Web site">
                  <a:extLst>
                    <a:ext uri="{A12FA001-AC4F-418D-AE19-62706E023703}">
                      <ahyp:hlinkClr xmlns:ahyp="http://schemas.microsoft.com/office/drawing/2018/hyperlinkcolor" val="tx"/>
                    </a:ext>
                  </a:extLst>
                </a:hlinkClick>
              </a:rPr>
              <a:t>Subject Matter Eligibility</a:t>
            </a:r>
            <a:r>
              <a:rPr lang="en-US" sz="2100" b="0" i="0" dirty="0">
                <a:solidFill>
                  <a:schemeClr val="tx1"/>
                </a:solidFill>
                <a:effectLst/>
                <a:latin typeface="Untitled Regular"/>
              </a:rPr>
              <a:t> web </a:t>
            </a:r>
            <a:r>
              <a:rPr lang="en-US" sz="2100" b="0" i="0" dirty="0">
                <a:solidFill>
                  <a:srgbClr val="000000"/>
                </a:solidFill>
                <a:effectLst/>
                <a:latin typeface="Untitled Regular"/>
              </a:rPr>
              <a:t>page.</a:t>
            </a:r>
          </a:p>
          <a:p>
            <a:pPr algn="l">
              <a:lnSpc>
                <a:spcPct val="120000"/>
              </a:lnSpc>
              <a:spcBef>
                <a:spcPts val="0"/>
              </a:spcBef>
              <a:spcAft>
                <a:spcPts val="1500"/>
              </a:spcAft>
            </a:pPr>
            <a:r>
              <a:rPr lang="en-US" sz="2100" b="1" i="0" dirty="0">
                <a:solidFill>
                  <a:srgbClr val="0070C0"/>
                </a:solidFill>
                <a:effectLst/>
                <a:latin typeface="Untitled Regular"/>
              </a:rPr>
              <a:t>It is your responsibility to select the funding agency that best suits your application</a:t>
            </a:r>
            <a:r>
              <a:rPr lang="en-US" sz="2100" b="0" i="0" dirty="0">
                <a:solidFill>
                  <a:srgbClr val="0070C0"/>
                </a:solidFill>
                <a:effectLst/>
                <a:latin typeface="Untitled Regular"/>
              </a:rPr>
              <a:t>. </a:t>
            </a:r>
          </a:p>
          <a:p>
            <a:pPr algn="l">
              <a:lnSpc>
                <a:spcPct val="120000"/>
              </a:lnSpc>
              <a:spcBef>
                <a:spcPts val="0"/>
              </a:spcBef>
              <a:spcAft>
                <a:spcPts val="1500"/>
              </a:spcAft>
            </a:pPr>
            <a:r>
              <a:rPr lang="en-US" sz="2100" b="1" i="0" dirty="0">
                <a:solidFill>
                  <a:srgbClr val="000000"/>
                </a:solidFill>
                <a:effectLst/>
                <a:latin typeface="Untitled Regular"/>
              </a:rPr>
              <a:t>Applications submitted to the incorrect agency may be removed from the competition</a:t>
            </a:r>
            <a:r>
              <a:rPr lang="en-US" sz="2100" b="0" i="0" dirty="0">
                <a:solidFill>
                  <a:srgbClr val="000000"/>
                </a:solidFill>
                <a:effectLst/>
                <a:latin typeface="Untitled Regular"/>
              </a:rPr>
              <a:t>.</a:t>
            </a:r>
          </a:p>
          <a:p>
            <a:pPr>
              <a:lnSpc>
                <a:spcPct val="120000"/>
              </a:lnSpc>
              <a:spcBef>
                <a:spcPts val="0"/>
              </a:spcBef>
            </a:pPr>
            <a:endParaRPr lang="en-US" sz="6400" dirty="0"/>
          </a:p>
          <a:p>
            <a:pPr marL="114300" indent="-228600">
              <a:lnSpc>
                <a:spcPct val="90000"/>
              </a:lnSpc>
              <a:buFont typeface="Arial" panose="020B0604020202020204" pitchFamily="34" charset="0"/>
              <a:buChar char="•"/>
            </a:pPr>
            <a:endParaRPr lang="en-US" sz="1400" dirty="0"/>
          </a:p>
          <a:p>
            <a:pPr marL="114300" indent="-228600">
              <a:lnSpc>
                <a:spcPct val="90000"/>
              </a:lnSpc>
              <a:buFont typeface="Arial" panose="020B0604020202020204" pitchFamily="34" charset="0"/>
              <a:buChar char="•"/>
            </a:pPr>
            <a:endParaRPr lang="en-US" sz="1400" dirty="0"/>
          </a:p>
          <a:p>
            <a:pPr indent="-228600">
              <a:lnSpc>
                <a:spcPct val="90000"/>
              </a:lnSpc>
              <a:buFont typeface="Arial" panose="020B0604020202020204" pitchFamily="34" charset="0"/>
              <a:buChar char="•"/>
            </a:pPr>
            <a:endParaRPr lang="en-US" sz="1400" b="1" dirty="0"/>
          </a:p>
          <a:p>
            <a:pPr indent="-228600">
              <a:lnSpc>
                <a:spcPct val="90000"/>
              </a:lnSpc>
              <a:buFont typeface="Arial" panose="020B0604020202020204" pitchFamily="34" charset="0"/>
              <a:buChar char="•"/>
            </a:pPr>
            <a:endParaRPr lang="en-US" sz="1400" dirty="0"/>
          </a:p>
        </p:txBody>
      </p:sp>
      <p:pic>
        <p:nvPicPr>
          <p:cNvPr id="7" name="Picture 6">
            <a:extLst>
              <a:ext uri="{FF2B5EF4-FFF2-40B4-BE49-F238E27FC236}">
                <a16:creationId xmlns:a16="http://schemas.microsoft.com/office/drawing/2014/main" id="{0ADA2469-EC04-4A5D-BFCC-0197F1C8339A}"/>
              </a:ext>
              <a:ext uri="{C183D7F6-B498-43B3-948B-1728B52AA6E4}">
                <adec:decorative xmlns:adec="http://schemas.microsoft.com/office/drawing/2017/decorative" val="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27914" y="1868626"/>
            <a:ext cx="2814050" cy="2053912"/>
          </a:xfrm>
          <a:prstGeom prst="rect">
            <a:avLst/>
          </a:prstGeom>
          <a:ln w="28575">
            <a:solidFill>
              <a:schemeClr val="accent3">
                <a:lumMod val="50000"/>
              </a:schemeClr>
            </a:solidFill>
          </a:ln>
        </p:spPr>
      </p:pic>
      <p:pic>
        <p:nvPicPr>
          <p:cNvPr id="4" name="Picture 3">
            <a:extLst>
              <a:ext uri="{FF2B5EF4-FFF2-40B4-BE49-F238E27FC236}">
                <a16:creationId xmlns:a16="http://schemas.microsoft.com/office/drawing/2014/main" id="{2D14E65A-2F67-D897-29C3-A6AA58837EA8}"/>
              </a:ext>
              <a:ext uri="{C183D7F6-B498-43B3-948B-1728B52AA6E4}">
                <adec:decorative xmlns:adec="http://schemas.microsoft.com/office/drawing/2017/decorative" val="1"/>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27914" y="4136044"/>
            <a:ext cx="2814050" cy="1876033"/>
          </a:xfrm>
          <a:prstGeom prst="rect">
            <a:avLst/>
          </a:prstGeom>
          <a:ln w="28575">
            <a:solidFill>
              <a:schemeClr val="accent3">
                <a:lumMod val="50000"/>
              </a:schemeClr>
            </a:solidFill>
          </a:ln>
        </p:spPr>
      </p:pic>
    </p:spTree>
    <p:extLst>
      <p:ext uri="{BB962C8B-B14F-4D97-AF65-F5344CB8AC3E}">
        <p14:creationId xmlns:p14="http://schemas.microsoft.com/office/powerpoint/2010/main" val="465836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D3E3F8-7748-DF9A-C47A-A52EFB26FEB4}"/>
              </a:ext>
            </a:extLst>
          </p:cNvPr>
          <p:cNvSpPr>
            <a:spLocks noGrp="1"/>
          </p:cNvSpPr>
          <p:nvPr>
            <p:ph type="title"/>
          </p:nvPr>
        </p:nvSpPr>
        <p:spPr>
          <a:xfrm>
            <a:off x="1198248" y="1122808"/>
            <a:ext cx="4897751" cy="4966907"/>
          </a:xfrm>
          <a:prstGeom prst="roundRect">
            <a:avLst>
              <a:gd name="adj" fmla="val 14141"/>
            </a:avLst>
          </a:prstGeom>
          <a:solidFill>
            <a:schemeClr val="accent2"/>
          </a:solidFill>
          <a:ln>
            <a:noFill/>
          </a:ln>
        </p:spPr>
        <p:txBody>
          <a:bodyPr vert="horz" lIns="274320" tIns="182880" rIns="274320" bIns="182880" rtlCol="0" anchorCtr="1">
            <a:normAutofit/>
          </a:bodyPr>
          <a:lstStyle/>
          <a:p>
            <a:pPr algn="l">
              <a:lnSpc>
                <a:spcPct val="100000"/>
              </a:lnSpc>
            </a:pPr>
            <a:r>
              <a:rPr kumimoji="0" lang="en-US" sz="1200" b="1" i="0" u="none" strike="noStrike" normalizeH="0" noProof="0" dirty="0">
                <a:ln>
                  <a:noFill/>
                </a:ln>
                <a:solidFill>
                  <a:schemeClr val="tx1"/>
                </a:solidFill>
                <a:effectLst/>
                <a:uLnTx/>
                <a:uFillTx/>
              </a:rPr>
              <a:t>Land Acknowledgement </a:t>
            </a:r>
            <a:br>
              <a:rPr kumimoji="0" lang="en-US" sz="1200" b="1" i="0" u="none" strike="noStrike" normalizeH="0" noProof="0" dirty="0">
                <a:ln>
                  <a:noFill/>
                </a:ln>
                <a:solidFill>
                  <a:schemeClr val="tx1"/>
                </a:solidFill>
                <a:effectLst/>
                <a:uLnTx/>
                <a:uFillTx/>
              </a:rPr>
            </a:br>
            <a:br>
              <a:rPr kumimoji="0" lang="en-US" sz="1200" b="1" i="0" u="none" strike="noStrike" normalizeH="0" noProof="0" dirty="0">
                <a:ln>
                  <a:noFill/>
                </a:ln>
                <a:solidFill>
                  <a:schemeClr val="tx1"/>
                </a:solidFill>
                <a:effectLst/>
                <a:uLnTx/>
                <a:uFillTx/>
              </a:rPr>
            </a:br>
            <a:r>
              <a:rPr kumimoji="0" lang="en-US" sz="1200" b="1" i="0" u="none" strike="noStrike" normalizeH="0" noProof="0" dirty="0">
                <a:ln>
                  <a:noFill/>
                </a:ln>
                <a:solidFill>
                  <a:schemeClr val="tx1"/>
                </a:solidFill>
                <a:effectLst/>
                <a:uLnTx/>
                <a:uFillTx/>
              </a:rPr>
              <a:t>“We respectfully acknowledge that we are on the treaty and traditional territory of the Michi Saagiig Anishinaabeg.  </a:t>
            </a:r>
            <a:br>
              <a:rPr kumimoji="0" lang="en-US" sz="1200" b="1" i="0" u="none" strike="noStrike" normalizeH="0" noProof="0" dirty="0">
                <a:ln>
                  <a:noFill/>
                </a:ln>
                <a:solidFill>
                  <a:schemeClr val="tx1"/>
                </a:solidFill>
                <a:effectLst/>
                <a:uLnTx/>
                <a:uFillTx/>
              </a:rPr>
            </a:br>
            <a:br>
              <a:rPr kumimoji="0" lang="en-US" sz="1200" b="1" i="0" u="none" strike="noStrike" normalizeH="0" noProof="0" dirty="0">
                <a:ln>
                  <a:noFill/>
                </a:ln>
                <a:solidFill>
                  <a:schemeClr val="tx1"/>
                </a:solidFill>
                <a:effectLst/>
                <a:uLnTx/>
                <a:uFillTx/>
              </a:rPr>
            </a:br>
            <a:r>
              <a:rPr kumimoji="0" lang="en-US" sz="1200" b="1" i="0" u="none" strike="noStrike" normalizeH="0" noProof="0" dirty="0">
                <a:ln>
                  <a:noFill/>
                </a:ln>
                <a:solidFill>
                  <a:schemeClr val="tx1"/>
                </a:solidFill>
                <a:effectLst/>
                <a:uLnTx/>
                <a:uFillTx/>
              </a:rPr>
              <a:t>We offer our gratitude to the First Peoples for their care for, and teachings about, our earth and our relations.  May we honour those teachings.” </a:t>
            </a:r>
            <a:endParaRPr lang="en-US" sz="1200" b="1" dirty="0">
              <a:solidFill>
                <a:schemeClr val="tx1"/>
              </a:solidFill>
            </a:endParaRPr>
          </a:p>
        </p:txBody>
      </p:sp>
      <p:pic>
        <p:nvPicPr>
          <p:cNvPr id="4" name="Picture 3" descr="Two feathers of black and white">
            <a:extLst>
              <a:ext uri="{FF2B5EF4-FFF2-40B4-BE49-F238E27FC236}">
                <a16:creationId xmlns:a16="http://schemas.microsoft.com/office/drawing/2014/main" id="{2BC47229-A911-641B-E678-20B6BDAD8BF3}"/>
              </a:ext>
            </a:extLst>
          </p:cNvPr>
          <p:cNvPicPr>
            <a:picLocks noChangeAspect="1"/>
          </p:cNvPicPr>
          <p:nvPr/>
        </p:nvPicPr>
        <p:blipFill>
          <a:blip r:embed="rId2" cstate="screen">
            <a:extLst>
              <a:ext uri="{28A0092B-C50C-407E-A947-70E740481C1C}">
                <a14:useLocalDpi xmlns:a14="http://schemas.microsoft.com/office/drawing/2010/main"/>
              </a:ext>
            </a:extLst>
          </a:blip>
          <a:srcRect r="-3"/>
          <a:stretch/>
        </p:blipFill>
        <p:spPr>
          <a:xfrm>
            <a:off x="7065624" y="1122807"/>
            <a:ext cx="3040695" cy="4297680"/>
          </a:xfrm>
          <a:prstGeom prst="rect">
            <a:avLst/>
          </a:prstGeom>
        </p:spPr>
      </p:pic>
    </p:spTree>
    <p:extLst>
      <p:ext uri="{BB962C8B-B14F-4D97-AF65-F5344CB8AC3E}">
        <p14:creationId xmlns:p14="http://schemas.microsoft.com/office/powerpoint/2010/main" val="13975830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612CCCC-36CE-44DB-9AC7-2CE8AC86BC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15061" y="-2"/>
            <a:ext cx="6876939" cy="68580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1BB1052-7D1D-1E6D-5D47-37EC0EF48609}"/>
              </a:ext>
            </a:extLst>
          </p:cNvPr>
          <p:cNvSpPr>
            <a:spLocks noGrp="1"/>
          </p:cNvSpPr>
          <p:nvPr>
            <p:ph type="title"/>
          </p:nvPr>
        </p:nvSpPr>
        <p:spPr>
          <a:xfrm>
            <a:off x="5148945" y="521647"/>
            <a:ext cx="6468091" cy="933630"/>
          </a:xfrm>
          <a:solidFill>
            <a:srgbClr val="FFFFFF"/>
          </a:solidFill>
          <a:ln>
            <a:solidFill>
              <a:srgbClr val="404040"/>
            </a:solidFill>
          </a:ln>
        </p:spPr>
        <p:txBody>
          <a:bodyPr vert="horz" lIns="182880" tIns="182880" rIns="182880" bIns="182880" rtlCol="0" anchor="ctr">
            <a:normAutofit/>
          </a:bodyPr>
          <a:lstStyle/>
          <a:p>
            <a:r>
              <a:rPr lang="en-US" sz="2800" dirty="0"/>
              <a:t>Application Portals </a:t>
            </a:r>
          </a:p>
        </p:txBody>
      </p:sp>
      <p:sp>
        <p:nvSpPr>
          <p:cNvPr id="17" name="Rectangle 16">
            <a:extLst>
              <a:ext uri="{FF2B5EF4-FFF2-40B4-BE49-F238E27FC236}">
                <a16:creationId xmlns:a16="http://schemas.microsoft.com/office/drawing/2014/main" id="{4FD10B34-D326-4B05-B980-9DC4BF429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3665" y="640080"/>
            <a:ext cx="4017264" cy="5261170"/>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91A07E6-0813-47CF-AFC5-9ABC60D1B1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9781" y="806357"/>
            <a:ext cx="3685032" cy="492861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large white house with a lawn and leaves on the ground">
            <a:extLst>
              <a:ext uri="{FF2B5EF4-FFF2-40B4-BE49-F238E27FC236}">
                <a16:creationId xmlns:a16="http://schemas.microsoft.com/office/drawing/2014/main" id="{B20765A5-C1CB-1AEC-8F7C-3468EFFD129D}"/>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1149821" y="1126397"/>
            <a:ext cx="3044952" cy="2063834"/>
          </a:xfrm>
          <a:prstGeom prst="rect">
            <a:avLst/>
          </a:prstGeom>
        </p:spPr>
      </p:pic>
      <p:pic>
        <p:nvPicPr>
          <p:cNvPr id="10" name="Picture Placeholder 9">
            <a:extLst>
              <a:ext uri="{FF2B5EF4-FFF2-40B4-BE49-F238E27FC236}">
                <a16:creationId xmlns:a16="http://schemas.microsoft.com/office/drawing/2014/main" id="{79BAC0B3-FD64-1EE7-5BA2-5D244DF5390F}"/>
              </a:ext>
              <a:ext uri="{C183D7F6-B498-43B3-948B-1728B52AA6E4}">
                <adec:decorative xmlns:adec="http://schemas.microsoft.com/office/drawing/2017/decorative" val="1"/>
              </a:ext>
            </a:extLst>
          </p:cNvPr>
          <p:cNvPicPr>
            <a:picLocks noGrp="1" noChangeAspect="1"/>
          </p:cNvPicPr>
          <p:nvPr>
            <p:ph type="pic" idx="1"/>
          </p:nvPr>
        </p:nvPicPr>
        <p:blipFill>
          <a:blip r:embed="rId4" cstate="email">
            <a:extLst>
              <a:ext uri="{28A0092B-C50C-407E-A947-70E740481C1C}">
                <a14:useLocalDpi xmlns:a14="http://schemas.microsoft.com/office/drawing/2010/main"/>
              </a:ext>
            </a:extLst>
          </a:blip>
          <a:srcRect/>
          <a:stretch>
            <a:fillRect/>
          </a:stretch>
        </p:blipFill>
        <p:spPr>
          <a:xfrm>
            <a:off x="1149821" y="3351098"/>
            <a:ext cx="3044951" cy="2063835"/>
          </a:xfrm>
          <a:prstGeom prst="rect">
            <a:avLst/>
          </a:prstGeom>
        </p:spPr>
      </p:pic>
      <p:sp>
        <p:nvSpPr>
          <p:cNvPr id="8" name="TextBox 7">
            <a:extLst>
              <a:ext uri="{FF2B5EF4-FFF2-40B4-BE49-F238E27FC236}">
                <a16:creationId xmlns:a16="http://schemas.microsoft.com/office/drawing/2014/main" id="{8272C829-7669-322A-C786-246A9E6D6A02}"/>
              </a:ext>
            </a:extLst>
          </p:cNvPr>
          <p:cNvSpPr txBox="1"/>
          <p:nvPr/>
        </p:nvSpPr>
        <p:spPr>
          <a:xfrm>
            <a:off x="5000969" y="1777999"/>
            <a:ext cx="6761540" cy="4789055"/>
          </a:xfrm>
          <a:prstGeom prst="rect">
            <a:avLst/>
          </a:prstGeom>
        </p:spPr>
        <p:txBody>
          <a:bodyPr vert="horz" lIns="91440" tIns="45720" rIns="91440" bIns="45720" rtlCol="0">
            <a:noAutofit/>
          </a:bodyPr>
          <a:lstStyle/>
          <a:p>
            <a:pPr defTabSz="914400">
              <a:lnSpc>
                <a:spcPct val="90000"/>
              </a:lnSpc>
              <a:spcBef>
                <a:spcPts val="1000"/>
              </a:spcBef>
              <a:spcAft>
                <a:spcPts val="1500"/>
              </a:spcAft>
              <a:buClr>
                <a:schemeClr val="accent2"/>
              </a:buClr>
            </a:pPr>
            <a:r>
              <a:rPr lang="en-US" sz="1600" b="0" i="0" dirty="0">
                <a:effectLst/>
              </a:rPr>
              <a:t>To complete the application process, see the appropriate agency’s website and instructions:</a:t>
            </a:r>
          </a:p>
          <a:p>
            <a:pPr indent="-228600" defTabSz="914400">
              <a:lnSpc>
                <a:spcPct val="90000"/>
              </a:lnSpc>
              <a:spcBef>
                <a:spcPts val="600"/>
              </a:spcBef>
              <a:buClr>
                <a:schemeClr val="accent2"/>
              </a:buClr>
              <a:buFont typeface="Arial" panose="020B0604020202020204" pitchFamily="34" charset="0"/>
              <a:buChar char="•"/>
            </a:pPr>
            <a:r>
              <a:rPr lang="en-US" b="0" i="0" dirty="0">
                <a:effectLst/>
              </a:rPr>
              <a:t>CIHR: </a:t>
            </a:r>
            <a:r>
              <a:rPr lang="en-US" b="0" i="0" u="sng" dirty="0" err="1">
                <a:effectLst/>
                <a:hlinkClick r:id="rId5" tooltip="This link will take you to another Web site">
                  <a:extLst>
                    <a:ext uri="{A12FA001-AC4F-418D-AE19-62706E023703}">
                      <ahyp:hlinkClr xmlns:ahyp="http://schemas.microsoft.com/office/drawing/2018/hyperlinkcolor" val="tx"/>
                    </a:ext>
                  </a:extLst>
                </a:hlinkClick>
              </a:rPr>
              <a:t>ResearchNET</a:t>
            </a:r>
            <a:r>
              <a:rPr lang="en-US" b="0" i="0" dirty="0">
                <a:effectLst/>
              </a:rPr>
              <a:t> and </a:t>
            </a:r>
            <a:r>
              <a:rPr lang="en-US" b="0" i="0" u="sng" dirty="0">
                <a:effectLst/>
                <a:hlinkClick r:id="rId6" tooltip="This link will take you to another Web site">
                  <a:extLst>
                    <a:ext uri="{A12FA001-AC4F-418D-AE19-62706E023703}">
                      <ahyp:hlinkClr xmlns:ahyp="http://schemas.microsoft.com/office/drawing/2018/hyperlinkcolor" val="tx"/>
                    </a:ext>
                  </a:extLst>
                </a:hlinkClick>
              </a:rPr>
              <a:t>instructions</a:t>
            </a:r>
            <a:endParaRPr lang="en-US" b="0" i="0" dirty="0">
              <a:effectLst/>
            </a:endParaRPr>
          </a:p>
          <a:p>
            <a:pPr indent="-228600" defTabSz="914400">
              <a:lnSpc>
                <a:spcPct val="90000"/>
              </a:lnSpc>
              <a:spcBef>
                <a:spcPts val="600"/>
              </a:spcBef>
              <a:buClr>
                <a:schemeClr val="accent2"/>
              </a:buClr>
              <a:buFont typeface="Arial" panose="020B0604020202020204" pitchFamily="34" charset="0"/>
              <a:buChar char="•"/>
            </a:pPr>
            <a:r>
              <a:rPr lang="en-US" b="0" i="0" dirty="0">
                <a:effectLst/>
              </a:rPr>
              <a:t>NSERC: </a:t>
            </a:r>
            <a:r>
              <a:rPr lang="en-US" b="0" i="0" u="sng" dirty="0">
                <a:effectLst/>
                <a:hlinkClick r:id="rId7">
                  <a:extLst>
                    <a:ext uri="{A12FA001-AC4F-418D-AE19-62706E023703}">
                      <ahyp:hlinkClr xmlns:ahyp="http://schemas.microsoft.com/office/drawing/2018/hyperlinkcolor" val="tx"/>
                    </a:ext>
                  </a:extLst>
                </a:hlinkClick>
              </a:rPr>
              <a:t>Online system</a:t>
            </a:r>
            <a:r>
              <a:rPr lang="en-US" b="0" i="0" dirty="0">
                <a:effectLst/>
              </a:rPr>
              <a:t> and </a:t>
            </a:r>
            <a:r>
              <a:rPr lang="en-US" b="0" i="0" u="sng" dirty="0">
                <a:effectLst/>
                <a:hlinkClick r:id="rId8">
                  <a:extLst>
                    <a:ext uri="{A12FA001-AC4F-418D-AE19-62706E023703}">
                      <ahyp:hlinkClr xmlns:ahyp="http://schemas.microsoft.com/office/drawing/2018/hyperlinkcolor" val="tx"/>
                    </a:ext>
                  </a:extLst>
                </a:hlinkClick>
              </a:rPr>
              <a:t>instructions</a:t>
            </a:r>
            <a:endParaRPr lang="en-US" b="0" i="0" dirty="0">
              <a:effectLst/>
            </a:endParaRPr>
          </a:p>
          <a:p>
            <a:pPr indent="-228600" defTabSz="914400">
              <a:lnSpc>
                <a:spcPct val="90000"/>
              </a:lnSpc>
              <a:spcBef>
                <a:spcPts val="600"/>
              </a:spcBef>
              <a:buClr>
                <a:schemeClr val="accent2"/>
              </a:buClr>
              <a:buFont typeface="Arial" panose="020B0604020202020204" pitchFamily="34" charset="0"/>
              <a:buChar char="•"/>
            </a:pPr>
            <a:r>
              <a:rPr lang="en-US" b="0" i="0" dirty="0">
                <a:effectLst/>
              </a:rPr>
              <a:t>SSHRC: </a:t>
            </a:r>
            <a:r>
              <a:rPr lang="en-US" b="0" i="0" u="sng" dirty="0">
                <a:effectLst/>
                <a:hlinkClick r:id="rId9" tooltip="This link will take you to another Web site">
                  <a:extLst>
                    <a:ext uri="{A12FA001-AC4F-418D-AE19-62706E023703}">
                      <ahyp:hlinkClr xmlns:ahyp="http://schemas.microsoft.com/office/drawing/2018/hyperlinkcolor" val="tx"/>
                    </a:ext>
                  </a:extLst>
                </a:hlinkClick>
              </a:rPr>
              <a:t>Registration and login</a:t>
            </a:r>
            <a:r>
              <a:rPr lang="en-US" b="0" i="0" dirty="0">
                <a:effectLst/>
              </a:rPr>
              <a:t> and </a:t>
            </a:r>
            <a:r>
              <a:rPr lang="en-US" b="0" i="0" u="sng" dirty="0">
                <a:effectLst/>
                <a:hlinkClick r:id="rId10" tooltip="This link will take you to another Web site">
                  <a:extLst>
                    <a:ext uri="{A12FA001-AC4F-418D-AE19-62706E023703}">
                      <ahyp:hlinkClr xmlns:ahyp="http://schemas.microsoft.com/office/drawing/2018/hyperlinkcolor" val="tx"/>
                    </a:ext>
                  </a:extLst>
                </a:hlinkClick>
              </a:rPr>
              <a:t>instructions</a:t>
            </a:r>
            <a:endParaRPr lang="en-US" b="0" i="0" u="sng" dirty="0">
              <a:effectLst/>
            </a:endParaRPr>
          </a:p>
          <a:p>
            <a:pPr indent="-228600" defTabSz="914400">
              <a:lnSpc>
                <a:spcPct val="90000"/>
              </a:lnSpc>
              <a:spcBef>
                <a:spcPts val="600"/>
              </a:spcBef>
              <a:buClr>
                <a:schemeClr val="accent2"/>
              </a:buClr>
              <a:buFont typeface="Arial" panose="020B0604020202020204" pitchFamily="34" charset="0"/>
              <a:buChar char="•"/>
            </a:pPr>
            <a:endParaRPr lang="en-US" sz="1600" b="0" i="0" dirty="0">
              <a:effectLst/>
            </a:endParaRPr>
          </a:p>
          <a:p>
            <a:pPr defTabSz="914400">
              <a:lnSpc>
                <a:spcPct val="90000"/>
              </a:lnSpc>
              <a:spcBef>
                <a:spcPts val="1000"/>
              </a:spcBef>
              <a:spcAft>
                <a:spcPts val="1500"/>
              </a:spcAft>
              <a:buClr>
                <a:schemeClr val="accent2"/>
              </a:buClr>
            </a:pPr>
            <a:r>
              <a:rPr lang="en-US" sz="1600" b="1" i="0" dirty="0">
                <a:effectLst/>
              </a:rPr>
              <a:t>Each funding agency provides specific instructions, including a checklist that outlines all the required components of a complete application. </a:t>
            </a:r>
          </a:p>
          <a:p>
            <a:pPr defTabSz="914400">
              <a:lnSpc>
                <a:spcPct val="90000"/>
              </a:lnSpc>
              <a:spcBef>
                <a:spcPts val="1000"/>
              </a:spcBef>
              <a:spcAft>
                <a:spcPts val="1500"/>
              </a:spcAft>
              <a:buClr>
                <a:schemeClr val="accent2"/>
              </a:buClr>
            </a:pPr>
            <a:r>
              <a:rPr lang="en-US" sz="1600" b="0" i="0" dirty="0">
                <a:effectLst/>
              </a:rPr>
              <a:t>You must submit your application electronically through the relevant agency’s platform. </a:t>
            </a:r>
            <a:r>
              <a:rPr lang="en-US" sz="1600" dirty="0"/>
              <a:t>Trent accesses your application from the agency’s portals</a:t>
            </a:r>
            <a:endParaRPr lang="en-US" sz="1600" b="0" i="0" dirty="0">
              <a:effectLst/>
            </a:endParaRPr>
          </a:p>
        </p:txBody>
      </p:sp>
    </p:spTree>
    <p:extLst>
      <p:ext uri="{BB962C8B-B14F-4D97-AF65-F5344CB8AC3E}">
        <p14:creationId xmlns:p14="http://schemas.microsoft.com/office/powerpoint/2010/main" val="39447958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467FE-20C5-5F3A-B31E-A8C711AE1E90}"/>
              </a:ext>
            </a:extLst>
          </p:cNvPr>
          <p:cNvSpPr>
            <a:spLocks noGrp="1"/>
          </p:cNvSpPr>
          <p:nvPr>
            <p:ph type="title"/>
          </p:nvPr>
        </p:nvSpPr>
        <p:spPr>
          <a:xfrm>
            <a:off x="5138928" y="964692"/>
            <a:ext cx="6092952" cy="1188720"/>
          </a:xfrm>
        </p:spPr>
        <p:txBody>
          <a:bodyPr vert="horz" lIns="182880" tIns="182880" rIns="182880" bIns="182880" rtlCol="0" anchor="ctr">
            <a:normAutofit/>
          </a:bodyPr>
          <a:lstStyle/>
          <a:p>
            <a:r>
              <a:rPr lang="en-US" sz="2400"/>
              <a:t>Research Involving and Engaging Indigenous Peoples </a:t>
            </a:r>
          </a:p>
        </p:txBody>
      </p:sp>
      <p:pic>
        <p:nvPicPr>
          <p:cNvPr id="5" name="Picture 4" descr="A teepee with a pole and a sign">
            <a:extLst>
              <a:ext uri="{FF2B5EF4-FFF2-40B4-BE49-F238E27FC236}">
                <a16:creationId xmlns:a16="http://schemas.microsoft.com/office/drawing/2014/main" id="{85FA2C3A-FDEA-E92D-2889-A743E198FB03}"/>
              </a:ext>
            </a:extLst>
          </p:cNvPr>
          <p:cNvPicPr>
            <a:picLocks noChangeAspect="1"/>
          </p:cNvPicPr>
          <p:nvPr/>
        </p:nvPicPr>
        <p:blipFill>
          <a:blip r:embed="rId3" cstate="email">
            <a:extLst>
              <a:ext uri="{28A0092B-C50C-407E-A947-70E740481C1C}">
                <a14:useLocalDpi xmlns:a14="http://schemas.microsoft.com/office/drawing/2010/main"/>
              </a:ext>
            </a:extLst>
          </a:blip>
          <a:srcRect l="22937" r="2986" b="-1"/>
          <a:stretch>
            <a:fillRect/>
          </a:stretch>
        </p:blipFill>
        <p:spPr>
          <a:xfrm>
            <a:off x="960122" y="964692"/>
            <a:ext cx="1773391" cy="2394028"/>
          </a:xfrm>
          <a:prstGeom prst="rect">
            <a:avLst/>
          </a:prstGeom>
          <a:ln w="31750" cap="sq">
            <a:solidFill>
              <a:srgbClr val="FFFFFF"/>
            </a:solidFill>
            <a:miter lim="800000"/>
          </a:ln>
        </p:spPr>
      </p:pic>
      <p:pic>
        <p:nvPicPr>
          <p:cNvPr id="8" name="Picture 7">
            <a:extLst>
              <a:ext uri="{FF2B5EF4-FFF2-40B4-BE49-F238E27FC236}">
                <a16:creationId xmlns:a16="http://schemas.microsoft.com/office/drawing/2014/main" id="{A0B475C5-23BC-E6A8-511F-764A4623B018}"/>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l="29034" r="29034"/>
          <a:stretch/>
        </p:blipFill>
        <p:spPr>
          <a:xfrm>
            <a:off x="2894380" y="964692"/>
            <a:ext cx="1773393" cy="2379423"/>
          </a:xfrm>
          <a:prstGeom prst="rect">
            <a:avLst/>
          </a:prstGeom>
          <a:ln w="31750" cap="sq">
            <a:solidFill>
              <a:srgbClr val="FFFFFF"/>
            </a:solidFill>
            <a:miter lim="800000"/>
          </a:ln>
        </p:spPr>
      </p:pic>
      <p:pic>
        <p:nvPicPr>
          <p:cNvPr id="3" name="Picture 2">
            <a:extLst>
              <a:ext uri="{FF2B5EF4-FFF2-40B4-BE49-F238E27FC236}">
                <a16:creationId xmlns:a16="http://schemas.microsoft.com/office/drawing/2014/main" id="{825E9469-3810-EE40-CB93-B83A651B2136}"/>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rcRect r="-4" b="1289"/>
          <a:stretch>
            <a:fillRect/>
          </a:stretch>
        </p:blipFill>
        <p:spPr>
          <a:xfrm>
            <a:off x="960119" y="3504983"/>
            <a:ext cx="3707652" cy="2379423"/>
          </a:xfrm>
          <a:prstGeom prst="rect">
            <a:avLst/>
          </a:prstGeom>
          <a:ln w="31750" cap="sq">
            <a:solidFill>
              <a:srgbClr val="FFFFFF"/>
            </a:solidFill>
            <a:miter lim="800000"/>
          </a:ln>
        </p:spPr>
      </p:pic>
      <p:sp>
        <p:nvSpPr>
          <p:cNvPr id="6" name="TextBox 5">
            <a:extLst>
              <a:ext uri="{FF2B5EF4-FFF2-40B4-BE49-F238E27FC236}">
                <a16:creationId xmlns:a16="http://schemas.microsoft.com/office/drawing/2014/main" id="{4560653B-C8DB-9E43-7474-1E3B8A34581F}"/>
              </a:ext>
            </a:extLst>
          </p:cNvPr>
          <p:cNvSpPr txBox="1"/>
          <p:nvPr/>
        </p:nvSpPr>
        <p:spPr>
          <a:xfrm>
            <a:off x="5089646" y="2475145"/>
            <a:ext cx="6142233" cy="3409259"/>
          </a:xfrm>
          <a:prstGeom prst="rect">
            <a:avLst/>
          </a:prstGeom>
        </p:spPr>
        <p:txBody>
          <a:bodyPr vert="horz" lIns="91440" tIns="45720" rIns="91440" bIns="45720" rtlCol="0">
            <a:normAutofit/>
          </a:bodyPr>
          <a:lstStyle/>
          <a:p>
            <a:pPr indent="-228600" defTabSz="914400">
              <a:lnSpc>
                <a:spcPct val="90000"/>
              </a:lnSpc>
              <a:spcBef>
                <a:spcPts val="1000"/>
              </a:spcBef>
              <a:buClr>
                <a:schemeClr val="accent2"/>
              </a:buClr>
              <a:buFont typeface="Arial" panose="020B0604020202020204" pitchFamily="34" charset="0"/>
              <a:buChar char="•"/>
            </a:pPr>
            <a:r>
              <a:rPr lang="en-US" sz="1500" b="0" i="0">
                <a:solidFill>
                  <a:schemeClr val="tx1">
                    <a:lumMod val="85000"/>
                    <a:lumOff val="15000"/>
                  </a:schemeClr>
                </a:solidFill>
                <a:effectLst/>
              </a:rPr>
              <a:t>Below are SSHRC resources to support applicants working in Indigenous research; merit reviewers assessing applications related to Indigenous research; and communities and other research partners engaged in Indigenous research:</a:t>
            </a:r>
          </a:p>
          <a:p>
            <a:pPr indent="-228600" defTabSz="914400">
              <a:lnSpc>
                <a:spcPct val="90000"/>
              </a:lnSpc>
              <a:spcBef>
                <a:spcPts val="1000"/>
              </a:spcBef>
              <a:buClr>
                <a:schemeClr val="accent2"/>
              </a:buClr>
              <a:buFont typeface="Arial" panose="020B0604020202020204" pitchFamily="34" charset="0"/>
              <a:buChar char="•"/>
            </a:pPr>
            <a:endParaRPr lang="en-US" sz="1500" b="0" i="0">
              <a:solidFill>
                <a:schemeClr val="tx1">
                  <a:lumMod val="85000"/>
                  <a:lumOff val="15000"/>
                </a:schemeClr>
              </a:solidFill>
              <a:effectLst/>
            </a:endParaRPr>
          </a:p>
          <a:p>
            <a:pPr marL="57150" indent="-228600" defTabSz="914400">
              <a:lnSpc>
                <a:spcPct val="90000"/>
              </a:lnSpc>
              <a:spcBef>
                <a:spcPts val="1000"/>
              </a:spcBef>
              <a:buClr>
                <a:schemeClr val="accent2"/>
              </a:buClr>
              <a:buFont typeface="Arial" panose="020B0604020202020204" pitchFamily="34" charset="0"/>
              <a:buChar char="•"/>
            </a:pPr>
            <a:r>
              <a:rPr lang="en-US" sz="1500" b="0" i="0" u="sng">
                <a:solidFill>
                  <a:schemeClr val="tx1">
                    <a:lumMod val="85000"/>
                    <a:lumOff val="15000"/>
                  </a:schemeClr>
                </a:solidFill>
                <a:effectLst/>
                <a:hlinkClick r:id="rId6">
                  <a:extLst>
                    <a:ext uri="{A12FA001-AC4F-418D-AE19-62706E023703}">
                      <ahyp:hlinkClr xmlns:ahyp="http://schemas.microsoft.com/office/drawing/2018/hyperlinkcolor" val="tx"/>
                    </a:ext>
                  </a:extLst>
                </a:hlinkClick>
              </a:rPr>
              <a:t>Definition of Indigenous research</a:t>
            </a:r>
            <a:endParaRPr lang="en-US" sz="1500" b="0" i="0">
              <a:solidFill>
                <a:schemeClr val="tx1">
                  <a:lumMod val="85000"/>
                  <a:lumOff val="15000"/>
                </a:schemeClr>
              </a:solidFill>
              <a:effectLst/>
            </a:endParaRPr>
          </a:p>
          <a:p>
            <a:pPr marL="57150" indent="-228600" defTabSz="914400">
              <a:lnSpc>
                <a:spcPct val="90000"/>
              </a:lnSpc>
              <a:spcBef>
                <a:spcPts val="1000"/>
              </a:spcBef>
              <a:buClr>
                <a:schemeClr val="accent2"/>
              </a:buClr>
              <a:buFont typeface="Arial" panose="020B0604020202020204" pitchFamily="34" charset="0"/>
              <a:buChar char="•"/>
            </a:pPr>
            <a:r>
              <a:rPr lang="en-US" sz="1500" b="0" i="0" u="sng">
                <a:solidFill>
                  <a:schemeClr val="tx1">
                    <a:lumMod val="85000"/>
                    <a:lumOff val="15000"/>
                  </a:schemeClr>
                </a:solidFill>
                <a:effectLst/>
                <a:hlinkClick r:id="rId7">
                  <a:extLst>
                    <a:ext uri="{A12FA001-AC4F-418D-AE19-62706E023703}">
                      <ahyp:hlinkClr xmlns:ahyp="http://schemas.microsoft.com/office/drawing/2018/hyperlinkcolor" val="tx"/>
                    </a:ext>
                  </a:extLst>
                </a:hlinkClick>
              </a:rPr>
              <a:t>Guidelines for the Merit Review of Indigenous Research</a:t>
            </a:r>
            <a:endParaRPr lang="en-US" sz="1500" b="0" i="0">
              <a:solidFill>
                <a:schemeClr val="tx1">
                  <a:lumMod val="85000"/>
                  <a:lumOff val="15000"/>
                </a:schemeClr>
              </a:solidFill>
              <a:effectLst/>
            </a:endParaRPr>
          </a:p>
          <a:p>
            <a:pPr marL="57150" indent="-228600" defTabSz="914400">
              <a:lnSpc>
                <a:spcPct val="90000"/>
              </a:lnSpc>
              <a:spcBef>
                <a:spcPts val="1000"/>
              </a:spcBef>
              <a:buClr>
                <a:schemeClr val="accent2"/>
              </a:buClr>
              <a:buFont typeface="Arial" panose="020B0604020202020204" pitchFamily="34" charset="0"/>
              <a:buChar char="•"/>
            </a:pPr>
            <a:r>
              <a:rPr lang="en-US" sz="1500" b="0" i="0" u="sng">
                <a:solidFill>
                  <a:schemeClr val="tx1">
                    <a:lumMod val="85000"/>
                    <a:lumOff val="15000"/>
                  </a:schemeClr>
                </a:solidFill>
                <a:effectLst/>
                <a:hlinkClick r:id="rId8">
                  <a:extLst>
                    <a:ext uri="{A12FA001-AC4F-418D-AE19-62706E023703}">
                      <ahyp:hlinkClr xmlns:ahyp="http://schemas.microsoft.com/office/drawing/2018/hyperlinkcolor" val="tx"/>
                    </a:ext>
                  </a:extLst>
                </a:hlinkClick>
              </a:rPr>
              <a:t>Indigenous Leadership Circle in Research </a:t>
            </a:r>
            <a:endParaRPr lang="en-US" sz="1500" b="0" i="0">
              <a:solidFill>
                <a:schemeClr val="tx1">
                  <a:lumMod val="85000"/>
                  <a:lumOff val="15000"/>
                </a:schemeClr>
              </a:solidFill>
              <a:effectLst/>
            </a:endParaRPr>
          </a:p>
          <a:p>
            <a:pPr marL="57150" indent="-228600" defTabSz="914400">
              <a:lnSpc>
                <a:spcPct val="90000"/>
              </a:lnSpc>
              <a:spcBef>
                <a:spcPts val="1000"/>
              </a:spcBef>
              <a:buClr>
                <a:schemeClr val="accent2"/>
              </a:buClr>
              <a:buFont typeface="Arial" panose="020B0604020202020204" pitchFamily="34" charset="0"/>
              <a:buChar char="•"/>
            </a:pPr>
            <a:r>
              <a:rPr lang="en-US" sz="1500" b="0" i="0" u="sng">
                <a:solidFill>
                  <a:schemeClr val="tx1">
                    <a:lumMod val="85000"/>
                    <a:lumOff val="15000"/>
                  </a:schemeClr>
                </a:solidFill>
                <a:effectLst/>
                <a:hlinkClick r:id="rId9">
                  <a:extLst>
                    <a:ext uri="{A12FA001-AC4F-418D-AE19-62706E023703}">
                      <ahyp:hlinkClr xmlns:ahyp="http://schemas.microsoft.com/office/drawing/2018/hyperlinkcolor" val="tx"/>
                    </a:ext>
                  </a:extLst>
                </a:hlinkClick>
              </a:rPr>
              <a:t>Indigenous Research Statement of Principles</a:t>
            </a:r>
            <a:r>
              <a:rPr lang="en-US" sz="1500" b="0" i="0">
                <a:solidFill>
                  <a:schemeClr val="tx1">
                    <a:lumMod val="85000"/>
                    <a:lumOff val="15000"/>
                  </a:schemeClr>
                </a:solidFill>
                <a:effectLst/>
              </a:rPr>
              <a:t> </a:t>
            </a:r>
          </a:p>
          <a:p>
            <a:pPr marL="57150" indent="-228600" defTabSz="914400">
              <a:lnSpc>
                <a:spcPct val="90000"/>
              </a:lnSpc>
              <a:spcBef>
                <a:spcPts val="1000"/>
              </a:spcBef>
              <a:buClr>
                <a:schemeClr val="accent2"/>
              </a:buClr>
              <a:buFont typeface="Arial" panose="020B0604020202020204" pitchFamily="34" charset="0"/>
              <a:buChar char="•"/>
            </a:pPr>
            <a:r>
              <a:rPr lang="en-US" sz="1500" b="0" i="0" u="sng">
                <a:solidFill>
                  <a:schemeClr val="tx1">
                    <a:lumMod val="85000"/>
                    <a:lumOff val="15000"/>
                  </a:schemeClr>
                </a:solidFill>
                <a:effectLst/>
                <a:hlinkClick r:id="rId10">
                  <a:extLst>
                    <a:ext uri="{A12FA001-AC4F-418D-AE19-62706E023703}">
                      <ahyp:hlinkClr xmlns:ahyp="http://schemas.microsoft.com/office/drawing/2018/hyperlinkcolor" val="tx"/>
                    </a:ext>
                  </a:extLst>
                </a:hlinkClick>
              </a:rPr>
              <a:t>Tri-Council Policy Statement: Ethical Conduct for Research Involving Humans Chapter 9: Research Involving the First Nations, Inuit and Métis Peoples of Canada</a:t>
            </a:r>
            <a:endParaRPr lang="en-US" sz="1500" b="0" i="0" u="sng">
              <a:solidFill>
                <a:schemeClr val="tx1">
                  <a:lumMod val="85000"/>
                  <a:lumOff val="15000"/>
                </a:schemeClr>
              </a:solidFill>
              <a:effectLst/>
            </a:endParaRPr>
          </a:p>
          <a:p>
            <a:pPr indent="-228600" defTabSz="914400">
              <a:lnSpc>
                <a:spcPct val="90000"/>
              </a:lnSpc>
              <a:spcBef>
                <a:spcPts val="1000"/>
              </a:spcBef>
              <a:buClr>
                <a:schemeClr val="accent2"/>
              </a:buClr>
              <a:buFont typeface="Arial" panose="020B0604020202020204" pitchFamily="34" charset="0"/>
              <a:buChar char="•"/>
            </a:pPr>
            <a:endParaRPr lang="en-US" sz="1500" b="0" i="0">
              <a:solidFill>
                <a:schemeClr val="tx1">
                  <a:lumMod val="85000"/>
                  <a:lumOff val="15000"/>
                </a:schemeClr>
              </a:solidFill>
              <a:effectLst/>
            </a:endParaRPr>
          </a:p>
        </p:txBody>
      </p:sp>
    </p:spTree>
    <p:extLst>
      <p:ext uri="{BB962C8B-B14F-4D97-AF65-F5344CB8AC3E}">
        <p14:creationId xmlns:p14="http://schemas.microsoft.com/office/powerpoint/2010/main" val="33974486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03A7F-8D67-C561-A4E8-B6AC34A18B32}"/>
              </a:ext>
            </a:extLst>
          </p:cNvPr>
          <p:cNvSpPr>
            <a:spLocks noGrp="1"/>
          </p:cNvSpPr>
          <p:nvPr>
            <p:ph type="title"/>
          </p:nvPr>
        </p:nvSpPr>
        <p:spPr>
          <a:xfrm>
            <a:off x="683558" y="1269158"/>
            <a:ext cx="4486656" cy="941001"/>
          </a:xfrm>
        </p:spPr>
        <p:txBody>
          <a:bodyPr>
            <a:normAutofit fontScale="90000"/>
          </a:bodyPr>
          <a:lstStyle/>
          <a:p>
            <a:r>
              <a:rPr lang="en-US"/>
              <a:t>Attaching a Document &amp; Presentation Standards</a:t>
            </a:r>
            <a:endParaRPr lang="en-CA"/>
          </a:p>
        </p:txBody>
      </p:sp>
      <p:sp>
        <p:nvSpPr>
          <p:cNvPr id="3" name="Content Placeholder 2">
            <a:extLst>
              <a:ext uri="{FF2B5EF4-FFF2-40B4-BE49-F238E27FC236}">
                <a16:creationId xmlns:a16="http://schemas.microsoft.com/office/drawing/2014/main" id="{1721D62E-6624-8C10-0491-67AB3C001BA1}"/>
              </a:ext>
            </a:extLst>
          </p:cNvPr>
          <p:cNvSpPr>
            <a:spLocks noGrp="1"/>
          </p:cNvSpPr>
          <p:nvPr>
            <p:ph idx="1"/>
          </p:nvPr>
        </p:nvSpPr>
        <p:spPr>
          <a:xfrm>
            <a:off x="6175664" y="311727"/>
            <a:ext cx="6096000" cy="6120246"/>
          </a:xfrm>
        </p:spPr>
        <p:txBody>
          <a:bodyPr>
            <a:normAutofit fontScale="70000" lnSpcReduction="20000"/>
          </a:bodyPr>
          <a:lstStyle/>
          <a:p>
            <a:pPr algn="l">
              <a:lnSpc>
                <a:spcPct val="120000"/>
              </a:lnSpc>
              <a:spcBef>
                <a:spcPts val="0"/>
              </a:spcBef>
              <a:buNone/>
            </a:pPr>
            <a:r>
              <a:rPr lang="en-US" sz="2300" b="1" i="0">
                <a:solidFill>
                  <a:srgbClr val="333333"/>
                </a:solidFill>
                <a:effectLst/>
              </a:rPr>
              <a:t>SSHRC Presentation and Attachment Standards</a:t>
            </a:r>
          </a:p>
          <a:p>
            <a:pPr algn="l">
              <a:lnSpc>
                <a:spcPct val="120000"/>
              </a:lnSpc>
              <a:spcBef>
                <a:spcPts val="0"/>
              </a:spcBef>
              <a:buNone/>
            </a:pPr>
            <a:br>
              <a:rPr lang="en-US" sz="2300"/>
            </a:br>
            <a:r>
              <a:rPr lang="en-US" sz="2300" b="1" i="0">
                <a:solidFill>
                  <a:srgbClr val="333333"/>
                </a:solidFill>
                <a:effectLst/>
              </a:rPr>
              <a:t>Prepare the documents</a:t>
            </a:r>
          </a:p>
          <a:p>
            <a:pPr algn="l">
              <a:lnSpc>
                <a:spcPct val="120000"/>
              </a:lnSpc>
              <a:spcBef>
                <a:spcPts val="0"/>
              </a:spcBef>
              <a:buNone/>
            </a:pPr>
            <a:r>
              <a:rPr lang="en-US" sz="2300" b="0" i="0">
                <a:solidFill>
                  <a:srgbClr val="333333"/>
                </a:solidFill>
                <a:effectLst/>
              </a:rPr>
              <a:t>Prepare your attachments following the requirements below:</a:t>
            </a:r>
          </a:p>
          <a:p>
            <a:pPr algn="l">
              <a:lnSpc>
                <a:spcPct val="120000"/>
              </a:lnSpc>
              <a:spcBef>
                <a:spcPts val="0"/>
              </a:spcBef>
              <a:buFont typeface="+mj-lt"/>
              <a:buAutoNum type="arabicPeriod"/>
            </a:pPr>
            <a:r>
              <a:rPr lang="en-US" sz="2300" b="0" i="0">
                <a:solidFill>
                  <a:srgbClr val="333333"/>
                </a:solidFill>
                <a:effectLst/>
              </a:rPr>
              <a:t>Explain any acronyms and abbreviations fully;</a:t>
            </a:r>
          </a:p>
          <a:p>
            <a:pPr algn="l">
              <a:lnSpc>
                <a:spcPct val="120000"/>
              </a:lnSpc>
              <a:spcBef>
                <a:spcPts val="0"/>
              </a:spcBef>
              <a:buFont typeface="+mj-lt"/>
              <a:buAutoNum type="arabicPeriod"/>
            </a:pPr>
            <a:r>
              <a:rPr lang="en-US" sz="2300" b="0" i="0">
                <a:solidFill>
                  <a:srgbClr val="333333"/>
                </a:solidFill>
                <a:effectLst/>
              </a:rPr>
              <a:t>Pages must be 8 ½" x 11" (216mm x 279mm);</a:t>
            </a:r>
          </a:p>
          <a:p>
            <a:pPr algn="l">
              <a:lnSpc>
                <a:spcPct val="120000"/>
              </a:lnSpc>
              <a:spcBef>
                <a:spcPts val="0"/>
              </a:spcBef>
              <a:buFont typeface="+mj-lt"/>
              <a:buAutoNum type="arabicPeriod"/>
            </a:pPr>
            <a:r>
              <a:rPr lang="en-US" sz="2300" b="0" i="0">
                <a:solidFill>
                  <a:srgbClr val="333333"/>
                </a:solidFill>
                <a:effectLst/>
              </a:rPr>
              <a:t>Pages must be single-spaced, with no more than six lines of type per inch;</a:t>
            </a:r>
          </a:p>
          <a:p>
            <a:pPr algn="l">
              <a:lnSpc>
                <a:spcPct val="120000"/>
              </a:lnSpc>
              <a:spcBef>
                <a:spcPts val="0"/>
              </a:spcBef>
              <a:buFont typeface="+mj-lt"/>
              <a:buAutoNum type="arabicPeriod"/>
            </a:pPr>
            <a:r>
              <a:rPr lang="en-US" sz="2300" b="0" i="0">
                <a:solidFill>
                  <a:srgbClr val="333333"/>
                </a:solidFill>
                <a:effectLst/>
              </a:rPr>
              <a:t>All text must be in black, using the 11 pt Arial font; condensed fonts will not be accepted;</a:t>
            </a:r>
          </a:p>
          <a:p>
            <a:pPr algn="l">
              <a:lnSpc>
                <a:spcPct val="120000"/>
              </a:lnSpc>
              <a:spcBef>
                <a:spcPts val="0"/>
              </a:spcBef>
              <a:buFont typeface="+mj-lt"/>
              <a:buAutoNum type="arabicPeriod"/>
            </a:pPr>
            <a:r>
              <a:rPr lang="en-US" sz="2300" b="0" i="0">
                <a:solidFill>
                  <a:srgbClr val="333333"/>
                </a:solidFill>
                <a:effectLst/>
              </a:rPr>
              <a:t>Margins must be set at a minimum of ¾" (1.87 cm); and</a:t>
            </a:r>
          </a:p>
          <a:p>
            <a:pPr algn="l">
              <a:lnSpc>
                <a:spcPct val="120000"/>
              </a:lnSpc>
              <a:spcBef>
                <a:spcPts val="0"/>
              </a:spcBef>
              <a:buFont typeface="+mj-lt"/>
              <a:buAutoNum type="arabicPeriod"/>
            </a:pPr>
            <a:r>
              <a:rPr lang="en-US" sz="2300" b="0" i="0">
                <a:solidFill>
                  <a:srgbClr val="333333"/>
                </a:solidFill>
                <a:effectLst/>
              </a:rPr>
              <a:t>For multi-page attachments, pages must be numbered sequentially.</a:t>
            </a:r>
          </a:p>
          <a:p>
            <a:pPr algn="l">
              <a:lnSpc>
                <a:spcPct val="120000"/>
              </a:lnSpc>
              <a:spcBef>
                <a:spcPts val="0"/>
              </a:spcBef>
              <a:buNone/>
            </a:pPr>
            <a:endParaRPr lang="en-US" sz="2300" b="1" i="0">
              <a:solidFill>
                <a:srgbClr val="333333"/>
              </a:solidFill>
              <a:effectLst/>
            </a:endParaRPr>
          </a:p>
          <a:p>
            <a:pPr algn="l">
              <a:lnSpc>
                <a:spcPct val="120000"/>
              </a:lnSpc>
              <a:spcBef>
                <a:spcPts val="0"/>
              </a:spcBef>
              <a:buNone/>
            </a:pPr>
            <a:endParaRPr lang="en-US" sz="2300" b="1">
              <a:solidFill>
                <a:srgbClr val="333333"/>
              </a:solidFill>
            </a:endParaRPr>
          </a:p>
          <a:p>
            <a:pPr algn="l">
              <a:lnSpc>
                <a:spcPct val="120000"/>
              </a:lnSpc>
              <a:spcBef>
                <a:spcPts val="0"/>
              </a:spcBef>
              <a:buNone/>
            </a:pPr>
            <a:r>
              <a:rPr lang="en-US" sz="2300" b="1" i="0">
                <a:solidFill>
                  <a:srgbClr val="333333"/>
                </a:solidFill>
                <a:effectLst/>
              </a:rPr>
              <a:t>Convert the documents</a:t>
            </a:r>
          </a:p>
          <a:p>
            <a:pPr algn="l">
              <a:lnSpc>
                <a:spcPct val="120000"/>
              </a:lnSpc>
              <a:spcBef>
                <a:spcPts val="0"/>
              </a:spcBef>
              <a:buNone/>
            </a:pPr>
            <a:r>
              <a:rPr lang="en-US" sz="2300" b="0" i="0">
                <a:solidFill>
                  <a:srgbClr val="333333"/>
                </a:solidFill>
                <a:effectLst/>
              </a:rPr>
              <a:t>	All attachments must be converted to Portable Document Format (PDF) before they can be attached to the application. </a:t>
            </a:r>
          </a:p>
          <a:p>
            <a:pPr algn="l">
              <a:lnSpc>
                <a:spcPct val="120000"/>
              </a:lnSpc>
              <a:spcBef>
                <a:spcPts val="0"/>
              </a:spcBef>
              <a:buNone/>
            </a:pPr>
            <a:endParaRPr lang="en-US" sz="2300" b="0" i="0">
              <a:solidFill>
                <a:srgbClr val="333333"/>
              </a:solidFill>
              <a:effectLst/>
            </a:endParaRPr>
          </a:p>
          <a:p>
            <a:pPr algn="l">
              <a:lnSpc>
                <a:spcPct val="120000"/>
              </a:lnSpc>
              <a:spcBef>
                <a:spcPts val="0"/>
              </a:spcBef>
              <a:buNone/>
            </a:pPr>
            <a:r>
              <a:rPr lang="en-US" sz="2300" b="0" i="0">
                <a:solidFill>
                  <a:srgbClr val="333333"/>
                </a:solidFill>
                <a:effectLst/>
              </a:rPr>
              <a:t>	</a:t>
            </a:r>
            <a:endParaRPr kumimoji="0" lang="en-US" sz="1600" b="0" i="0" u="none" strike="noStrike" kern="1200" cap="none" spc="0" normalizeH="0" baseline="0" noProof="0">
              <a:ln>
                <a:noFill/>
              </a:ln>
              <a:solidFill>
                <a:srgbClr val="000000"/>
              </a:solidFill>
              <a:effectLst/>
              <a:uLnTx/>
              <a:uFillTx/>
              <a:latin typeface="Gill Sans MT" panose="020B0502020104020203"/>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a:ln>
                  <a:noFill/>
                </a:ln>
                <a:solidFill>
                  <a:srgbClr val="000000"/>
                </a:solidFill>
                <a:effectLst/>
                <a:uLnTx/>
                <a:uFillTx/>
                <a:latin typeface="Gill Sans MT" panose="020B0502020104020203"/>
                <a:ea typeface="+mn-ea"/>
                <a:cs typeface="+mn-cs"/>
                <a:hlinkClick r:id="rId3">
                  <a:extLst>
                    <a:ext uri="{A12FA001-AC4F-418D-AE19-62706E023703}">
                      <ahyp:hlinkClr xmlns:ahyp="http://schemas.microsoft.com/office/drawing/2018/hyperlinkcolor" val="tx"/>
                    </a:ext>
                  </a:extLst>
                </a:hlinkClick>
              </a:rPr>
              <a:t>NSERC Presentation Standards</a:t>
            </a:r>
            <a:endParaRPr kumimoji="0" lang="en-US" sz="2200" b="0" i="0" u="none" strike="noStrike" kern="1200" cap="none" spc="0" normalizeH="0" baseline="0" noProof="0">
              <a:ln>
                <a:noFill/>
              </a:ln>
              <a:solidFill>
                <a:srgbClr val="000000"/>
              </a:solidFill>
              <a:effectLst/>
              <a:uLnTx/>
              <a:uFillTx/>
              <a:latin typeface="Gill Sans MT" panose="020B0502020104020203"/>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a:ln>
                <a:noFill/>
              </a:ln>
              <a:solidFill>
                <a:srgbClr val="000000"/>
              </a:solidFill>
              <a:effectLst/>
              <a:uLnTx/>
              <a:uFillTx/>
              <a:latin typeface="Gill Sans MT" panose="020B0502020104020203"/>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a:ln>
                  <a:noFill/>
                </a:ln>
                <a:solidFill>
                  <a:srgbClr val="000000"/>
                </a:solidFill>
                <a:effectLst/>
                <a:uLnTx/>
                <a:uFillTx/>
                <a:latin typeface="Gill Sans MT" panose="020B0502020104020203"/>
                <a:ea typeface="+mn-ea"/>
                <a:cs typeface="+mn-cs"/>
                <a:hlinkClick r:id="rId4">
                  <a:extLst>
                    <a:ext uri="{A12FA001-AC4F-418D-AE19-62706E023703}">
                      <ahyp:hlinkClr xmlns:ahyp="http://schemas.microsoft.com/office/drawing/2018/hyperlinkcolor" val="tx"/>
                    </a:ext>
                  </a:extLst>
                </a:hlinkClick>
              </a:rPr>
              <a:t>SSHRC Instructions for Attachments and Presentation Standards</a:t>
            </a:r>
            <a:endParaRPr kumimoji="0" lang="en-US" sz="2200" b="0" i="0" u="none" strike="noStrike" kern="1200" cap="none" spc="0" normalizeH="0" baseline="0" noProof="0">
              <a:ln>
                <a:noFill/>
              </a:ln>
              <a:solidFill>
                <a:srgbClr val="000000"/>
              </a:solidFill>
              <a:effectLst/>
              <a:uLnTx/>
              <a:uFillTx/>
              <a:latin typeface="Gill Sans MT" panose="020B0502020104020203"/>
              <a:ea typeface="+mn-ea"/>
              <a:cs typeface="+mn-cs"/>
            </a:endParaRPr>
          </a:p>
          <a:p>
            <a:pPr algn="l">
              <a:lnSpc>
                <a:spcPct val="120000"/>
              </a:lnSpc>
              <a:spcBef>
                <a:spcPts val="0"/>
              </a:spcBef>
              <a:buNone/>
            </a:pPr>
            <a:endParaRPr lang="en-US" sz="2300">
              <a:solidFill>
                <a:srgbClr val="333333"/>
              </a:solidFill>
            </a:endParaRPr>
          </a:p>
          <a:p>
            <a:pPr algn="l">
              <a:lnSpc>
                <a:spcPct val="120000"/>
              </a:lnSpc>
              <a:spcBef>
                <a:spcPts val="0"/>
              </a:spcBef>
              <a:buNone/>
            </a:pPr>
            <a:endParaRPr lang="en-US" sz="2300" b="0" i="0">
              <a:solidFill>
                <a:srgbClr val="333333"/>
              </a:solidFill>
              <a:effectLst/>
            </a:endParaRPr>
          </a:p>
          <a:p>
            <a:pPr algn="l">
              <a:lnSpc>
                <a:spcPct val="120000"/>
              </a:lnSpc>
              <a:spcBef>
                <a:spcPts val="0"/>
              </a:spcBef>
              <a:buNone/>
            </a:pPr>
            <a:endParaRPr lang="en-US" sz="2300" b="0" i="0">
              <a:solidFill>
                <a:srgbClr val="333333"/>
              </a:solidFill>
              <a:effectLst/>
            </a:endParaRPr>
          </a:p>
        </p:txBody>
      </p:sp>
      <p:pic>
        <p:nvPicPr>
          <p:cNvPr id="5" name="Picture 4">
            <a:extLst>
              <a:ext uri="{FF2B5EF4-FFF2-40B4-BE49-F238E27FC236}">
                <a16:creationId xmlns:a16="http://schemas.microsoft.com/office/drawing/2014/main" id="{C67BC9E1-3A99-24CE-B349-F61A45948B8F}"/>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22954" y="2938760"/>
            <a:ext cx="4447260" cy="2493851"/>
          </a:xfrm>
          <a:prstGeom prst="rect">
            <a:avLst/>
          </a:prstGeom>
          <a:ln w="28575">
            <a:solidFill>
              <a:schemeClr val="tx1"/>
            </a:solidFill>
          </a:ln>
        </p:spPr>
      </p:pic>
    </p:spTree>
    <p:extLst>
      <p:ext uri="{BB962C8B-B14F-4D97-AF65-F5344CB8AC3E}">
        <p14:creationId xmlns:p14="http://schemas.microsoft.com/office/powerpoint/2010/main" val="39250091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56F7C7DD-1EFD-DD11-47BE-1E87B41A42FB}"/>
              </a:ext>
              <a:ext uri="{C183D7F6-B498-43B3-948B-1728B52AA6E4}">
                <adec:decorative xmlns:adec="http://schemas.microsoft.com/office/drawing/2017/decorative" val="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83382" y="3802225"/>
            <a:ext cx="3707705" cy="2246866"/>
          </a:xfrm>
          <a:prstGeom prst="rect">
            <a:avLst/>
          </a:prstGeom>
          <a:noFill/>
          <a:extLst>
            <a:ext uri="{909E8E84-426E-40DD-AFC4-6F175D3DCCD1}">
              <a14:hiddenFill xmlns:a14="http://schemas.microsoft.com/office/drawing/2010/main">
                <a:solidFill>
                  <a:srgbClr val="FFFFFF"/>
                </a:solidFill>
              </a14:hiddenFill>
            </a:ext>
          </a:extLst>
        </p:spPr>
      </p:pic>
      <p:sp>
        <p:nvSpPr>
          <p:cNvPr id="2066" name="Rectangle 2065">
            <a:extLst>
              <a:ext uri="{FF2B5EF4-FFF2-40B4-BE49-F238E27FC236}">
                <a16:creationId xmlns:a16="http://schemas.microsoft.com/office/drawing/2014/main" id="{BB7B992D-2EE5-431A-908A-7E7D956F2C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15061" y="-2"/>
            <a:ext cx="6876939" cy="68580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E8C8E33F-56BD-0757-AF42-0FB330D28E16}"/>
              </a:ext>
            </a:extLst>
          </p:cNvPr>
          <p:cNvSpPr>
            <a:spLocks noGrp="1"/>
          </p:cNvSpPr>
          <p:nvPr>
            <p:ph type="title"/>
          </p:nvPr>
        </p:nvSpPr>
        <p:spPr>
          <a:xfrm>
            <a:off x="4787154" y="494851"/>
            <a:ext cx="6682915" cy="1444018"/>
          </a:xfrm>
          <a:solidFill>
            <a:srgbClr val="FFFFFF"/>
          </a:solidFill>
          <a:ln>
            <a:solidFill>
              <a:srgbClr val="404040"/>
            </a:solidFill>
          </a:ln>
        </p:spPr>
        <p:txBody>
          <a:bodyPr vert="horz" lIns="182880" tIns="182880" rIns="182880" bIns="182880" rtlCol="0" anchor="ctr">
            <a:normAutofit fontScale="90000"/>
          </a:bodyPr>
          <a:lstStyle/>
          <a:p>
            <a:r>
              <a:rPr lang="en-US" sz="2800" dirty="0"/>
              <a:t>Joint initiatives </a:t>
            </a:r>
            <a:br>
              <a:rPr lang="en-US" sz="2800" dirty="0"/>
            </a:br>
            <a:r>
              <a:rPr lang="en-US" sz="2800" dirty="0"/>
              <a:t>&amp; </a:t>
            </a:r>
            <a:br>
              <a:rPr lang="en-US" sz="2800" dirty="0"/>
            </a:br>
            <a:r>
              <a:rPr lang="en-US" sz="2800" dirty="0"/>
              <a:t>Supplements</a:t>
            </a:r>
          </a:p>
        </p:txBody>
      </p:sp>
      <p:pic>
        <p:nvPicPr>
          <p:cNvPr id="2052" name="Picture 4">
            <a:extLst>
              <a:ext uri="{FF2B5EF4-FFF2-40B4-BE49-F238E27FC236}">
                <a16:creationId xmlns:a16="http://schemas.microsoft.com/office/drawing/2014/main" id="{99C28778-1779-C17F-7A99-017403930739}"/>
              </a:ext>
              <a:ext uri="{C183D7F6-B498-43B3-948B-1728B52AA6E4}">
                <adec:decorative xmlns:adec="http://schemas.microsoft.com/office/drawing/2017/decorative" val="1"/>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77099" y="571847"/>
            <a:ext cx="3320270" cy="2734043"/>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EB752155-D3FE-C2E3-EC3E-48FFA84597E6}"/>
              </a:ext>
            </a:extLst>
          </p:cNvPr>
          <p:cNvSpPr>
            <a:spLocks noGrp="1"/>
          </p:cNvSpPr>
          <p:nvPr>
            <p:ph type="body" sz="half" idx="2"/>
          </p:nvPr>
        </p:nvSpPr>
        <p:spPr>
          <a:xfrm>
            <a:off x="4722608" y="2248348"/>
            <a:ext cx="6682916" cy="4027761"/>
          </a:xfrm>
        </p:spPr>
        <p:txBody>
          <a:bodyPr vert="horz" lIns="91440" tIns="45720" rIns="91440" bIns="45720" rtlCol="0">
            <a:normAutofit/>
          </a:bodyPr>
          <a:lstStyle/>
          <a:p>
            <a:pPr algn="l"/>
            <a:r>
              <a:rPr lang="en-US" b="0" i="0" dirty="0">
                <a:solidFill>
                  <a:schemeClr val="tx1"/>
                </a:solidFill>
                <a:effectLst/>
              </a:rPr>
              <a:t>The three agencies may offer supplementary funding to award holders, some of which is offered through joint initiatives (collaborations with organizations from across the not-for-profit, private and public sectors to support and promote training, research and connection activities). </a:t>
            </a:r>
          </a:p>
          <a:p>
            <a:pPr algn="l"/>
            <a:r>
              <a:rPr lang="en-US" b="0" i="0" dirty="0">
                <a:solidFill>
                  <a:schemeClr val="tx1"/>
                </a:solidFill>
                <a:effectLst/>
              </a:rPr>
              <a:t>Joint initiatives and supplements are designed to reflect the strategic objectives and mandates of each respective agency, inform decision-makers and, in certain cases, address specific needs of their partners. </a:t>
            </a:r>
          </a:p>
          <a:p>
            <a:pPr algn="l"/>
            <a:r>
              <a:rPr lang="en-US" b="1" i="0" dirty="0">
                <a:solidFill>
                  <a:schemeClr val="tx1"/>
                </a:solidFill>
                <a:effectLst/>
              </a:rPr>
              <a:t>See the agency websites (</a:t>
            </a:r>
            <a:r>
              <a:rPr lang="en-US" b="1" i="0" u="sng" dirty="0">
                <a:solidFill>
                  <a:schemeClr val="tx1"/>
                </a:solidFill>
                <a:effectLst/>
                <a:hlinkClick r:id="rId5" tooltip="This link will take you to another Web site">
                  <a:extLst>
                    <a:ext uri="{A12FA001-AC4F-418D-AE19-62706E023703}">
                      <ahyp:hlinkClr xmlns:ahyp="http://schemas.microsoft.com/office/drawing/2018/hyperlinkcolor" val="tx"/>
                    </a:ext>
                  </a:extLst>
                </a:hlinkClick>
              </a:rPr>
              <a:t>CIHR</a:t>
            </a:r>
            <a:r>
              <a:rPr lang="en-US" b="1" i="0" dirty="0">
                <a:solidFill>
                  <a:schemeClr val="tx1"/>
                </a:solidFill>
                <a:effectLst/>
              </a:rPr>
              <a:t>, </a:t>
            </a:r>
            <a:r>
              <a:rPr lang="en-US" b="1" i="0" u="sng" dirty="0">
                <a:solidFill>
                  <a:schemeClr val="tx1"/>
                </a:solidFill>
                <a:effectLst/>
                <a:hlinkClick r:id="rId6">
                  <a:extLst>
                    <a:ext uri="{A12FA001-AC4F-418D-AE19-62706E023703}">
                      <ahyp:hlinkClr xmlns:ahyp="http://schemas.microsoft.com/office/drawing/2018/hyperlinkcolor" val="tx"/>
                    </a:ext>
                  </a:extLst>
                </a:hlinkClick>
              </a:rPr>
              <a:t>NSERC</a:t>
            </a:r>
            <a:r>
              <a:rPr lang="en-US" b="1" i="0" dirty="0">
                <a:solidFill>
                  <a:schemeClr val="tx1"/>
                </a:solidFill>
                <a:effectLst/>
              </a:rPr>
              <a:t>, </a:t>
            </a:r>
            <a:r>
              <a:rPr lang="en-US" b="1" i="0" u="sng" dirty="0">
                <a:solidFill>
                  <a:schemeClr val="tx1"/>
                </a:solidFill>
                <a:effectLst/>
                <a:hlinkClick r:id="rId7" tooltip="This link will take you to another Web site">
                  <a:extLst>
                    <a:ext uri="{A12FA001-AC4F-418D-AE19-62706E023703}">
                      <ahyp:hlinkClr xmlns:ahyp="http://schemas.microsoft.com/office/drawing/2018/hyperlinkcolor" val="tx"/>
                    </a:ext>
                  </a:extLst>
                </a:hlinkClick>
              </a:rPr>
              <a:t>SSHRC</a:t>
            </a:r>
            <a:r>
              <a:rPr lang="en-US" b="1" i="0" dirty="0">
                <a:solidFill>
                  <a:schemeClr val="tx1"/>
                </a:solidFill>
                <a:effectLst/>
              </a:rPr>
              <a:t>) for more information on related opportunities.</a:t>
            </a:r>
          </a:p>
          <a:p>
            <a:pPr algn="l"/>
            <a:endParaRPr lang="en-US" b="1" dirty="0">
              <a:solidFill>
                <a:schemeClr val="tx1"/>
              </a:solidFill>
            </a:endParaRPr>
          </a:p>
          <a:p>
            <a:pPr algn="l"/>
            <a:r>
              <a:rPr lang="en-US" b="1" dirty="0">
                <a:solidFill>
                  <a:schemeClr val="tx1"/>
                </a:solidFill>
              </a:rPr>
              <a:t>May not apply or fit area of research! But they might…</a:t>
            </a:r>
          </a:p>
        </p:txBody>
      </p:sp>
    </p:spTree>
    <p:extLst>
      <p:ext uri="{BB962C8B-B14F-4D97-AF65-F5344CB8AC3E}">
        <p14:creationId xmlns:p14="http://schemas.microsoft.com/office/powerpoint/2010/main" val="38791272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B0A40EF-27B1-F8F5-C01B-0E3EBBF10A7E}"/>
              </a:ext>
              <a:ext uri="{C183D7F6-B498-43B3-948B-1728B52AA6E4}">
                <adec:decorative xmlns:adec="http://schemas.microsoft.com/office/drawing/2017/decorative" val="1"/>
              </a:ext>
            </a:extLst>
          </p:cNvPr>
          <p:cNvPicPr>
            <a:picLocks noChangeAspect="1"/>
          </p:cNvPicPr>
          <p:nvPr/>
        </p:nvPicPr>
        <p:blipFill>
          <a:blip r:embed="rId2" cstate="email">
            <a:extLst>
              <a:ext uri="{28A0092B-C50C-407E-A947-70E740481C1C}">
                <a14:useLocalDpi xmlns:a14="http://schemas.microsoft.com/office/drawing/2010/main"/>
              </a:ext>
            </a:extLst>
          </a:blip>
          <a:srcRect b="-1"/>
          <a:stretch>
            <a:fillRect/>
          </a:stretch>
        </p:blipFill>
        <p:spPr>
          <a:xfrm>
            <a:off x="20" y="10"/>
            <a:ext cx="12191980" cy="4571990"/>
          </a:xfrm>
          <a:prstGeom prst="rect">
            <a:avLst/>
          </a:prstGeom>
        </p:spPr>
      </p:pic>
      <p:sp>
        <p:nvSpPr>
          <p:cNvPr id="10" name="Title 9">
            <a:extLst>
              <a:ext uri="{FF2B5EF4-FFF2-40B4-BE49-F238E27FC236}">
                <a16:creationId xmlns:a16="http://schemas.microsoft.com/office/drawing/2014/main" id="{3B8F2456-0AEC-7AC0-C3D7-72BC6385A15A}"/>
              </a:ext>
            </a:extLst>
          </p:cNvPr>
          <p:cNvSpPr>
            <a:spLocks noGrp="1"/>
          </p:cNvSpPr>
          <p:nvPr>
            <p:ph type="title"/>
          </p:nvPr>
        </p:nvSpPr>
        <p:spPr>
          <a:xfrm>
            <a:off x="1600200" y="5070763"/>
            <a:ext cx="8894618" cy="1146995"/>
          </a:xfrm>
        </p:spPr>
        <p:txBody>
          <a:bodyPr vert="horz" lIns="274320" tIns="182880" rIns="274320" bIns="182880" rtlCol="0" anchor="ctr" anchorCtr="1">
            <a:normAutofit/>
          </a:bodyPr>
          <a:lstStyle/>
          <a:p>
            <a:r>
              <a:rPr lang="en-US" sz="3800" dirty="0">
                <a:solidFill>
                  <a:srgbClr val="262626"/>
                </a:solidFill>
              </a:rPr>
              <a:t>Application components</a:t>
            </a:r>
          </a:p>
        </p:txBody>
      </p:sp>
    </p:spTree>
    <p:extLst>
      <p:ext uri="{BB962C8B-B14F-4D97-AF65-F5344CB8AC3E}">
        <p14:creationId xmlns:p14="http://schemas.microsoft.com/office/powerpoint/2010/main" val="3226487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10"/>
                                        </p:tgtEl>
                                        <p:attrNameLst>
                                          <p:attrName>style.visibility</p:attrName>
                                        </p:attrNameLst>
                                      </p:cBhvr>
                                      <p:to>
                                        <p:strVal val="visible"/>
                                      </p:to>
                                    </p:set>
                                    <p:animEffect transition="in" filter="fade">
                                      <p:cBhvr>
                                        <p:cTn id="7" dur="4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572CD5-5D55-B18B-7058-FAC7F89C8F91}"/>
              </a:ext>
            </a:extLst>
          </p:cNvPr>
          <p:cNvSpPr>
            <a:spLocks noGrp="1"/>
          </p:cNvSpPr>
          <p:nvPr>
            <p:ph type="title"/>
          </p:nvPr>
        </p:nvSpPr>
        <p:spPr>
          <a:xfrm>
            <a:off x="2028825" y="437890"/>
            <a:ext cx="7932039" cy="1188720"/>
          </a:xfrm>
        </p:spPr>
        <p:txBody>
          <a:bodyPr/>
          <a:lstStyle/>
          <a:p>
            <a:r>
              <a:rPr lang="en-US" dirty="0"/>
              <a:t>CGRS – D Application Checklist</a:t>
            </a:r>
            <a:endParaRPr lang="en-CA" dirty="0"/>
          </a:p>
        </p:txBody>
      </p:sp>
      <p:sp>
        <p:nvSpPr>
          <p:cNvPr id="3" name="Content Placeholder 2">
            <a:extLst>
              <a:ext uri="{FF2B5EF4-FFF2-40B4-BE49-F238E27FC236}">
                <a16:creationId xmlns:a16="http://schemas.microsoft.com/office/drawing/2014/main" id="{C9CE1E59-F191-9B9F-86E2-F14DD7979C2C}"/>
              </a:ext>
            </a:extLst>
          </p:cNvPr>
          <p:cNvSpPr>
            <a:spLocks noGrp="1"/>
          </p:cNvSpPr>
          <p:nvPr>
            <p:ph sz="half" idx="1"/>
          </p:nvPr>
        </p:nvSpPr>
        <p:spPr>
          <a:xfrm>
            <a:off x="1437135" y="1885950"/>
            <a:ext cx="4182617" cy="3939800"/>
          </a:xfrm>
        </p:spPr>
        <p:txBody>
          <a:bodyPr/>
          <a:lstStyle/>
          <a:p>
            <a:pPr>
              <a:buFont typeface="Wingdings" panose="05000000000000000000" pitchFamily="2" charset="2"/>
              <a:buChar char="ü"/>
            </a:pPr>
            <a:r>
              <a:rPr lang="en-CA" dirty="0"/>
              <a:t>Online application</a:t>
            </a:r>
          </a:p>
          <a:p>
            <a:pPr>
              <a:buFont typeface="Wingdings" panose="05000000000000000000" pitchFamily="2" charset="2"/>
              <a:buChar char="ü"/>
            </a:pPr>
            <a:r>
              <a:rPr lang="en-CA" dirty="0"/>
              <a:t>Research proposal</a:t>
            </a:r>
          </a:p>
          <a:p>
            <a:pPr>
              <a:buFont typeface="Wingdings" panose="05000000000000000000" pitchFamily="2" charset="2"/>
              <a:buChar char="ü"/>
            </a:pPr>
            <a:r>
              <a:rPr lang="en-CA" dirty="0"/>
              <a:t>Academic transcripts</a:t>
            </a:r>
          </a:p>
          <a:p>
            <a:pPr>
              <a:buFont typeface="Wingdings" panose="05000000000000000000" pitchFamily="2" charset="2"/>
              <a:buChar char="ü"/>
            </a:pPr>
            <a:r>
              <a:rPr lang="en-CA" dirty="0"/>
              <a:t>Canadian Common CV (if applicable)</a:t>
            </a:r>
          </a:p>
          <a:p>
            <a:pPr>
              <a:buFont typeface="Wingdings" panose="05000000000000000000" pitchFamily="2" charset="2"/>
              <a:buChar char="ü"/>
            </a:pPr>
            <a:r>
              <a:rPr lang="en-CA" dirty="0"/>
              <a:t>Referee assessments</a:t>
            </a:r>
          </a:p>
          <a:p>
            <a:pPr>
              <a:buFont typeface="Wingdings" panose="05000000000000000000" pitchFamily="2" charset="2"/>
              <a:buChar char="ü"/>
            </a:pPr>
            <a:r>
              <a:rPr lang="en-CA" dirty="0"/>
              <a:t>Special circumstances statement (if applicable)</a:t>
            </a:r>
          </a:p>
          <a:p>
            <a:pPr>
              <a:buFont typeface="Wingdings" panose="05000000000000000000" pitchFamily="2" charset="2"/>
              <a:buChar char="ü"/>
            </a:pPr>
            <a:r>
              <a:rPr lang="en-CA" dirty="0"/>
              <a:t>Diversity considerations module</a:t>
            </a:r>
          </a:p>
        </p:txBody>
      </p:sp>
      <p:sp>
        <p:nvSpPr>
          <p:cNvPr id="4" name="Content Placeholder 3">
            <a:extLst>
              <a:ext uri="{FF2B5EF4-FFF2-40B4-BE49-F238E27FC236}">
                <a16:creationId xmlns:a16="http://schemas.microsoft.com/office/drawing/2014/main" id="{1422E24F-A4B4-FAD4-8FCA-B2B43FCA60E8}"/>
              </a:ext>
            </a:extLst>
          </p:cNvPr>
          <p:cNvSpPr>
            <a:spLocks noGrp="1"/>
          </p:cNvSpPr>
          <p:nvPr>
            <p:ph sz="half" idx="2"/>
          </p:nvPr>
        </p:nvSpPr>
        <p:spPr>
          <a:xfrm>
            <a:off x="5619752" y="1885950"/>
            <a:ext cx="5703187" cy="2566837"/>
          </a:xfrm>
        </p:spPr>
        <p:txBody>
          <a:bodyPr/>
          <a:lstStyle/>
          <a:p>
            <a:pPr>
              <a:buFont typeface="Wingdings" panose="05000000000000000000" pitchFamily="2" charset="2"/>
              <a:buChar char="ü"/>
            </a:pPr>
            <a:r>
              <a:rPr lang="en-US" dirty="0"/>
              <a:t>Application requirements vary slightly by agency.</a:t>
            </a:r>
          </a:p>
          <a:p>
            <a:pPr>
              <a:buFont typeface="Wingdings" panose="05000000000000000000" pitchFamily="2" charset="2"/>
              <a:buChar char="ü"/>
            </a:pPr>
            <a:r>
              <a:rPr lang="en-US" dirty="0"/>
              <a:t>Carefully review your agency's instructions to ensure your application is complete.</a:t>
            </a:r>
          </a:p>
          <a:p>
            <a:pPr>
              <a:buFont typeface="Wingdings" panose="05000000000000000000" pitchFamily="2" charset="2"/>
              <a:buChar char="ü"/>
            </a:pPr>
            <a:r>
              <a:rPr lang="en-US" dirty="0"/>
              <a:t>Incomplete applications cannot be submitted through the portal.</a:t>
            </a:r>
          </a:p>
          <a:p>
            <a:pPr>
              <a:buFont typeface="Wingdings" panose="05000000000000000000" pitchFamily="2" charset="2"/>
              <a:buChar char="ü"/>
            </a:pPr>
            <a:r>
              <a:rPr lang="en-US" dirty="0"/>
              <a:t>Special circumstances statements are optional and should only be included when relevant to your situation.</a:t>
            </a:r>
          </a:p>
        </p:txBody>
      </p:sp>
      <p:pic>
        <p:nvPicPr>
          <p:cNvPr id="8" name="Picture 7">
            <a:extLst>
              <a:ext uri="{FF2B5EF4-FFF2-40B4-BE49-F238E27FC236}">
                <a16:creationId xmlns:a16="http://schemas.microsoft.com/office/drawing/2014/main" id="{13A46660-CD7E-0A1B-BA95-27BFEBF416B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572250" y="4538849"/>
            <a:ext cx="3811143" cy="2141862"/>
          </a:xfrm>
          <a:prstGeom prst="rect">
            <a:avLst/>
          </a:prstGeom>
        </p:spPr>
      </p:pic>
    </p:spTree>
    <p:extLst>
      <p:ext uri="{BB962C8B-B14F-4D97-AF65-F5344CB8AC3E}">
        <p14:creationId xmlns:p14="http://schemas.microsoft.com/office/powerpoint/2010/main" val="24377668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DB823-6A76-1C34-8CC0-EDB33A3EEEB2}"/>
              </a:ext>
            </a:extLst>
          </p:cNvPr>
          <p:cNvSpPr>
            <a:spLocks noGrp="1"/>
          </p:cNvSpPr>
          <p:nvPr>
            <p:ph type="title"/>
          </p:nvPr>
        </p:nvSpPr>
        <p:spPr>
          <a:xfrm>
            <a:off x="2231136" y="964692"/>
            <a:ext cx="7729728" cy="1188720"/>
          </a:xfrm>
        </p:spPr>
        <p:txBody>
          <a:bodyPr>
            <a:normAutofit/>
          </a:bodyPr>
          <a:lstStyle/>
          <a:p>
            <a:r>
              <a:rPr lang="en-US" b="1"/>
              <a:t>Outline of Proposed Research</a:t>
            </a:r>
            <a:endParaRPr lang="en-CA" b="1"/>
          </a:p>
        </p:txBody>
      </p:sp>
      <p:graphicFrame>
        <p:nvGraphicFramePr>
          <p:cNvPr id="5" name="Content Placeholder 2" descr="Three-panel infographic outlining the research proposal development process. Step 1: “EXPECT” – this part of the application will take time and applicants should allow additional time for edits. Step 2: “GUIDE” – various guides are available to help organize and develop the proposed research outline. Step 3: “EDIT” – applicants should ask their supervisor and others in their field to review the outline and make multiple revisions until the research plan is clearly articulated. Each step is represented by a numbered circle (1, 2, and 3) above the corresponding text.">
            <a:extLst>
              <a:ext uri="{FF2B5EF4-FFF2-40B4-BE49-F238E27FC236}">
                <a16:creationId xmlns:a16="http://schemas.microsoft.com/office/drawing/2014/main" id="{BA929D93-9DC8-D63A-729B-F9EE5CC8E83A}"/>
              </a:ext>
            </a:extLst>
          </p:cNvPr>
          <p:cNvGraphicFramePr>
            <a:graphicFrameLocks noGrp="1"/>
          </p:cNvGraphicFramePr>
          <p:nvPr>
            <p:ph idx="1"/>
            <p:extLst>
              <p:ext uri="{D42A27DB-BD31-4B8C-83A1-F6EECF244321}">
                <p14:modId xmlns:p14="http://schemas.microsoft.com/office/powerpoint/2010/main" val="649751922"/>
              </p:ext>
            </p:extLst>
          </p:nvPr>
        </p:nvGraphicFramePr>
        <p:xfrm>
          <a:off x="946984" y="2638425"/>
          <a:ext cx="10298034" cy="31019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126072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1EF280-C744-D1E9-5B47-D43FFD232F7A}"/>
              </a:ext>
            </a:extLst>
          </p:cNvPr>
          <p:cNvSpPr>
            <a:spLocks noGrp="1"/>
          </p:cNvSpPr>
          <p:nvPr>
            <p:ph type="title"/>
          </p:nvPr>
        </p:nvSpPr>
        <p:spPr>
          <a:xfrm>
            <a:off x="1295810" y="378758"/>
            <a:ext cx="9600379" cy="1188720"/>
          </a:xfrm>
        </p:spPr>
        <p:txBody>
          <a:bodyPr/>
          <a:lstStyle/>
          <a:p>
            <a:r>
              <a:rPr lang="en-US"/>
              <a:t>Outline of Proposed Research </a:t>
            </a:r>
            <a:br>
              <a:rPr lang="en-US"/>
            </a:br>
            <a:r>
              <a:rPr lang="en-US"/>
              <a:t>Various Proposal Frameworks</a:t>
            </a:r>
          </a:p>
        </p:txBody>
      </p:sp>
      <p:sp>
        <p:nvSpPr>
          <p:cNvPr id="5" name="Text Placeholder 4">
            <a:extLst>
              <a:ext uri="{FF2B5EF4-FFF2-40B4-BE49-F238E27FC236}">
                <a16:creationId xmlns:a16="http://schemas.microsoft.com/office/drawing/2014/main" id="{F0824037-FAB6-A76D-8B81-D311DB472EEE}"/>
              </a:ext>
            </a:extLst>
          </p:cNvPr>
          <p:cNvSpPr>
            <a:spLocks noGrp="1"/>
          </p:cNvSpPr>
          <p:nvPr>
            <p:ph type="body" idx="1"/>
          </p:nvPr>
        </p:nvSpPr>
        <p:spPr>
          <a:xfrm>
            <a:off x="1583436" y="1828802"/>
            <a:ext cx="4270248" cy="484632"/>
          </a:xfrm>
        </p:spPr>
        <p:txBody>
          <a:bodyPr/>
          <a:lstStyle/>
          <a:p>
            <a:pPr algn="l"/>
            <a:r>
              <a:rPr lang="en-US" b="1"/>
              <a:t>Hour-Glass Style </a:t>
            </a:r>
          </a:p>
        </p:txBody>
      </p:sp>
      <p:sp>
        <p:nvSpPr>
          <p:cNvPr id="6" name="Content Placeholder 5">
            <a:extLst>
              <a:ext uri="{FF2B5EF4-FFF2-40B4-BE49-F238E27FC236}">
                <a16:creationId xmlns:a16="http://schemas.microsoft.com/office/drawing/2014/main" id="{A2287B0D-690F-4794-91E4-59E40144BD56}"/>
              </a:ext>
            </a:extLst>
          </p:cNvPr>
          <p:cNvSpPr>
            <a:spLocks noGrp="1"/>
          </p:cNvSpPr>
          <p:nvPr>
            <p:ph sz="half" idx="2"/>
          </p:nvPr>
        </p:nvSpPr>
        <p:spPr>
          <a:xfrm>
            <a:off x="1135464" y="2429902"/>
            <a:ext cx="4718220" cy="3729738"/>
          </a:xfrm>
        </p:spPr>
        <p:txBody>
          <a:bodyPr>
            <a:normAutofit/>
          </a:bodyPr>
          <a:lstStyle/>
          <a:p>
            <a:pPr marL="342900" marR="0" lvl="0" indent="-342900">
              <a:lnSpc>
                <a:spcPct val="107000"/>
              </a:lnSpc>
              <a:spcBef>
                <a:spcPts val="600"/>
              </a:spcBef>
              <a:spcAft>
                <a:spcPts val="60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Background of research, broad overview</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600"/>
              </a:spcBef>
              <a:spcAft>
                <a:spcPts val="60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Introduce important concepts, what is known and what is unknown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600"/>
              </a:spcBef>
              <a:spcAft>
                <a:spcPts val="600"/>
              </a:spcAft>
              <a:buFont typeface="Symbol" panose="05050102010706020507" pitchFamily="18" charset="2"/>
              <a:buChar char=""/>
            </a:pPr>
            <a:r>
              <a:rPr lang="en-US" sz="1800" b="1" dirty="0">
                <a:effectLst/>
                <a:latin typeface="Calibri" panose="020F0502020204030204" pitchFamily="34" charset="0"/>
                <a:ea typeface="Calibri" panose="020F0502020204030204" pitchFamily="34" charset="0"/>
                <a:cs typeface="Calibri" panose="020F0502020204030204" pitchFamily="34" charset="0"/>
              </a:rPr>
              <a:t>Research question</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600"/>
              </a:spcBef>
              <a:spcAft>
                <a:spcPts val="60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Methodology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600"/>
              </a:spcBef>
              <a:spcAft>
                <a:spcPts val="60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Data analysis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600"/>
              </a:spcBef>
              <a:spcAft>
                <a:spcPts val="60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Contribution to knowledge in field and broader impact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8" name="Text Placeholder 7">
            <a:extLst>
              <a:ext uri="{FF2B5EF4-FFF2-40B4-BE49-F238E27FC236}">
                <a16:creationId xmlns:a16="http://schemas.microsoft.com/office/drawing/2014/main" id="{49789B04-15CB-446F-52A6-A8DB3B077EA1}"/>
              </a:ext>
            </a:extLst>
          </p:cNvPr>
          <p:cNvSpPr>
            <a:spLocks noGrp="1"/>
          </p:cNvSpPr>
          <p:nvPr>
            <p:ph type="body" sz="quarter" idx="13"/>
          </p:nvPr>
        </p:nvSpPr>
        <p:spPr>
          <a:xfrm>
            <a:off x="6338316" y="1828801"/>
            <a:ext cx="4270248" cy="484632"/>
          </a:xfrm>
        </p:spPr>
        <p:txBody>
          <a:bodyPr>
            <a:normAutofit/>
          </a:bodyPr>
          <a:lstStyle/>
          <a:p>
            <a:r>
              <a:rPr lang="en-US" b="1"/>
              <a:t>Inverted Triangle </a:t>
            </a:r>
          </a:p>
        </p:txBody>
      </p:sp>
      <p:sp>
        <p:nvSpPr>
          <p:cNvPr id="7" name="Content Placeholder 6">
            <a:extLst>
              <a:ext uri="{FF2B5EF4-FFF2-40B4-BE49-F238E27FC236}">
                <a16:creationId xmlns:a16="http://schemas.microsoft.com/office/drawing/2014/main" id="{CB33D612-E4E2-ABEC-2674-7B81BC31983B}"/>
              </a:ext>
            </a:extLst>
          </p:cNvPr>
          <p:cNvSpPr>
            <a:spLocks noGrp="1"/>
          </p:cNvSpPr>
          <p:nvPr>
            <p:ph sz="quarter" idx="4"/>
          </p:nvPr>
        </p:nvSpPr>
        <p:spPr>
          <a:xfrm>
            <a:off x="6338316" y="2429899"/>
            <a:ext cx="4875644" cy="3729737"/>
          </a:xfrm>
        </p:spPr>
        <p:txBody>
          <a:bodyPr>
            <a:normAutofit/>
          </a:bodyPr>
          <a:lstStyle/>
          <a:p>
            <a:pPr marL="342900" marR="0" lvl="0" indent="-342900">
              <a:lnSpc>
                <a:spcPct val="107000"/>
              </a:lnSpc>
              <a:spcBef>
                <a:spcPts val="600"/>
              </a:spcBef>
              <a:spcAft>
                <a:spcPts val="60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Big picture, relevance/importance of problem</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600"/>
              </a:spcBef>
              <a:spcAft>
                <a:spcPts val="60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Theoretical Frame: Situate study in body of theory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600"/>
              </a:spcBef>
              <a:spcAft>
                <a:spcPts val="60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Research question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600"/>
              </a:spcBef>
              <a:spcAft>
                <a:spcPts val="60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Methodology: Underlying approach to the research</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600"/>
              </a:spcBef>
              <a:spcAft>
                <a:spcPts val="60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Method: How will you do it?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600"/>
              </a:spcBef>
              <a:spcAft>
                <a:spcPts val="60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Data analysis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600"/>
              </a:spcBef>
              <a:spcAft>
                <a:spcPts val="60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Dissemination of research</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3" name="Flowchart: Merge 2">
            <a:extLst>
              <a:ext uri="{FF2B5EF4-FFF2-40B4-BE49-F238E27FC236}">
                <a16:creationId xmlns:a16="http://schemas.microsoft.com/office/drawing/2014/main" id="{DDCB4865-D497-EEA3-3D90-14E46385715A}"/>
              </a:ext>
              <a:ext uri="{C183D7F6-B498-43B3-948B-1728B52AA6E4}">
                <adec:decorative xmlns:adec="http://schemas.microsoft.com/office/drawing/2017/decorative" val="1"/>
              </a:ext>
            </a:extLst>
          </p:cNvPr>
          <p:cNvSpPr/>
          <p:nvPr/>
        </p:nvSpPr>
        <p:spPr>
          <a:xfrm>
            <a:off x="10857229" y="3614838"/>
            <a:ext cx="1129553" cy="1359857"/>
          </a:xfrm>
          <a:prstGeom prst="flowChartMerg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9" name="Picture 8">
            <a:extLst>
              <a:ext uri="{FF2B5EF4-FFF2-40B4-BE49-F238E27FC236}">
                <a16:creationId xmlns:a16="http://schemas.microsoft.com/office/drawing/2014/main" id="{C133EC73-A0A9-1B65-3966-B214776583C5}"/>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18560" y="3617260"/>
            <a:ext cx="2063134" cy="1188720"/>
          </a:xfrm>
          <a:prstGeom prst="rect">
            <a:avLst/>
          </a:prstGeom>
        </p:spPr>
      </p:pic>
    </p:spTree>
    <p:extLst>
      <p:ext uri="{BB962C8B-B14F-4D97-AF65-F5344CB8AC3E}">
        <p14:creationId xmlns:p14="http://schemas.microsoft.com/office/powerpoint/2010/main" val="42140463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487D8662-17B3-42AA-9D5D-DE1F48DF66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6072915" cy="68580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9">
            <a:extLst>
              <a:ext uri="{FF2B5EF4-FFF2-40B4-BE49-F238E27FC236}">
                <a16:creationId xmlns:a16="http://schemas.microsoft.com/office/drawing/2014/main" id="{3B8F2456-0AEC-7AC0-C3D7-72BC6385A15A}"/>
              </a:ext>
            </a:extLst>
          </p:cNvPr>
          <p:cNvSpPr>
            <a:spLocks noGrp="1"/>
          </p:cNvSpPr>
          <p:nvPr>
            <p:ph type="title"/>
          </p:nvPr>
        </p:nvSpPr>
        <p:spPr>
          <a:xfrm>
            <a:off x="804672" y="862552"/>
            <a:ext cx="4475892" cy="1188720"/>
          </a:xfrm>
          <a:solidFill>
            <a:srgbClr val="FFFFFF"/>
          </a:solidFill>
          <a:ln>
            <a:solidFill>
              <a:srgbClr val="404040"/>
            </a:solidFill>
          </a:ln>
        </p:spPr>
        <p:txBody>
          <a:bodyPr vert="horz" lIns="182880" tIns="182880" rIns="182880" bIns="182880" rtlCol="0" anchor="ctr" anchorCtr="1">
            <a:normAutofit/>
          </a:bodyPr>
          <a:lstStyle/>
          <a:p>
            <a:r>
              <a:rPr lang="en-US" sz="2000">
                <a:solidFill>
                  <a:srgbClr val="262626"/>
                </a:solidFill>
              </a:rPr>
              <a:t>Diversity Considerations in research Design</a:t>
            </a:r>
          </a:p>
        </p:txBody>
      </p:sp>
      <p:sp>
        <p:nvSpPr>
          <p:cNvPr id="2" name="TextBox 1">
            <a:extLst>
              <a:ext uri="{FF2B5EF4-FFF2-40B4-BE49-F238E27FC236}">
                <a16:creationId xmlns:a16="http://schemas.microsoft.com/office/drawing/2014/main" id="{E45B1078-7BB6-0C61-7E49-05080D266CF8}"/>
              </a:ext>
            </a:extLst>
          </p:cNvPr>
          <p:cNvSpPr txBox="1"/>
          <p:nvPr/>
        </p:nvSpPr>
        <p:spPr>
          <a:xfrm>
            <a:off x="804672" y="2387601"/>
            <a:ext cx="4475892" cy="3513650"/>
          </a:xfrm>
          <a:prstGeom prst="rect">
            <a:avLst/>
          </a:prstGeom>
        </p:spPr>
        <p:txBody>
          <a:bodyPr vert="horz" lIns="91440" tIns="45720" rIns="91440" bIns="45720" rtlCol="0">
            <a:normAutofit/>
          </a:bodyPr>
          <a:lstStyle/>
          <a:p>
            <a:pPr defTabSz="914400">
              <a:lnSpc>
                <a:spcPct val="90000"/>
              </a:lnSpc>
              <a:spcBef>
                <a:spcPts val="1000"/>
              </a:spcBef>
              <a:spcAft>
                <a:spcPts val="863"/>
              </a:spcAft>
              <a:buClr>
                <a:schemeClr val="accent2"/>
              </a:buClr>
            </a:pPr>
            <a:r>
              <a:rPr lang="en-US" sz="1600" b="0" i="0" dirty="0">
                <a:effectLst/>
              </a:rPr>
              <a:t>After you’ve answered “yes” or “no” to the question “Do diversity considerations apply to your proposed research design?”, indicate in the text box how diversity considerations are applicable or not to your research proposal (maximum 1,700 characters).</a:t>
            </a:r>
          </a:p>
          <a:p>
            <a:pPr defTabSz="914400">
              <a:lnSpc>
                <a:spcPct val="90000"/>
              </a:lnSpc>
              <a:spcBef>
                <a:spcPts val="1000"/>
              </a:spcBef>
              <a:spcAft>
                <a:spcPts val="863"/>
              </a:spcAft>
              <a:buClr>
                <a:schemeClr val="accent2"/>
              </a:buClr>
            </a:pPr>
            <a:r>
              <a:rPr lang="en-US" sz="1600" b="0" i="0" dirty="0">
                <a:effectLst/>
              </a:rPr>
              <a:t>Before completing this module, read the </a:t>
            </a:r>
            <a:r>
              <a:rPr lang="en-US" sz="1600" b="0" i="0" u="sng" dirty="0">
                <a:effectLst/>
                <a:hlinkClick r:id="rId2">
                  <a:extLst>
                    <a:ext uri="{A12FA001-AC4F-418D-AE19-62706E023703}">
                      <ahyp:hlinkClr xmlns:ahyp="http://schemas.microsoft.com/office/drawing/2018/hyperlinkcolor" val="tx"/>
                    </a:ext>
                  </a:extLst>
                </a:hlinkClick>
              </a:rPr>
              <a:t>Guide to including diversity considerations in research design for doctoral and postdoctoral award applicants</a:t>
            </a:r>
            <a:r>
              <a:rPr lang="en-US" sz="1600" b="0" i="0" dirty="0">
                <a:effectLst/>
              </a:rPr>
              <a:t>.</a:t>
            </a:r>
          </a:p>
          <a:p>
            <a:pPr defTabSz="914400">
              <a:lnSpc>
                <a:spcPct val="90000"/>
              </a:lnSpc>
              <a:spcBef>
                <a:spcPts val="1000"/>
              </a:spcBef>
              <a:spcAft>
                <a:spcPts val="1725"/>
              </a:spcAft>
              <a:buClr>
                <a:schemeClr val="accent2"/>
              </a:buClr>
            </a:pPr>
            <a:r>
              <a:rPr lang="en-US" sz="1600" b="1" i="0" dirty="0">
                <a:effectLst/>
              </a:rPr>
              <a:t>Note: Although mandatory, this module is not subject to merit review and is not shared with committee members.</a:t>
            </a:r>
          </a:p>
        </p:txBody>
      </p:sp>
      <p:sp>
        <p:nvSpPr>
          <p:cNvPr id="1033" name="Rectangle 1032">
            <a:extLst>
              <a:ext uri="{FF2B5EF4-FFF2-40B4-BE49-F238E27FC236}">
                <a16:creationId xmlns:a16="http://schemas.microsoft.com/office/drawing/2014/main" id="{955D1EB5-8C7C-4C69-9221-568969C002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6203" y="321731"/>
            <a:ext cx="3208079" cy="367484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1EE766E6-0ED4-1274-F5C4-C6C9AC031464}"/>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rcRect b="-4"/>
          <a:stretch>
            <a:fillRect/>
          </a:stretch>
        </p:blipFill>
        <p:spPr>
          <a:xfrm>
            <a:off x="6560062" y="862552"/>
            <a:ext cx="2880360" cy="2593205"/>
          </a:xfrm>
          <a:prstGeom prst="rect">
            <a:avLst/>
          </a:prstGeom>
        </p:spPr>
      </p:pic>
      <p:sp>
        <p:nvSpPr>
          <p:cNvPr id="1035" name="Rectangle 1034">
            <a:extLst>
              <a:ext uri="{FF2B5EF4-FFF2-40B4-BE49-F238E27FC236}">
                <a16:creationId xmlns:a16="http://schemas.microsoft.com/office/drawing/2014/main" id="{CA256D4F-8E09-4AEA-AF5D-017ACFD239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757212" y="321731"/>
            <a:ext cx="2111317" cy="2065869"/>
          </a:xfrm>
          <a:prstGeom prst="rect">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7" name="Rectangle 1036">
            <a:extLst>
              <a:ext uri="{FF2B5EF4-FFF2-40B4-BE49-F238E27FC236}">
                <a16:creationId xmlns:a16="http://schemas.microsoft.com/office/drawing/2014/main" id="{023F2134-99EC-43B1-9B9F-BE2201F5D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757212" y="2548467"/>
            <a:ext cx="2111317" cy="335278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17561520-ED8C-79B3-A4C5-AC91A9415190}"/>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rcRect b="-4"/>
          <a:stretch>
            <a:fillRect/>
          </a:stretch>
        </p:blipFill>
        <p:spPr>
          <a:xfrm>
            <a:off x="9921040" y="2775854"/>
            <a:ext cx="1783661" cy="2900376"/>
          </a:xfrm>
          <a:prstGeom prst="rect">
            <a:avLst/>
          </a:prstGeom>
        </p:spPr>
      </p:pic>
      <p:sp>
        <p:nvSpPr>
          <p:cNvPr id="1039" name="Rectangle 1038">
            <a:extLst>
              <a:ext uri="{FF2B5EF4-FFF2-40B4-BE49-F238E27FC236}">
                <a16:creationId xmlns:a16="http://schemas.microsoft.com/office/drawing/2014/main" id="{E81E7C1D-624A-4819-922B-6F6321C614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6203" y="4163080"/>
            <a:ext cx="3208079" cy="2374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3BC56CF0-28BB-E1AB-2C17-2A933A1E464B}"/>
              </a:ext>
              <a:ext uri="{C183D7F6-B498-43B3-948B-1728B52AA6E4}">
                <adec:decorative xmlns:adec="http://schemas.microsoft.com/office/drawing/2017/decorative" val="1"/>
              </a:ext>
            </a:extLst>
          </p:cNvPr>
          <p:cNvPicPr>
            <a:picLocks noChangeAspect="1" noChangeArrowheads="1"/>
          </p:cNvPicPr>
          <p:nvPr/>
        </p:nvPicPr>
        <p:blipFill>
          <a:blip r:embed="rId5" cstate="email">
            <a:extLst>
              <a:ext uri="{28A0092B-C50C-407E-A947-70E740481C1C}">
                <a14:useLocalDpi xmlns:a14="http://schemas.microsoft.com/office/drawing/2010/main"/>
              </a:ext>
            </a:extLst>
          </a:blip>
          <a:stretch>
            <a:fillRect/>
          </a:stretch>
        </p:blipFill>
        <p:spPr bwMode="auto">
          <a:xfrm>
            <a:off x="6560062" y="4503771"/>
            <a:ext cx="2880360" cy="16994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2228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10"/>
                                        </p:tgtEl>
                                        <p:attrNameLst>
                                          <p:attrName>style.visibility</p:attrName>
                                        </p:attrNameLst>
                                      </p:cBhvr>
                                      <p:to>
                                        <p:strVal val="visible"/>
                                      </p:to>
                                    </p:set>
                                    <p:animEffect transition="in" filter="fade">
                                      <p:cBhvr>
                                        <p:cTn id="7" dur="7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51812-32A4-734F-630E-84574B590036}"/>
              </a:ext>
            </a:extLst>
          </p:cNvPr>
          <p:cNvSpPr>
            <a:spLocks noGrp="1"/>
          </p:cNvSpPr>
          <p:nvPr>
            <p:ph type="title"/>
          </p:nvPr>
        </p:nvSpPr>
        <p:spPr>
          <a:xfrm>
            <a:off x="5774196" y="837398"/>
            <a:ext cx="6092952" cy="1029903"/>
          </a:xfrm>
        </p:spPr>
        <p:txBody>
          <a:bodyPr vert="horz" lIns="182880" tIns="182880" rIns="182880" bIns="182880" rtlCol="0" anchor="ctr">
            <a:normAutofit/>
          </a:bodyPr>
          <a:lstStyle/>
          <a:p>
            <a:r>
              <a:rPr lang="en-US" sz="2600" dirty="0">
                <a:solidFill>
                  <a:schemeClr val="tx1">
                    <a:lumMod val="85000"/>
                    <a:lumOff val="15000"/>
                  </a:schemeClr>
                </a:solidFill>
              </a:rPr>
              <a:t>Transcripts </a:t>
            </a:r>
          </a:p>
        </p:txBody>
      </p:sp>
      <p:sp>
        <p:nvSpPr>
          <p:cNvPr id="3" name="Content Placeholder 2">
            <a:extLst>
              <a:ext uri="{FF2B5EF4-FFF2-40B4-BE49-F238E27FC236}">
                <a16:creationId xmlns:a16="http://schemas.microsoft.com/office/drawing/2014/main" id="{F3E8C8A7-15DF-2815-3800-7729CD042516}"/>
              </a:ext>
            </a:extLst>
          </p:cNvPr>
          <p:cNvSpPr>
            <a:spLocks noGrp="1"/>
          </p:cNvSpPr>
          <p:nvPr>
            <p:ph idx="1"/>
          </p:nvPr>
        </p:nvSpPr>
        <p:spPr>
          <a:xfrm>
            <a:off x="324852" y="1323191"/>
            <a:ext cx="5243462" cy="4855451"/>
          </a:xfrm>
        </p:spPr>
        <p:txBody>
          <a:bodyPr vert="horz" lIns="91440" tIns="45720" rIns="91440" bIns="45720" rtlCol="0">
            <a:normAutofit fontScale="92500" lnSpcReduction="20000"/>
          </a:bodyPr>
          <a:lstStyle/>
          <a:p>
            <a:pPr marL="0" indent="0">
              <a:lnSpc>
                <a:spcPct val="90000"/>
              </a:lnSpc>
              <a:buNone/>
            </a:pPr>
            <a:r>
              <a:rPr lang="en-US" dirty="0">
                <a:solidFill>
                  <a:schemeClr val="tx1">
                    <a:lumMod val="85000"/>
                    <a:lumOff val="15000"/>
                  </a:schemeClr>
                </a:solidFill>
              </a:rPr>
              <a:t>Include up-to-date official transcripts of ALL your undergraduate and graduate studies in the application. </a:t>
            </a:r>
          </a:p>
          <a:p>
            <a:pPr marL="0" indent="0">
              <a:lnSpc>
                <a:spcPct val="90000"/>
              </a:lnSpc>
              <a:buNone/>
            </a:pPr>
            <a:endParaRPr lang="en-US" dirty="0">
              <a:solidFill>
                <a:schemeClr val="tx1">
                  <a:lumMod val="85000"/>
                  <a:lumOff val="15000"/>
                </a:schemeClr>
              </a:solidFill>
            </a:endParaRPr>
          </a:p>
          <a:p>
            <a:pPr marL="0" indent="0">
              <a:lnSpc>
                <a:spcPct val="90000"/>
              </a:lnSpc>
              <a:buNone/>
            </a:pPr>
            <a:r>
              <a:rPr lang="en-US" dirty="0">
                <a:solidFill>
                  <a:schemeClr val="tx1">
                    <a:lumMod val="85000"/>
                    <a:lumOff val="15000"/>
                  </a:schemeClr>
                </a:solidFill>
              </a:rPr>
              <a:t>Retain the paper copy of any uploaded transcripts, as you could be asked to provide it for verification purposes.</a:t>
            </a:r>
          </a:p>
          <a:p>
            <a:pPr marL="0" indent="0">
              <a:lnSpc>
                <a:spcPct val="90000"/>
              </a:lnSpc>
              <a:buNone/>
            </a:pPr>
            <a:endParaRPr lang="en-US" dirty="0">
              <a:solidFill>
                <a:schemeClr val="tx1">
                  <a:lumMod val="85000"/>
                  <a:lumOff val="15000"/>
                </a:schemeClr>
              </a:solidFill>
            </a:endParaRPr>
          </a:p>
          <a:p>
            <a:pPr marL="0" indent="0">
              <a:lnSpc>
                <a:spcPct val="90000"/>
              </a:lnSpc>
              <a:buNone/>
            </a:pPr>
            <a:r>
              <a:rPr lang="en-US" dirty="0">
                <a:solidFill>
                  <a:schemeClr val="tx1">
                    <a:lumMod val="85000"/>
                    <a:lumOff val="15000"/>
                  </a:schemeClr>
                </a:solidFill>
              </a:rPr>
              <a:t>Up-to-date official transcripts are defined as transcripts issued by the Registrar’s Office and dated or issued in the fall session of the year of application (if currently registered) or after the last term completed (if not currently registered).</a:t>
            </a:r>
          </a:p>
          <a:p>
            <a:pPr marL="0" indent="0">
              <a:lnSpc>
                <a:spcPct val="90000"/>
              </a:lnSpc>
              <a:buNone/>
            </a:pPr>
            <a:endParaRPr lang="en-US" dirty="0">
              <a:solidFill>
                <a:schemeClr val="tx1">
                  <a:lumMod val="85000"/>
                  <a:lumOff val="15000"/>
                </a:schemeClr>
              </a:solidFill>
            </a:endParaRPr>
          </a:p>
          <a:p>
            <a:pPr marL="0" indent="0">
              <a:lnSpc>
                <a:spcPct val="90000"/>
              </a:lnSpc>
              <a:buNone/>
            </a:pPr>
            <a:r>
              <a:rPr lang="en-US" dirty="0">
                <a:solidFill>
                  <a:schemeClr val="tx1">
                    <a:lumMod val="85000"/>
                    <a:lumOff val="15000"/>
                  </a:schemeClr>
                </a:solidFill>
              </a:rPr>
              <a:t>Applicants are responsible for collecting, uploading, and confirming legibility of previous and current transcripts and upload them directly on to the application portal.</a:t>
            </a:r>
          </a:p>
          <a:p>
            <a:pPr marL="0" indent="0">
              <a:lnSpc>
                <a:spcPct val="90000"/>
              </a:lnSpc>
              <a:buNone/>
            </a:pPr>
            <a:endParaRPr lang="en-US" dirty="0">
              <a:solidFill>
                <a:schemeClr val="tx1">
                  <a:lumMod val="85000"/>
                  <a:lumOff val="15000"/>
                </a:schemeClr>
              </a:solidFill>
            </a:endParaRPr>
          </a:p>
          <a:p>
            <a:pPr marL="0" indent="0">
              <a:lnSpc>
                <a:spcPct val="90000"/>
              </a:lnSpc>
              <a:buNone/>
            </a:pPr>
            <a:r>
              <a:rPr lang="en-US" b="1" dirty="0">
                <a:solidFill>
                  <a:schemeClr val="tx1">
                    <a:lumMod val="85000"/>
                    <a:lumOff val="15000"/>
                  </a:schemeClr>
                </a:solidFill>
              </a:rPr>
              <a:t>Review the application instructions. </a:t>
            </a:r>
          </a:p>
          <a:p>
            <a:pPr marL="0">
              <a:lnSpc>
                <a:spcPct val="90000"/>
              </a:lnSpc>
            </a:pPr>
            <a:endParaRPr lang="en-US" sz="1300" dirty="0">
              <a:solidFill>
                <a:schemeClr val="tx1">
                  <a:lumMod val="85000"/>
                  <a:lumOff val="15000"/>
                </a:schemeClr>
              </a:solidFill>
            </a:endParaRPr>
          </a:p>
          <a:p>
            <a:pPr>
              <a:lnSpc>
                <a:spcPct val="90000"/>
              </a:lnSpc>
            </a:pPr>
            <a:endParaRPr lang="en-US" sz="1300" dirty="0">
              <a:solidFill>
                <a:schemeClr val="tx1">
                  <a:lumMod val="85000"/>
                  <a:lumOff val="15000"/>
                </a:schemeClr>
              </a:solidFill>
            </a:endParaRPr>
          </a:p>
        </p:txBody>
      </p:sp>
      <p:sp>
        <p:nvSpPr>
          <p:cNvPr id="6" name="TextBox 5">
            <a:extLst>
              <a:ext uri="{FF2B5EF4-FFF2-40B4-BE49-F238E27FC236}">
                <a16:creationId xmlns:a16="http://schemas.microsoft.com/office/drawing/2014/main" id="{1F4D3D5A-AC83-ED50-BB68-953FF51AE689}"/>
              </a:ext>
            </a:extLst>
          </p:cNvPr>
          <p:cNvSpPr txBox="1"/>
          <p:nvPr/>
        </p:nvSpPr>
        <p:spPr>
          <a:xfrm>
            <a:off x="6798834" y="2970024"/>
            <a:ext cx="4507454" cy="1754326"/>
          </a:xfrm>
          <a:prstGeom prst="rect">
            <a:avLst/>
          </a:prstGeom>
          <a:noFill/>
          <a:ln w="38100">
            <a:solidFill>
              <a:schemeClr val="tx1"/>
            </a:solidFill>
          </a:ln>
        </p:spPr>
        <p:txBody>
          <a:bodyPr wrap="square">
            <a:spAutoFit/>
          </a:bodyPr>
          <a:lstStyle/>
          <a:p>
            <a:pPr algn="ctr"/>
            <a:endParaRPr lang="en-US" dirty="0"/>
          </a:p>
          <a:p>
            <a:pPr algn="ctr"/>
            <a:r>
              <a:rPr lang="en-US" dirty="0"/>
              <a:t>If you have started your doctoral graduate program Fall 2026 – you must upload transcript from this program, as it indicates months of study in your graduate program. </a:t>
            </a:r>
          </a:p>
          <a:p>
            <a:pPr algn="ctr"/>
            <a:endParaRPr lang="en-US" dirty="0"/>
          </a:p>
        </p:txBody>
      </p:sp>
    </p:spTree>
    <p:extLst>
      <p:ext uri="{BB962C8B-B14F-4D97-AF65-F5344CB8AC3E}">
        <p14:creationId xmlns:p14="http://schemas.microsoft.com/office/powerpoint/2010/main" val="9075661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3B8F2456-0AEC-7AC0-C3D7-72BC6385A15A}"/>
              </a:ext>
            </a:extLst>
          </p:cNvPr>
          <p:cNvSpPr>
            <a:spLocks noGrp="1"/>
          </p:cNvSpPr>
          <p:nvPr>
            <p:ph type="title"/>
          </p:nvPr>
        </p:nvSpPr>
        <p:spPr>
          <a:xfrm>
            <a:off x="229332" y="2227811"/>
            <a:ext cx="5652655" cy="1018310"/>
          </a:xfrm>
        </p:spPr>
        <p:txBody>
          <a:bodyPr vert="horz" lIns="274320" tIns="182880" rIns="274320" bIns="182880" rtlCol="0" anchor="ctr" anchorCtr="1">
            <a:normAutofit/>
          </a:bodyPr>
          <a:lstStyle/>
          <a:p>
            <a:r>
              <a:rPr lang="en-US" sz="3000" dirty="0">
                <a:solidFill>
                  <a:srgbClr val="262626"/>
                </a:solidFill>
              </a:rPr>
              <a:t>Agenda</a:t>
            </a:r>
          </a:p>
        </p:txBody>
      </p:sp>
      <p:pic>
        <p:nvPicPr>
          <p:cNvPr id="6" name="Picture 5">
            <a:extLst>
              <a:ext uri="{FF2B5EF4-FFF2-40B4-BE49-F238E27FC236}">
                <a16:creationId xmlns:a16="http://schemas.microsoft.com/office/drawing/2014/main" id="{449B3768-3BB1-84E2-9D68-74BE42F5EE66}"/>
              </a:ext>
              <a:ext uri="{C183D7F6-B498-43B3-948B-1728B52AA6E4}">
                <adec:decorative xmlns:adec="http://schemas.microsoft.com/office/drawing/2017/decorative" val="1"/>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6096000" y="10"/>
            <a:ext cx="6095999" cy="6857990"/>
          </a:xfrm>
          <a:prstGeom prst="rect">
            <a:avLst/>
          </a:prstGeom>
        </p:spPr>
      </p:pic>
      <p:sp>
        <p:nvSpPr>
          <p:cNvPr id="2" name="TextBox 1">
            <a:extLst>
              <a:ext uri="{FF2B5EF4-FFF2-40B4-BE49-F238E27FC236}">
                <a16:creationId xmlns:a16="http://schemas.microsoft.com/office/drawing/2014/main" id="{37CBCBE2-4829-1AE6-97F6-426445BD37B2}"/>
              </a:ext>
            </a:extLst>
          </p:cNvPr>
          <p:cNvSpPr txBox="1"/>
          <p:nvPr/>
        </p:nvSpPr>
        <p:spPr>
          <a:xfrm>
            <a:off x="229332" y="3722146"/>
            <a:ext cx="5652655" cy="1754326"/>
          </a:xfrm>
          <a:prstGeom prst="rect">
            <a:avLst/>
          </a:prstGeom>
          <a:noFill/>
        </p:spPr>
        <p:txBody>
          <a:bodyPr wrap="square" rtlCol="0">
            <a:spAutoFit/>
          </a:bodyPr>
          <a:lstStyle/>
          <a:p>
            <a:pPr marL="342900" indent="-342900">
              <a:buAutoNum type="arabicPeriod"/>
            </a:pPr>
            <a:r>
              <a:rPr lang="en-US" dirty="0"/>
              <a:t>Welcome &amp; Housekeeping</a:t>
            </a:r>
          </a:p>
          <a:p>
            <a:pPr marL="342900" indent="-342900">
              <a:buAutoNum type="arabicPeriod"/>
            </a:pPr>
            <a:r>
              <a:rPr lang="en-US" dirty="0"/>
              <a:t>Funding Landscape</a:t>
            </a:r>
          </a:p>
          <a:p>
            <a:pPr marL="342900" indent="-342900">
              <a:buAutoNum type="arabicPeriod"/>
            </a:pPr>
            <a:r>
              <a:rPr lang="en-US" dirty="0"/>
              <a:t>Big-Picture Planning </a:t>
            </a:r>
          </a:p>
          <a:p>
            <a:pPr marL="342900" indent="-342900">
              <a:buAutoNum type="arabicPeriod"/>
            </a:pPr>
            <a:r>
              <a:rPr lang="en-US" dirty="0"/>
              <a:t>Application Components</a:t>
            </a:r>
          </a:p>
          <a:p>
            <a:pPr marL="342900" indent="-342900">
              <a:buAutoNum type="arabicPeriod"/>
            </a:pPr>
            <a:r>
              <a:rPr lang="en-US" dirty="0"/>
              <a:t>Guidance &amp; Tips </a:t>
            </a:r>
          </a:p>
          <a:p>
            <a:pPr marL="342900" indent="-342900">
              <a:buAutoNum type="arabicPeriod"/>
            </a:pPr>
            <a:endParaRPr lang="en-CA" dirty="0"/>
          </a:p>
        </p:txBody>
      </p:sp>
    </p:spTree>
    <p:extLst>
      <p:ext uri="{BB962C8B-B14F-4D97-AF65-F5344CB8AC3E}">
        <p14:creationId xmlns:p14="http://schemas.microsoft.com/office/powerpoint/2010/main" val="26969618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97ADA-0426-8515-2E7D-A31F47C5A44A}"/>
              </a:ext>
            </a:extLst>
          </p:cNvPr>
          <p:cNvSpPr>
            <a:spLocks noGrp="1"/>
          </p:cNvSpPr>
          <p:nvPr>
            <p:ph type="title"/>
          </p:nvPr>
        </p:nvSpPr>
        <p:spPr>
          <a:xfrm>
            <a:off x="520669" y="479893"/>
            <a:ext cx="4879901" cy="1188720"/>
          </a:xfrm>
          <a:prstGeom prst="ellipse">
            <a:avLst/>
          </a:prstGeom>
        </p:spPr>
        <p:txBody>
          <a:bodyPr>
            <a:normAutofit/>
          </a:bodyPr>
          <a:lstStyle/>
          <a:p>
            <a:r>
              <a:rPr kumimoji="0" lang="en-US" sz="1700" b="1" i="0" u="none" strike="noStrike" kern="1200" cap="none" spc="0" normalizeH="0" baseline="0" noProof="0" dirty="0">
                <a:ln>
                  <a:noFill/>
                </a:ln>
                <a:effectLst/>
                <a:uLnTx/>
                <a:uFillTx/>
                <a:latin typeface="+mn-lt"/>
                <a:ea typeface="+mn-ea"/>
                <a:cs typeface="+mn-cs"/>
              </a:rPr>
              <a:t>Canadian Common CV (CCV)</a:t>
            </a:r>
            <a:r>
              <a:rPr kumimoji="0" lang="en-US" sz="1700" b="0" i="0" u="none" strike="noStrike" kern="1200" cap="none" spc="0" normalizeH="0" baseline="0" noProof="0" dirty="0">
                <a:ln>
                  <a:noFill/>
                </a:ln>
                <a:effectLst/>
                <a:uLnTx/>
                <a:uFillTx/>
                <a:latin typeface="+mn-lt"/>
                <a:ea typeface="+mn-ea"/>
                <a:cs typeface="+mn-cs"/>
              </a:rPr>
              <a:t> </a:t>
            </a:r>
            <a:endParaRPr lang="en-CA" sz="1700" dirty="0">
              <a:latin typeface="+mn-lt"/>
            </a:endParaRPr>
          </a:p>
        </p:txBody>
      </p:sp>
      <p:sp>
        <p:nvSpPr>
          <p:cNvPr id="3" name="Content Placeholder 2">
            <a:extLst>
              <a:ext uri="{FF2B5EF4-FFF2-40B4-BE49-F238E27FC236}">
                <a16:creationId xmlns:a16="http://schemas.microsoft.com/office/drawing/2014/main" id="{A63248CD-83BC-E9DC-5BD8-37BC4FF94608}"/>
              </a:ext>
            </a:extLst>
          </p:cNvPr>
          <p:cNvSpPr>
            <a:spLocks noGrp="1"/>
          </p:cNvSpPr>
          <p:nvPr>
            <p:ph idx="1"/>
          </p:nvPr>
        </p:nvSpPr>
        <p:spPr>
          <a:xfrm>
            <a:off x="236668" y="2076226"/>
            <a:ext cx="5447904" cy="4301881"/>
          </a:xfrm>
        </p:spPr>
        <p:txBody>
          <a:bodyPr>
            <a:normAutofit/>
          </a:bodyPr>
          <a:lstStyle/>
          <a:p>
            <a:pPr>
              <a:lnSpc>
                <a:spcPct val="90000"/>
              </a:lnSpc>
              <a:spcBef>
                <a:spcPts val="600"/>
              </a:spcBef>
              <a:spcAft>
                <a:spcPts val="300"/>
              </a:spcAft>
              <a:buNone/>
            </a:pPr>
            <a:r>
              <a:rPr lang="en-US" sz="1500" b="0" i="0" dirty="0">
                <a:effectLst/>
              </a:rPr>
              <a:t>The </a:t>
            </a:r>
            <a:r>
              <a:rPr lang="en-US" sz="1500" b="1" i="0" dirty="0">
                <a:effectLst/>
              </a:rPr>
              <a:t>Tri-Agency CCV</a:t>
            </a:r>
            <a:r>
              <a:rPr lang="en-US" sz="1500" b="0" i="0" dirty="0">
                <a:effectLst/>
              </a:rPr>
              <a:t> refers to the </a:t>
            </a:r>
            <a:r>
              <a:rPr lang="en-US" sz="1500" b="1" i="0" dirty="0">
                <a:effectLst/>
              </a:rPr>
              <a:t>Canadian Common CV (CCV)</a:t>
            </a:r>
            <a:r>
              <a:rPr lang="en-US" sz="1500" b="0" i="0" dirty="0">
                <a:effectLst/>
              </a:rPr>
              <a:t> system used for funding applications submitted to Canada’s three federal research funding agencies.  (CGRS-M, CGRS-D CIHR &amp; SSHRC)</a:t>
            </a:r>
          </a:p>
          <a:p>
            <a:pPr>
              <a:lnSpc>
                <a:spcPct val="90000"/>
              </a:lnSpc>
              <a:spcBef>
                <a:spcPts val="975"/>
              </a:spcBef>
              <a:spcAft>
                <a:spcPts val="225"/>
              </a:spcAft>
              <a:buNone/>
            </a:pPr>
            <a:r>
              <a:rPr lang="en-US" sz="1500" b="1" i="0" dirty="0">
                <a:effectLst/>
              </a:rPr>
              <a:t>What It Is:</a:t>
            </a:r>
          </a:p>
          <a:p>
            <a:pPr>
              <a:lnSpc>
                <a:spcPct val="90000"/>
              </a:lnSpc>
              <a:spcBef>
                <a:spcPts val="600"/>
              </a:spcBef>
              <a:spcAft>
                <a:spcPts val="300"/>
              </a:spcAft>
              <a:buNone/>
            </a:pPr>
            <a:r>
              <a:rPr lang="en-US" sz="1500" b="0" i="0" dirty="0">
                <a:effectLst/>
              </a:rPr>
              <a:t>	The </a:t>
            </a:r>
            <a:r>
              <a:rPr lang="en-US" sz="1500" b="1" i="0" dirty="0">
                <a:effectLst/>
              </a:rPr>
              <a:t>Tri-Agency CCV</a:t>
            </a:r>
            <a:r>
              <a:rPr lang="en-US" sz="1500" b="0" i="0" dirty="0">
                <a:effectLst/>
              </a:rPr>
              <a:t> is a standardized online CV format required for many scholarship, fellowship, and grant applications. It ensures consistency and completeness in how academic and professional information is presented.</a:t>
            </a:r>
          </a:p>
          <a:p>
            <a:pPr>
              <a:lnSpc>
                <a:spcPct val="90000"/>
              </a:lnSpc>
              <a:spcBef>
                <a:spcPts val="975"/>
              </a:spcBef>
              <a:spcAft>
                <a:spcPts val="225"/>
              </a:spcAft>
              <a:buNone/>
            </a:pPr>
            <a:r>
              <a:rPr lang="en-US" sz="1500" b="1" i="0" dirty="0">
                <a:effectLst/>
              </a:rPr>
              <a:t>Key Features:</a:t>
            </a:r>
          </a:p>
          <a:p>
            <a:pPr marL="0" indent="0">
              <a:lnSpc>
                <a:spcPct val="90000"/>
              </a:lnSpc>
              <a:spcBef>
                <a:spcPts val="300"/>
              </a:spcBef>
              <a:spcAft>
                <a:spcPts val="300"/>
              </a:spcAft>
              <a:buNone/>
            </a:pPr>
            <a:r>
              <a:rPr lang="en-US" sz="1500" b="1" i="0" dirty="0">
                <a:effectLst/>
              </a:rPr>
              <a:t>Sections</a:t>
            </a:r>
            <a:r>
              <a:rPr lang="en-US" sz="1500" b="0" i="0" dirty="0">
                <a:effectLst/>
              </a:rPr>
              <a:t>: education, employment, research funding history, contributions, activities, and more.</a:t>
            </a:r>
          </a:p>
          <a:p>
            <a:pPr marL="0" indent="0">
              <a:lnSpc>
                <a:spcPct val="90000"/>
              </a:lnSpc>
              <a:spcBef>
                <a:spcPts val="300"/>
              </a:spcBef>
              <a:spcAft>
                <a:spcPts val="300"/>
              </a:spcAft>
              <a:buNone/>
            </a:pPr>
            <a:r>
              <a:rPr lang="en-US" sz="1500" b="1" i="0" dirty="0">
                <a:effectLst/>
              </a:rPr>
              <a:t>Time-consuming</a:t>
            </a:r>
            <a:r>
              <a:rPr lang="en-US" sz="1500" b="0" i="0" dirty="0">
                <a:effectLst/>
              </a:rPr>
              <a:t>: It can take several hours to complete, especially the first time, so starting early is recommended. </a:t>
            </a:r>
          </a:p>
          <a:p>
            <a:pPr marL="0" indent="0">
              <a:lnSpc>
                <a:spcPct val="90000"/>
              </a:lnSpc>
              <a:spcBef>
                <a:spcPts val="300"/>
              </a:spcBef>
              <a:spcAft>
                <a:spcPts val="300"/>
              </a:spcAft>
              <a:buNone/>
            </a:pPr>
            <a:endParaRPr lang="en-US" sz="1500" b="0" i="0" dirty="0">
              <a:effectLst/>
            </a:endParaRPr>
          </a:p>
          <a:p>
            <a:pPr marL="0" indent="0" algn="ctr">
              <a:lnSpc>
                <a:spcPct val="90000"/>
              </a:lnSpc>
              <a:spcBef>
                <a:spcPts val="300"/>
              </a:spcBef>
              <a:spcAft>
                <a:spcPts val="300"/>
              </a:spcAft>
              <a:buNone/>
            </a:pPr>
            <a:r>
              <a:rPr lang="en-US" sz="1500" b="1" dirty="0"/>
              <a:t>START EARLY</a:t>
            </a:r>
            <a:endParaRPr lang="en-US" sz="1500" b="1" i="0" dirty="0">
              <a:effectLst/>
            </a:endParaRPr>
          </a:p>
          <a:p>
            <a:pPr>
              <a:lnSpc>
                <a:spcPct val="90000"/>
              </a:lnSpc>
            </a:pPr>
            <a:endParaRPr lang="en-CA" sz="1100" dirty="0"/>
          </a:p>
        </p:txBody>
      </p:sp>
      <p:sp>
        <p:nvSpPr>
          <p:cNvPr id="13" name="Rectangle 12">
            <a:extLst>
              <a:ext uri="{FF2B5EF4-FFF2-40B4-BE49-F238E27FC236}">
                <a16:creationId xmlns:a16="http://schemas.microsoft.com/office/drawing/2014/main" id="{238C6EFF-7F9A-4268-BD61-87CF9E1E94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2"/>
            <a:ext cx="6096000" cy="68580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C66A6A8-E6B8-4476-B6C6-D68E9E6B62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82157" y="479893"/>
            <a:ext cx="5123687" cy="5458969"/>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070B6344-5DB1-40D5-95AD-537B375C25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83355" y="644485"/>
            <a:ext cx="4756891" cy="512978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AC2339C6-AC7A-EEDC-065F-B2004A1F7F40}"/>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rcRect l="20639" r="3844" b="2"/>
          <a:stretch>
            <a:fillRect/>
          </a:stretch>
        </p:blipFill>
        <p:spPr>
          <a:xfrm>
            <a:off x="6941977" y="805352"/>
            <a:ext cx="2161366" cy="1905043"/>
          </a:xfrm>
          <a:prstGeom prst="rect">
            <a:avLst/>
          </a:prstGeom>
        </p:spPr>
      </p:pic>
      <p:pic>
        <p:nvPicPr>
          <p:cNvPr id="8" name="Picture 7">
            <a:extLst>
              <a:ext uri="{FF2B5EF4-FFF2-40B4-BE49-F238E27FC236}">
                <a16:creationId xmlns:a16="http://schemas.microsoft.com/office/drawing/2014/main" id="{71BFFDC9-5EFA-757E-F4DF-69BFCD0C3ECD}"/>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rcRect l="26454"/>
          <a:stretch>
            <a:fillRect/>
          </a:stretch>
        </p:blipFill>
        <p:spPr>
          <a:xfrm>
            <a:off x="9276491" y="805352"/>
            <a:ext cx="2090609" cy="1892085"/>
          </a:xfrm>
          <a:prstGeom prst="rect">
            <a:avLst/>
          </a:prstGeom>
        </p:spPr>
      </p:pic>
      <p:pic>
        <p:nvPicPr>
          <p:cNvPr id="5" name="Picture 4">
            <a:extLst>
              <a:ext uri="{FF2B5EF4-FFF2-40B4-BE49-F238E27FC236}">
                <a16:creationId xmlns:a16="http://schemas.microsoft.com/office/drawing/2014/main" id="{3E2A3587-4435-F756-B0C4-FEAFAD95C38D}"/>
              </a:ext>
              <a:ext uri="{C183D7F6-B498-43B3-948B-1728B52AA6E4}">
                <adec:decorative xmlns:adec="http://schemas.microsoft.com/office/drawing/2017/decorative" val="1"/>
              </a:ext>
            </a:extLst>
          </p:cNvPr>
          <p:cNvPicPr>
            <a:picLocks noChangeAspect="1"/>
          </p:cNvPicPr>
          <p:nvPr/>
        </p:nvPicPr>
        <p:blipFill>
          <a:blip r:embed="rId5"/>
          <a:srcRect t="7289" r="2" b="2"/>
          <a:stretch>
            <a:fillRect/>
          </a:stretch>
        </p:blipFill>
        <p:spPr>
          <a:xfrm>
            <a:off x="6941976" y="2874988"/>
            <a:ext cx="4425123" cy="2728209"/>
          </a:xfrm>
          <a:prstGeom prst="rect">
            <a:avLst/>
          </a:prstGeom>
        </p:spPr>
      </p:pic>
    </p:spTree>
    <p:extLst>
      <p:ext uri="{BB962C8B-B14F-4D97-AF65-F5344CB8AC3E}">
        <p14:creationId xmlns:p14="http://schemas.microsoft.com/office/powerpoint/2010/main" val="28286273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6FA43-637B-EF8D-3849-CFD9352B9105}"/>
              </a:ext>
            </a:extLst>
          </p:cNvPr>
          <p:cNvSpPr>
            <a:spLocks noGrp="1"/>
          </p:cNvSpPr>
          <p:nvPr>
            <p:ph type="title"/>
          </p:nvPr>
        </p:nvSpPr>
        <p:spPr>
          <a:xfrm>
            <a:off x="5138928" y="964692"/>
            <a:ext cx="6092952" cy="1206759"/>
          </a:xfrm>
        </p:spPr>
        <p:txBody>
          <a:bodyPr vert="horz" lIns="182880" tIns="182880" rIns="182880" bIns="182880" rtlCol="0" anchor="ctr">
            <a:normAutofit/>
          </a:bodyPr>
          <a:lstStyle/>
          <a:p>
            <a:r>
              <a:rPr lang="en-US" sz="2600" dirty="0"/>
              <a:t>“Special Circumstances: </a:t>
            </a:r>
            <a:br>
              <a:rPr lang="en-US" sz="2600" dirty="0"/>
            </a:br>
            <a:r>
              <a:rPr lang="en-US" sz="2600" dirty="0"/>
              <a:t>what to consider”</a:t>
            </a:r>
          </a:p>
        </p:txBody>
      </p:sp>
      <p:sp>
        <p:nvSpPr>
          <p:cNvPr id="7" name="Content Placeholder 6">
            <a:extLst>
              <a:ext uri="{FF2B5EF4-FFF2-40B4-BE49-F238E27FC236}">
                <a16:creationId xmlns:a16="http://schemas.microsoft.com/office/drawing/2014/main" id="{2154EB2D-151D-8CAF-A2D2-A88039128C9E}"/>
              </a:ext>
            </a:extLst>
          </p:cNvPr>
          <p:cNvSpPr>
            <a:spLocks noGrp="1"/>
          </p:cNvSpPr>
          <p:nvPr>
            <p:ph type="body" sz="half" idx="2"/>
          </p:nvPr>
        </p:nvSpPr>
        <p:spPr>
          <a:xfrm>
            <a:off x="214604" y="964692"/>
            <a:ext cx="4721290" cy="4775335"/>
          </a:xfrm>
        </p:spPr>
        <p:txBody>
          <a:bodyPr vert="horz" lIns="91440" tIns="45720" rIns="91440" bIns="45720" rtlCol="0" anchorCtr="0">
            <a:normAutofit/>
          </a:bodyPr>
          <a:lstStyle/>
          <a:p>
            <a:pPr algn="l">
              <a:spcAft>
                <a:spcPts val="1200"/>
              </a:spcAft>
            </a:pPr>
            <a:r>
              <a:rPr lang="en-US" sz="1700" dirty="0">
                <a:solidFill>
                  <a:schemeClr val="tx1">
                    <a:lumMod val="85000"/>
                    <a:lumOff val="15000"/>
                  </a:schemeClr>
                </a:solidFill>
              </a:rPr>
              <a:t>Tri Agency applications ask their selection committees </a:t>
            </a:r>
            <a:r>
              <a:rPr lang="en-US" sz="1700" b="1" dirty="0">
                <a:solidFill>
                  <a:schemeClr val="tx1">
                    <a:lumMod val="85000"/>
                    <a:lumOff val="15000"/>
                  </a:schemeClr>
                </a:solidFill>
              </a:rPr>
              <a:t>to consider special circumstances </a:t>
            </a:r>
            <a:r>
              <a:rPr lang="en-US" sz="1700" dirty="0">
                <a:solidFill>
                  <a:schemeClr val="tx1">
                    <a:lumMod val="85000"/>
                    <a:lumOff val="15000"/>
                  </a:schemeClr>
                </a:solidFill>
              </a:rPr>
              <a:t>that could have affected applicants’ research, professional career, record of academic or research achievement, or completion of degrees. </a:t>
            </a:r>
          </a:p>
          <a:p>
            <a:pPr algn="l">
              <a:spcAft>
                <a:spcPts val="1200"/>
              </a:spcAft>
            </a:pPr>
            <a:r>
              <a:rPr lang="en-US" sz="1700" dirty="0">
                <a:solidFill>
                  <a:schemeClr val="tx1">
                    <a:lumMod val="85000"/>
                    <a:lumOff val="15000"/>
                  </a:schemeClr>
                </a:solidFill>
              </a:rPr>
              <a:t>Relevant circumstances </a:t>
            </a:r>
            <a:r>
              <a:rPr lang="en-US" sz="1700" b="1" dirty="0">
                <a:solidFill>
                  <a:schemeClr val="tx1">
                    <a:lumMod val="85000"/>
                    <a:lumOff val="15000"/>
                  </a:schemeClr>
                </a:solidFill>
              </a:rPr>
              <a:t>could include </a:t>
            </a:r>
            <a:r>
              <a:rPr lang="en-US" sz="1700" dirty="0">
                <a:solidFill>
                  <a:schemeClr val="tx1">
                    <a:lumMod val="85000"/>
                    <a:lumOff val="15000"/>
                  </a:schemeClr>
                </a:solidFill>
              </a:rPr>
              <a:t>administrative responsibilities, maternity/parental leave, child rearing, illness, disability, cultural or community responsibilities, socio-economic context, family responsibilities, trauma and loss, the COVID-19 pandemic, or other applicable circumstances.</a:t>
            </a:r>
          </a:p>
          <a:p>
            <a:pPr algn="l">
              <a:spcAft>
                <a:spcPts val="1200"/>
              </a:spcAft>
            </a:pPr>
            <a:r>
              <a:rPr lang="en-US" sz="1700" dirty="0">
                <a:solidFill>
                  <a:srgbClr val="000000"/>
                </a:solidFill>
              </a:rPr>
              <a:t>Links: </a:t>
            </a:r>
            <a:r>
              <a:rPr lang="en-US" sz="1700" dirty="0">
                <a:solidFill>
                  <a:srgbClr val="000000"/>
                </a:solidFill>
                <a:hlinkClick r:id="rId3">
                  <a:extLst>
                    <a:ext uri="{A12FA001-AC4F-418D-AE19-62706E023703}">
                      <ahyp:hlinkClr xmlns:ahyp="http://schemas.microsoft.com/office/drawing/2018/hyperlinkcolor" val="tx"/>
                    </a:ext>
                  </a:extLst>
                </a:hlinkClick>
              </a:rPr>
              <a:t>SSHRC D  </a:t>
            </a:r>
            <a:r>
              <a:rPr lang="en-US" sz="1700" dirty="0">
                <a:solidFill>
                  <a:srgbClr val="000000"/>
                </a:solidFill>
                <a:hlinkClick r:id="rId4">
                  <a:extLst>
                    <a:ext uri="{A12FA001-AC4F-418D-AE19-62706E023703}">
                      <ahyp:hlinkClr xmlns:ahyp="http://schemas.microsoft.com/office/drawing/2018/hyperlinkcolor" val="tx"/>
                    </a:ext>
                  </a:extLst>
                </a:hlinkClick>
              </a:rPr>
              <a:t>NSERC D</a:t>
            </a:r>
            <a:r>
              <a:rPr lang="en-US" sz="1700" dirty="0">
                <a:solidFill>
                  <a:srgbClr val="000000"/>
                </a:solidFill>
              </a:rPr>
              <a:t>  </a:t>
            </a:r>
            <a:r>
              <a:rPr lang="en-US" sz="1700" dirty="0">
                <a:solidFill>
                  <a:srgbClr val="000000"/>
                </a:solidFill>
                <a:hlinkClick r:id="rId5">
                  <a:extLst>
                    <a:ext uri="{A12FA001-AC4F-418D-AE19-62706E023703}">
                      <ahyp:hlinkClr xmlns:ahyp="http://schemas.microsoft.com/office/drawing/2018/hyperlinkcolor" val="tx"/>
                    </a:ext>
                  </a:extLst>
                </a:hlinkClick>
              </a:rPr>
              <a:t>CIHR D Point 4 </a:t>
            </a:r>
            <a:endParaRPr lang="en-US" sz="1700" dirty="0">
              <a:solidFill>
                <a:srgbClr val="000000"/>
              </a:solidFill>
            </a:endParaRPr>
          </a:p>
          <a:p>
            <a:pPr indent="-228600" algn="l">
              <a:spcAft>
                <a:spcPts val="1200"/>
              </a:spcAft>
              <a:buFont typeface="Arial" panose="020B0604020202020204" pitchFamily="34" charset="0"/>
              <a:buChar char="•"/>
            </a:pPr>
            <a:endParaRPr lang="en-US" sz="1700" dirty="0">
              <a:solidFill>
                <a:schemeClr val="tx1">
                  <a:lumMod val="85000"/>
                  <a:lumOff val="15000"/>
                </a:schemeClr>
              </a:solidFill>
            </a:endParaRPr>
          </a:p>
          <a:p>
            <a:pPr indent="-228600" algn="l">
              <a:spcAft>
                <a:spcPts val="1200"/>
              </a:spcAft>
              <a:buFont typeface="Arial" panose="020B0604020202020204" pitchFamily="34" charset="0"/>
              <a:buChar char="•"/>
            </a:pPr>
            <a:endParaRPr lang="en-US" sz="1700" dirty="0">
              <a:solidFill>
                <a:schemeClr val="tx1">
                  <a:lumMod val="85000"/>
                  <a:lumOff val="15000"/>
                </a:schemeClr>
              </a:solidFill>
            </a:endParaRPr>
          </a:p>
        </p:txBody>
      </p:sp>
      <p:pic>
        <p:nvPicPr>
          <p:cNvPr id="1026" name="Picture 2" descr="Nurse holding patient's hand">
            <a:extLst>
              <a:ext uri="{FF2B5EF4-FFF2-40B4-BE49-F238E27FC236}">
                <a16:creationId xmlns:a16="http://schemas.microsoft.com/office/drawing/2014/main" id="{A385EA68-05DC-3944-7E8F-53EBF43CD2C2}"/>
              </a:ext>
            </a:extLst>
          </p:cNvPr>
          <p:cNvPicPr>
            <a:picLocks noGrp="1" noChangeAspect="1" noChangeArrowheads="1"/>
          </p:cNvPicPr>
          <p:nvPr>
            <p:ph type="pic" idx="1"/>
          </p:nvPr>
        </p:nvPicPr>
        <p:blipFill>
          <a:blip r:embed="rId6" cstate="email">
            <a:extLst>
              <a:ext uri="{28A0092B-C50C-407E-A947-70E740481C1C}">
                <a14:useLocalDpi xmlns:a14="http://schemas.microsoft.com/office/drawing/2010/main"/>
              </a:ext>
            </a:extLst>
          </a:blip>
          <a:srcRect r="-6"/>
          <a:stretch/>
        </p:blipFill>
        <p:spPr bwMode="auto">
          <a:xfrm>
            <a:off x="5203584" y="2475145"/>
            <a:ext cx="2901387" cy="1586720"/>
          </a:xfrm>
          <a:prstGeom prst="rect">
            <a:avLst/>
          </a:prstGeom>
          <a:noFill/>
          <a:ln w="31750" cap="sq">
            <a:solidFill>
              <a:srgbClr val="FFFFFF"/>
            </a:solidFill>
            <a:miter lim="800000"/>
          </a:ln>
          <a:extLst>
            <a:ext uri="{909E8E84-426E-40DD-AFC4-6F175D3DCCD1}">
              <a14:hiddenFill xmlns:a14="http://schemas.microsoft.com/office/drawing/2010/main">
                <a:solidFill>
                  <a:srgbClr val="FFFFFF"/>
                </a:solidFill>
              </a14:hiddenFill>
            </a:ext>
          </a:extLst>
        </p:spPr>
      </p:pic>
      <p:pic>
        <p:nvPicPr>
          <p:cNvPr id="1030" name="Picture 6" descr="A silhouette of a person on a swing at sunset">
            <a:extLst>
              <a:ext uri="{FF2B5EF4-FFF2-40B4-BE49-F238E27FC236}">
                <a16:creationId xmlns:a16="http://schemas.microsoft.com/office/drawing/2014/main" id="{41B3A024-0AD9-E953-4593-736DFDADB179}"/>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r="-6" b="-7"/>
          <a:stretch/>
        </p:blipFill>
        <p:spPr bwMode="auto">
          <a:xfrm>
            <a:off x="5203583" y="4153305"/>
            <a:ext cx="2901387" cy="1586721"/>
          </a:xfrm>
          <a:prstGeom prst="rect">
            <a:avLst/>
          </a:prstGeom>
          <a:noFill/>
          <a:ln w="31750" cap="sq">
            <a:solidFill>
              <a:srgbClr val="FFFFFF"/>
            </a:solidFill>
            <a:miter lim="800000"/>
          </a:ln>
          <a:extLst>
            <a:ext uri="{909E8E84-426E-40DD-AFC4-6F175D3DCCD1}">
              <a14:hiddenFill xmlns:a14="http://schemas.microsoft.com/office/drawing/2010/main">
                <a:solidFill>
                  <a:srgbClr val="FFFFFF"/>
                </a:solidFill>
              </a14:hiddenFill>
            </a:ext>
          </a:extLst>
        </p:spPr>
      </p:pic>
      <p:pic>
        <p:nvPicPr>
          <p:cNvPr id="8" name="Picture 4" descr="A person holding a baby">
            <a:extLst>
              <a:ext uri="{FF2B5EF4-FFF2-40B4-BE49-F238E27FC236}">
                <a16:creationId xmlns:a16="http://schemas.microsoft.com/office/drawing/2014/main" id="{53744E12-B3F9-5707-C05D-A50DE24ABCBD}"/>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p:blipFill>
        <p:spPr bwMode="auto">
          <a:xfrm>
            <a:off x="8231124" y="2475145"/>
            <a:ext cx="3000756" cy="3264882"/>
          </a:xfrm>
          <a:prstGeom prst="rect">
            <a:avLst/>
          </a:prstGeom>
          <a:noFill/>
          <a:ln w="31750" cap="sq">
            <a:solidFill>
              <a:srgbClr val="FFFFFF"/>
            </a:solidFill>
            <a:miter lim="800000"/>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57899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23530FE0-C542-45A1-BCD8-935787009C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51" y="640080"/>
            <a:ext cx="8924024" cy="5200996"/>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F2A658D9-F185-44F1-BA33-D50320D1D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0543" y="825096"/>
            <a:ext cx="8549640" cy="483096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BAC87F6E-526A-49B5-995D-42DB65659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76718" y="1443035"/>
            <a:ext cx="3971932" cy="3971930"/>
          </a:xfrm>
          <a:prstGeom prst="ellipse">
            <a:avLst/>
          </a:prstGeom>
          <a:solidFill>
            <a:srgbClr val="FFFFFF"/>
          </a:solidFill>
          <a:ln w="317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3">
            <a:extLst>
              <a:ext uri="{FF2B5EF4-FFF2-40B4-BE49-F238E27FC236}">
                <a16:creationId xmlns:a16="http://schemas.microsoft.com/office/drawing/2014/main" id="{4A123E22-063C-52AC-4E43-FF2D3B302481}"/>
              </a:ext>
              <a:ext uri="{C183D7F6-B498-43B3-948B-1728B52AA6E4}">
                <adec:decorative xmlns:adec="http://schemas.microsoft.com/office/drawing/2017/decorative" val="0"/>
              </a:ext>
            </a:extLst>
          </p:cNvPr>
          <p:cNvSpPr>
            <a:spLocks noGrp="1"/>
          </p:cNvSpPr>
          <p:nvPr>
            <p:ph type="title"/>
          </p:nvPr>
        </p:nvSpPr>
        <p:spPr>
          <a:xfrm>
            <a:off x="7720168" y="1586484"/>
            <a:ext cx="3685032" cy="3685032"/>
          </a:xfrm>
          <a:prstGeom prst="ellipse">
            <a:avLst/>
          </a:prstGeom>
          <a:solidFill>
            <a:schemeClr val="accent2"/>
          </a:solidFill>
          <a:ln>
            <a:noFill/>
          </a:ln>
        </p:spPr>
        <p:txBody>
          <a:bodyPr vert="horz" lIns="182880" tIns="182880" rIns="182880" bIns="182880" rtlCol="0" anchor="ctr">
            <a:normAutofit/>
          </a:bodyPr>
          <a:lstStyle/>
          <a:p>
            <a:r>
              <a:rPr lang="en-US" sz="1400">
                <a:solidFill>
                  <a:srgbClr val="040404"/>
                </a:solidFill>
              </a:rPr>
              <a:t>Overview of Scholarship Application Recommendation Letters</a:t>
            </a:r>
          </a:p>
        </p:txBody>
      </p:sp>
      <p:sp>
        <p:nvSpPr>
          <p:cNvPr id="16" name="TextBox 15">
            <a:extLst>
              <a:ext uri="{FF2B5EF4-FFF2-40B4-BE49-F238E27FC236}">
                <a16:creationId xmlns:a16="http://schemas.microsoft.com/office/drawing/2014/main" id="{FB1C3EE2-4354-FC53-358F-C100AB34DD6F}"/>
              </a:ext>
            </a:extLst>
          </p:cNvPr>
          <p:cNvSpPr txBox="1"/>
          <p:nvPr/>
        </p:nvSpPr>
        <p:spPr>
          <a:xfrm>
            <a:off x="1316984" y="1283546"/>
            <a:ext cx="5863134" cy="3914063"/>
          </a:xfrm>
          <a:prstGeom prst="rect">
            <a:avLst/>
          </a:prstGeom>
        </p:spPr>
        <p:txBody>
          <a:bodyPr vert="horz" lIns="91440" tIns="45720" rIns="91440" bIns="45720" rtlCol="0" anchor="ctr">
            <a:normAutofit/>
          </a:bodyPr>
          <a:lstStyle/>
          <a:p>
            <a:pPr marR="0" lvl="0" algn="ctr" defTabSz="914400" fontAlgn="auto">
              <a:lnSpc>
                <a:spcPct val="90000"/>
              </a:lnSpc>
              <a:spcBef>
                <a:spcPts val="1000"/>
              </a:spcBef>
              <a:spcAft>
                <a:spcPts val="0"/>
              </a:spcAft>
              <a:buClr>
                <a:schemeClr val="accent2"/>
              </a:buClr>
              <a:buSzTx/>
              <a:tabLst/>
              <a:defRPr/>
            </a:pPr>
            <a:r>
              <a:rPr kumimoji="0" lang="en-US" sz="1600" b="1" i="0" u="none" strike="noStrike" cap="none" spc="0" normalizeH="0" baseline="0" noProof="0" dirty="0">
                <a:ln>
                  <a:noFill/>
                </a:ln>
                <a:solidFill>
                  <a:srgbClr val="404040"/>
                </a:solidFill>
                <a:effectLst/>
                <a:uLnTx/>
                <a:uFillTx/>
              </a:rPr>
              <a:t>Always review the application instructions and share instructions with your “referee”</a:t>
            </a:r>
            <a:endParaRPr lang="en-US" sz="1600" b="1" dirty="0">
              <a:solidFill>
                <a:srgbClr val="404040"/>
              </a:solidFill>
            </a:endParaRPr>
          </a:p>
          <a:p>
            <a:pPr marR="0" lvl="0" defTabSz="914400" fontAlgn="auto">
              <a:lnSpc>
                <a:spcPct val="90000"/>
              </a:lnSpc>
              <a:spcBef>
                <a:spcPts val="1000"/>
              </a:spcBef>
              <a:spcAft>
                <a:spcPts val="0"/>
              </a:spcAft>
              <a:buClr>
                <a:schemeClr val="accent2"/>
              </a:buClr>
              <a:buSzTx/>
              <a:tabLst/>
              <a:defRPr/>
            </a:pPr>
            <a:endParaRPr kumimoji="0" lang="en-US" sz="1600" b="0" i="0" u="none" strike="noStrike" cap="none" spc="0" normalizeH="0" baseline="0" noProof="0" dirty="0">
              <a:ln>
                <a:noFill/>
              </a:ln>
              <a:solidFill>
                <a:srgbClr val="404040"/>
              </a:solidFill>
              <a:effectLst/>
              <a:uLnTx/>
              <a:uFillTx/>
            </a:endParaRPr>
          </a:p>
          <a:p>
            <a:pPr marR="0" lvl="0" defTabSz="914400" fontAlgn="auto">
              <a:lnSpc>
                <a:spcPct val="90000"/>
              </a:lnSpc>
              <a:spcAft>
                <a:spcPts val="0"/>
              </a:spcAft>
              <a:buClr>
                <a:schemeClr val="accent2"/>
              </a:buClr>
              <a:buSzTx/>
              <a:tabLst/>
              <a:defRPr/>
            </a:pPr>
            <a:r>
              <a:rPr kumimoji="0" lang="en-US" sz="1600" b="0" i="0" u="none" strike="noStrike" cap="none" spc="0" normalizeH="0" baseline="0" noProof="0" dirty="0">
                <a:ln>
                  <a:noFill/>
                </a:ln>
                <a:solidFill>
                  <a:srgbClr val="404040"/>
                </a:solidFill>
                <a:effectLst/>
                <a:uLnTx/>
                <a:uFillTx/>
              </a:rPr>
              <a:t>Recommendation letters might be called:</a:t>
            </a:r>
          </a:p>
          <a:p>
            <a:pPr marL="285750" marR="0" lvl="0" indent="-285750" defTabSz="914400" fontAlgn="auto">
              <a:lnSpc>
                <a:spcPct val="90000"/>
              </a:lnSpc>
              <a:spcAft>
                <a:spcPts val="0"/>
              </a:spcAft>
              <a:buClr>
                <a:schemeClr val="accent2"/>
              </a:buClr>
              <a:buSzTx/>
              <a:buFont typeface="Wingdings" panose="05000000000000000000" pitchFamily="2" charset="2"/>
              <a:buChar char="Ø"/>
              <a:tabLst/>
              <a:defRPr/>
            </a:pPr>
            <a:r>
              <a:rPr kumimoji="0" lang="en-US" sz="1600" b="0" i="0" u="none" strike="noStrike" cap="none" spc="0" normalizeH="0" baseline="0" noProof="0" dirty="0">
                <a:ln>
                  <a:noFill/>
                </a:ln>
                <a:solidFill>
                  <a:srgbClr val="404040"/>
                </a:solidFill>
                <a:effectLst/>
                <a:uLnTx/>
                <a:uFillTx/>
              </a:rPr>
              <a:t>Letter of Appraisal</a:t>
            </a:r>
          </a:p>
          <a:p>
            <a:pPr marL="285750" marR="0" lvl="0" indent="-285750" defTabSz="914400" fontAlgn="auto">
              <a:lnSpc>
                <a:spcPct val="90000"/>
              </a:lnSpc>
              <a:spcAft>
                <a:spcPts val="0"/>
              </a:spcAft>
              <a:buClr>
                <a:schemeClr val="accent2"/>
              </a:buClr>
              <a:buSzTx/>
              <a:buFont typeface="Wingdings" panose="05000000000000000000" pitchFamily="2" charset="2"/>
              <a:buChar char="Ø"/>
              <a:tabLst/>
              <a:defRPr/>
            </a:pPr>
            <a:r>
              <a:rPr kumimoji="0" lang="en-US" sz="1600" b="0" i="0" u="none" strike="noStrike" cap="none" spc="0" normalizeH="0" baseline="0" noProof="0" dirty="0">
                <a:ln>
                  <a:noFill/>
                </a:ln>
                <a:solidFill>
                  <a:srgbClr val="404040"/>
                </a:solidFill>
                <a:effectLst/>
                <a:uLnTx/>
                <a:uFillTx/>
              </a:rPr>
              <a:t>Report on the Applicant</a:t>
            </a:r>
          </a:p>
          <a:p>
            <a:pPr marR="0" lvl="0" defTabSz="914400" fontAlgn="auto">
              <a:lnSpc>
                <a:spcPct val="90000"/>
              </a:lnSpc>
              <a:spcAft>
                <a:spcPts val="0"/>
              </a:spcAft>
              <a:buClr>
                <a:schemeClr val="accent2"/>
              </a:buClr>
              <a:buSzTx/>
              <a:tabLst/>
              <a:defRPr/>
            </a:pPr>
            <a:endParaRPr kumimoji="0" lang="en-US" sz="1600" b="0" i="0" u="none" strike="noStrike" cap="none" spc="0" normalizeH="0" baseline="0" noProof="0" dirty="0">
              <a:ln>
                <a:noFill/>
              </a:ln>
              <a:solidFill>
                <a:srgbClr val="404040"/>
              </a:solidFill>
              <a:effectLst/>
              <a:uLnTx/>
              <a:uFillTx/>
            </a:endParaRPr>
          </a:p>
          <a:p>
            <a:pPr marR="0" lvl="0" defTabSz="914400" fontAlgn="auto">
              <a:lnSpc>
                <a:spcPct val="90000"/>
              </a:lnSpc>
              <a:spcBef>
                <a:spcPts val="1000"/>
              </a:spcBef>
              <a:spcAft>
                <a:spcPts val="0"/>
              </a:spcAft>
              <a:buClr>
                <a:schemeClr val="accent2"/>
              </a:buClr>
              <a:buSzTx/>
              <a:tabLst/>
              <a:defRPr/>
            </a:pPr>
            <a:r>
              <a:rPr kumimoji="0" lang="en-US" sz="1600" b="0" i="0" u="none" strike="noStrike" cap="none" spc="0" normalizeH="0" baseline="0" noProof="0" dirty="0">
                <a:ln>
                  <a:noFill/>
                </a:ln>
                <a:solidFill>
                  <a:srgbClr val="404040"/>
                </a:solidFill>
                <a:effectLst/>
                <a:uLnTx/>
                <a:uFillTx/>
              </a:rPr>
              <a:t>It is critical that a “referee” relate their comments to the </a:t>
            </a:r>
            <a:r>
              <a:rPr kumimoji="0" lang="en-US" sz="1600" b="1" i="0" u="none" strike="noStrike" cap="none" spc="0" normalizeH="0" baseline="0" noProof="0" dirty="0">
                <a:ln>
                  <a:noFill/>
                </a:ln>
                <a:solidFill>
                  <a:srgbClr val="404040"/>
                </a:solidFill>
                <a:effectLst/>
                <a:uLnTx/>
                <a:uFillTx/>
              </a:rPr>
              <a:t>competition’s selection criteria</a:t>
            </a:r>
            <a:r>
              <a:rPr kumimoji="0" lang="en-US" sz="1600" b="0" i="0" u="none" strike="noStrike" cap="none" spc="0" normalizeH="0" baseline="0" noProof="0" dirty="0">
                <a:ln>
                  <a:noFill/>
                </a:ln>
                <a:solidFill>
                  <a:srgbClr val="404040"/>
                </a:solidFill>
                <a:effectLst/>
                <a:uLnTx/>
                <a:uFillTx/>
              </a:rPr>
              <a:t>.  </a:t>
            </a:r>
          </a:p>
          <a:p>
            <a:pPr marR="0" lvl="0" defTabSz="914400" fontAlgn="auto">
              <a:lnSpc>
                <a:spcPct val="90000"/>
              </a:lnSpc>
              <a:spcBef>
                <a:spcPts val="1000"/>
              </a:spcBef>
              <a:spcAft>
                <a:spcPts val="0"/>
              </a:spcAft>
              <a:buClr>
                <a:schemeClr val="accent2"/>
              </a:buClr>
              <a:buSzTx/>
              <a:tabLst/>
              <a:defRPr/>
            </a:pPr>
            <a:endParaRPr kumimoji="0" lang="en-US" sz="1600" b="0" i="0" u="none" strike="noStrike" cap="none" spc="0" normalizeH="0" baseline="0" noProof="0" dirty="0">
              <a:ln>
                <a:noFill/>
              </a:ln>
              <a:solidFill>
                <a:srgbClr val="404040"/>
              </a:solidFill>
              <a:effectLst/>
              <a:uLnTx/>
              <a:uFillTx/>
            </a:endParaRPr>
          </a:p>
          <a:p>
            <a:pPr marR="0" lvl="0" defTabSz="914400" fontAlgn="auto">
              <a:lnSpc>
                <a:spcPct val="90000"/>
              </a:lnSpc>
              <a:spcBef>
                <a:spcPts val="1000"/>
              </a:spcBef>
              <a:spcAft>
                <a:spcPts val="0"/>
              </a:spcAft>
              <a:buClr>
                <a:schemeClr val="accent2"/>
              </a:buClr>
              <a:buSzTx/>
              <a:tabLst/>
              <a:defRPr/>
            </a:pPr>
            <a:r>
              <a:rPr kumimoji="0" lang="en-US" sz="1600" b="1" i="0" u="none" strike="noStrike" cap="none" spc="0" normalizeH="0" baseline="0" noProof="0" dirty="0">
                <a:ln>
                  <a:noFill/>
                </a:ln>
                <a:solidFill>
                  <a:srgbClr val="404040"/>
                </a:solidFill>
                <a:effectLst/>
                <a:uLnTx/>
                <a:uFillTx/>
              </a:rPr>
              <a:t>Adjudication committee members rely on these letters to review their own ranking of the application in comparison to the pool of applicants. </a:t>
            </a:r>
          </a:p>
        </p:txBody>
      </p:sp>
    </p:spTree>
    <p:extLst>
      <p:ext uri="{BB962C8B-B14F-4D97-AF65-F5344CB8AC3E}">
        <p14:creationId xmlns:p14="http://schemas.microsoft.com/office/powerpoint/2010/main" val="21367406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95B375A-5A22-E997-E31B-D602D825C282}"/>
              </a:ext>
            </a:extLst>
          </p:cNvPr>
          <p:cNvSpPr>
            <a:spLocks noGrp="1"/>
          </p:cNvSpPr>
          <p:nvPr>
            <p:ph type="title"/>
          </p:nvPr>
        </p:nvSpPr>
        <p:spPr>
          <a:xfrm>
            <a:off x="422845" y="117565"/>
            <a:ext cx="6982121" cy="799657"/>
          </a:xfrm>
        </p:spPr>
        <p:txBody>
          <a:bodyPr vert="horz" lIns="182880" tIns="182880" rIns="182880" bIns="182880" rtlCol="0" anchor="b">
            <a:normAutofit/>
          </a:bodyPr>
          <a:lstStyle/>
          <a:p>
            <a:r>
              <a:rPr lang="en-US">
                <a:solidFill>
                  <a:srgbClr val="4C6F7C"/>
                </a:solidFill>
              </a:rPr>
              <a:t>Who? When? How?</a:t>
            </a:r>
          </a:p>
        </p:txBody>
      </p:sp>
      <p:sp>
        <p:nvSpPr>
          <p:cNvPr id="4" name="Text Placeholder 3">
            <a:extLst>
              <a:ext uri="{FF2B5EF4-FFF2-40B4-BE49-F238E27FC236}">
                <a16:creationId xmlns:a16="http://schemas.microsoft.com/office/drawing/2014/main" id="{14644536-965E-6428-3CA1-D395C3D0E457}"/>
              </a:ext>
            </a:extLst>
          </p:cNvPr>
          <p:cNvSpPr>
            <a:spLocks/>
          </p:cNvSpPr>
          <p:nvPr/>
        </p:nvSpPr>
        <p:spPr>
          <a:xfrm>
            <a:off x="444917" y="1205803"/>
            <a:ext cx="2860375" cy="588642"/>
          </a:xfrm>
          <a:prstGeom prst="rect">
            <a:avLst/>
          </a:prstGeom>
          <a:ln w="19050">
            <a:solidFill>
              <a:schemeClr val="tx1"/>
            </a:solidFill>
          </a:ln>
        </p:spPr>
        <p:txBody>
          <a:bodyPr anchor="t">
            <a:normAutofit/>
          </a:bodyPr>
          <a:lstStyle/>
          <a:p>
            <a:pPr marL="0" marR="0" lvl="0" indent="0" algn="l" defTabSz="251460" rtl="0" eaLnBrk="1" fontAlgn="auto" latinLnBrk="0" hangingPunct="1">
              <a:lnSpc>
                <a:spcPct val="100000"/>
              </a:lnSpc>
              <a:spcBef>
                <a:spcPts val="0"/>
              </a:spcBef>
              <a:spcAft>
                <a:spcPts val="600"/>
              </a:spcAft>
              <a:buClrTx/>
              <a:buSzTx/>
              <a:buFontTx/>
              <a:buNone/>
              <a:tabLst/>
              <a:defRPr/>
            </a:pPr>
            <a:r>
              <a:rPr kumimoji="0" lang="en-US" sz="2400" b="0" i="0" u="none" strike="noStrike" kern="1200" cap="none" spc="0" normalizeH="0" baseline="0" noProof="0">
                <a:ln>
                  <a:noFill/>
                </a:ln>
                <a:solidFill>
                  <a:srgbClr val="4C6F7C"/>
                </a:solidFill>
                <a:effectLst/>
                <a:uLnTx/>
                <a:uFillTx/>
                <a:latin typeface="Gill Sans MT" panose="020B0502020104020203"/>
                <a:ea typeface="+mn-ea"/>
                <a:cs typeface="+mn-cs"/>
              </a:rPr>
              <a:t>Consider</a:t>
            </a:r>
          </a:p>
        </p:txBody>
      </p:sp>
      <p:sp>
        <p:nvSpPr>
          <p:cNvPr id="5" name="Content Placeholder 4">
            <a:extLst>
              <a:ext uri="{FF2B5EF4-FFF2-40B4-BE49-F238E27FC236}">
                <a16:creationId xmlns:a16="http://schemas.microsoft.com/office/drawing/2014/main" id="{41E49159-6C5E-7255-E607-72ED6C99984F}"/>
              </a:ext>
            </a:extLst>
          </p:cNvPr>
          <p:cNvSpPr>
            <a:spLocks/>
          </p:cNvSpPr>
          <p:nvPr/>
        </p:nvSpPr>
        <p:spPr>
          <a:xfrm>
            <a:off x="385981" y="2083026"/>
            <a:ext cx="3299489" cy="4218730"/>
          </a:xfrm>
          <a:prstGeom prst="rect">
            <a:avLst/>
          </a:prstGeom>
        </p:spPr>
        <p:txBody>
          <a:bodyPr>
            <a:normAutofit/>
          </a:bodyPr>
          <a:lstStyle/>
          <a:p>
            <a:pPr marL="5715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Gill Sans MT" panose="020B0502020104020203"/>
                <a:ea typeface="Verdana" panose="020B0604030504040204" pitchFamily="34" charset="0"/>
                <a:cs typeface="+mn-cs"/>
              </a:rPr>
              <a:t>Who to ask? </a:t>
            </a:r>
          </a:p>
          <a:p>
            <a:pPr marL="5715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Gill Sans MT" panose="020B0502020104020203"/>
                <a:ea typeface="Verdana" panose="020B0604030504040204" pitchFamily="34" charset="0"/>
                <a:cs typeface="+mn-cs"/>
              </a:rPr>
              <a:t>A person who offers authority, depth and who can offer specificity. They are familiar with your research and other abilities:</a:t>
            </a:r>
          </a:p>
          <a:p>
            <a:pPr marL="5715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effectLst/>
                <a:uLnTx/>
                <a:uFillTx/>
                <a:latin typeface="Gill Sans MT" panose="020B0502020104020203"/>
                <a:ea typeface="Verdana" panose="020B0604030504040204" pitchFamily="34" charset="0"/>
                <a:cs typeface="+mn-cs"/>
              </a:rPr>
              <a:t>Supervisor, faculty member, employment supervisor, thesis advisor</a:t>
            </a:r>
          </a:p>
          <a:p>
            <a:pPr marL="5715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effectLst/>
              <a:uLnTx/>
              <a:uFillTx/>
              <a:latin typeface="Gill Sans MT" panose="020B0502020104020203"/>
              <a:ea typeface="Verdana" panose="020B0604030504040204" pitchFamily="34" charset="0"/>
              <a:cs typeface="+mn-cs"/>
            </a:endParaRPr>
          </a:p>
          <a:p>
            <a:pPr marL="5715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effectLst/>
              <a:uLnTx/>
              <a:uFillTx/>
              <a:latin typeface="Gill Sans MT" panose="020B0502020104020203"/>
              <a:ea typeface="Verdana" panose="020B0604030504040204" pitchFamily="34" charset="0"/>
              <a:cs typeface="+mn-cs"/>
            </a:endParaRPr>
          </a:p>
          <a:p>
            <a:pPr marL="5715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effectLst/>
                <a:uLnTx/>
                <a:uFillTx/>
                <a:latin typeface="Gill Sans MT" panose="020B0502020104020203"/>
                <a:ea typeface="Verdana" panose="020B0604030504040204" pitchFamily="34" charset="0"/>
                <a:cs typeface="+mn-cs"/>
              </a:rPr>
              <a:t>When to ask? </a:t>
            </a:r>
          </a:p>
          <a:p>
            <a:pPr marL="5715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effectLst/>
                <a:uLnTx/>
                <a:uFillTx/>
                <a:latin typeface="Gill Sans MT" panose="020B0502020104020203"/>
                <a:ea typeface="Verdana" panose="020B0604030504040204" pitchFamily="34" charset="0"/>
                <a:cs typeface="+mn-cs"/>
              </a:rPr>
              <a:t>… early, 4 to 6 weeks before scholarship due date</a:t>
            </a:r>
          </a:p>
          <a:p>
            <a:pPr marL="5715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6600"/>
              </a:solidFill>
              <a:effectLst/>
              <a:uLnTx/>
              <a:uFillTx/>
              <a:latin typeface="Verdana" panose="020B0604030504040204" pitchFamily="34" charset="0"/>
              <a:ea typeface="Verdana" panose="020B0604030504040204" pitchFamily="34" charset="0"/>
              <a:cs typeface="+mn-cs"/>
            </a:endParaRPr>
          </a:p>
          <a:p>
            <a:pPr marL="5715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endParaRPr>
          </a:p>
          <a:p>
            <a:pPr marL="57150" marR="0" lvl="0" indent="0" algn="l" defTabSz="4572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endParaRPr>
          </a:p>
          <a:p>
            <a:pPr marL="0" marR="0" lvl="0" indent="0" algn="l" defTabSz="457200" rtl="0" eaLnBrk="1" fontAlgn="auto" latinLnBrk="0" hangingPunct="1">
              <a:lnSpc>
                <a:spcPct val="90000"/>
              </a:lnSpc>
              <a:spcBef>
                <a:spcPts val="0"/>
              </a:spcBef>
              <a:spcAft>
                <a:spcPts val="600"/>
              </a:spcAft>
              <a:buClrTx/>
              <a:buSzTx/>
              <a:buFontTx/>
              <a:buNone/>
              <a:tabLst/>
              <a:defRPr/>
            </a:pPr>
            <a:endParaRPr kumimoji="0" lang="en-US" sz="1500" b="0" i="0" u="none" strike="noStrike" kern="1200" cap="none" spc="0" normalizeH="0" baseline="0" noProof="0" dirty="0">
              <a:ln>
                <a:noFill/>
              </a:ln>
              <a:solidFill>
                <a:srgbClr val="000000"/>
              </a:solidFill>
              <a:effectLst/>
              <a:uLnTx/>
              <a:uFillTx/>
              <a:latin typeface="Gill Sans MT" panose="020B0502020104020203"/>
              <a:ea typeface="+mn-ea"/>
              <a:cs typeface="+mn-cs"/>
            </a:endParaRPr>
          </a:p>
        </p:txBody>
      </p:sp>
      <p:sp>
        <p:nvSpPr>
          <p:cNvPr id="7" name="Text Placeholder 6">
            <a:extLst>
              <a:ext uri="{FF2B5EF4-FFF2-40B4-BE49-F238E27FC236}">
                <a16:creationId xmlns:a16="http://schemas.microsoft.com/office/drawing/2014/main" id="{DB3506B0-DAD9-EF77-7B88-D31194648B06}"/>
              </a:ext>
            </a:extLst>
          </p:cNvPr>
          <p:cNvSpPr>
            <a:spLocks/>
          </p:cNvSpPr>
          <p:nvPr/>
        </p:nvSpPr>
        <p:spPr>
          <a:xfrm>
            <a:off x="4192954" y="1205801"/>
            <a:ext cx="3188287" cy="588643"/>
          </a:xfrm>
          <a:prstGeom prst="rect">
            <a:avLst/>
          </a:prstGeom>
          <a:ln w="19050">
            <a:solidFill>
              <a:schemeClr val="tx1"/>
            </a:solidFill>
          </a:ln>
        </p:spPr>
        <p:txBody>
          <a:bodyPr anchor="t"/>
          <a:lstStyle/>
          <a:p>
            <a:pPr marL="0" marR="0" lvl="0" indent="0" algn="l" defTabSz="251460" rtl="0" eaLnBrk="1" fontAlgn="auto" latinLnBrk="0" hangingPunct="1">
              <a:lnSpc>
                <a:spcPct val="100000"/>
              </a:lnSpc>
              <a:spcBef>
                <a:spcPts val="0"/>
              </a:spcBef>
              <a:spcAft>
                <a:spcPts val="600"/>
              </a:spcAft>
              <a:buClrTx/>
              <a:buSzTx/>
              <a:buFontTx/>
              <a:buNone/>
              <a:tabLst/>
              <a:defRPr/>
            </a:pPr>
            <a:r>
              <a:rPr kumimoji="0" lang="en-US" sz="2400" b="0" i="0" u="none" strike="noStrike" kern="1200" cap="none" spc="0" normalizeH="0" baseline="0" noProof="0">
                <a:ln>
                  <a:noFill/>
                </a:ln>
                <a:solidFill>
                  <a:srgbClr val="4C6F7C"/>
                </a:solidFill>
                <a:effectLst/>
                <a:uLnTx/>
                <a:uFillTx/>
                <a:latin typeface="Gill Sans MT" panose="020B0502020104020203"/>
                <a:ea typeface="+mn-ea"/>
                <a:cs typeface="+mn-cs"/>
              </a:rPr>
              <a:t>How to ask</a:t>
            </a:r>
          </a:p>
        </p:txBody>
      </p:sp>
      <p:sp>
        <p:nvSpPr>
          <p:cNvPr id="6" name="Content Placeholder 5">
            <a:extLst>
              <a:ext uri="{FF2B5EF4-FFF2-40B4-BE49-F238E27FC236}">
                <a16:creationId xmlns:a16="http://schemas.microsoft.com/office/drawing/2014/main" id="{35037FCE-290E-02BE-C2E5-77E33109458F}"/>
              </a:ext>
            </a:extLst>
          </p:cNvPr>
          <p:cNvSpPr>
            <a:spLocks/>
          </p:cNvSpPr>
          <p:nvPr/>
        </p:nvSpPr>
        <p:spPr>
          <a:xfrm>
            <a:off x="3980280" y="2111873"/>
            <a:ext cx="3944520" cy="4628562"/>
          </a:xfrm>
          <a:prstGeom prst="rect">
            <a:avLst/>
          </a:prstGeom>
        </p:spPr>
        <p:txBody>
          <a:bodyPr>
            <a:noAutofit/>
          </a:bodyPr>
          <a:lstStyle/>
          <a:p>
            <a:pPr marL="57150" marR="0" lvl="0" indent="0" algn="l" defTabSz="4572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Gill Sans MT" panose="020B0502020104020203"/>
                <a:ea typeface="Verdana" panose="020B0604030504040204" pitchFamily="34" charset="0"/>
                <a:cs typeface="+mn-cs"/>
              </a:rPr>
              <a:t>Email or in-person or phone</a:t>
            </a:r>
          </a:p>
          <a:p>
            <a:pPr marL="57150" marR="0" lvl="0" indent="0" algn="l" defTabSz="4572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a:ln>
                <a:noFill/>
              </a:ln>
              <a:solidFill>
                <a:srgbClr val="000000"/>
              </a:solidFill>
              <a:effectLst/>
              <a:uLnTx/>
              <a:uFillTx/>
              <a:latin typeface="Gill Sans MT" panose="020B0502020104020203"/>
              <a:ea typeface="Verdana" panose="020B0604030504040204" pitchFamily="34" charset="0"/>
              <a:cs typeface="+mn-cs"/>
            </a:endParaRPr>
          </a:p>
          <a:p>
            <a:pPr marL="57150" marR="0" lvl="0" indent="0" algn="l" defTabSz="4572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Gill Sans MT" panose="020B0502020104020203"/>
                <a:ea typeface="Verdana" panose="020B0604030504040204" pitchFamily="34" charset="0"/>
                <a:cs typeface="+mn-cs"/>
              </a:rPr>
              <a:t>What is your comfort level and awareness of your referee?</a:t>
            </a:r>
          </a:p>
          <a:p>
            <a:pPr marL="57150" marR="0" lvl="0" indent="0" algn="l" defTabSz="4572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a:ln>
                <a:noFill/>
              </a:ln>
              <a:solidFill>
                <a:srgbClr val="000000"/>
              </a:solidFill>
              <a:effectLst/>
              <a:uLnTx/>
              <a:uFillTx/>
              <a:latin typeface="Gill Sans MT" panose="020B0502020104020203"/>
              <a:ea typeface="Verdana" panose="020B0604030504040204" pitchFamily="34" charset="0"/>
              <a:cs typeface="+mn-cs"/>
            </a:endParaRPr>
          </a:p>
          <a:p>
            <a:pPr marL="57150" marR="0" lvl="0" indent="0" algn="l" defTabSz="4572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Gill Sans MT" panose="020B0502020104020203"/>
                <a:ea typeface="Verdana" panose="020B0604030504040204" pitchFamily="34" charset="0"/>
                <a:cs typeface="+mn-cs"/>
              </a:rPr>
              <a:t>If in email, first message should:</a:t>
            </a:r>
          </a:p>
          <a:p>
            <a:pPr marL="57150" marR="0" lvl="0" indent="0" algn="l" defTabSz="4572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a:ln>
                <a:noFill/>
              </a:ln>
              <a:solidFill>
                <a:srgbClr val="000000"/>
              </a:solidFill>
              <a:effectLst/>
              <a:uLnTx/>
              <a:uFillTx/>
              <a:latin typeface="Gill Sans MT" panose="020B0502020104020203"/>
              <a:ea typeface="Verdana" panose="020B0604030504040204" pitchFamily="34" charset="0"/>
              <a:cs typeface="+mn-cs"/>
            </a:endParaRPr>
          </a:p>
          <a:p>
            <a:pPr marL="342900" marR="0" lvl="0" indent="-285750" algn="l" defTabSz="457200" rtl="0" eaLnBrk="1" fontAlgn="auto" latinLnBrk="0" hangingPunct="1">
              <a:lnSpc>
                <a:spcPct val="100000"/>
              </a:lnSpc>
              <a:spcBef>
                <a:spcPts val="600"/>
              </a:spcBef>
              <a:spcAft>
                <a:spcPts val="0"/>
              </a:spcAft>
              <a:buClrTx/>
              <a:buSzTx/>
              <a:buFont typeface="Wingdings" panose="05000000000000000000" pitchFamily="2" charset="2"/>
              <a:buChar char="Ø"/>
              <a:tabLst/>
              <a:defRPr/>
            </a:pPr>
            <a:r>
              <a:rPr kumimoji="0" lang="en-US" sz="1500" b="0" i="0" u="none" strike="noStrike" kern="1200" cap="none" spc="0" normalizeH="0" baseline="0" noProof="0" dirty="0">
                <a:ln>
                  <a:noFill/>
                </a:ln>
                <a:solidFill>
                  <a:srgbClr val="000000"/>
                </a:solidFill>
                <a:effectLst/>
                <a:uLnTx/>
                <a:uFillTx/>
                <a:latin typeface="Gill Sans MT" panose="020B0502020104020203"/>
                <a:ea typeface="Verdana" panose="020B0604030504040204" pitchFamily="34" charset="0"/>
                <a:cs typeface="+mn-cs"/>
              </a:rPr>
              <a:t>Be a brief inquiry reminding the faculty member how you know them</a:t>
            </a:r>
          </a:p>
          <a:p>
            <a:pPr marL="342900" marR="0" lvl="0" indent="-285750" algn="l" defTabSz="457200" rtl="0" eaLnBrk="1" fontAlgn="auto" latinLnBrk="0" hangingPunct="1">
              <a:lnSpc>
                <a:spcPct val="100000"/>
              </a:lnSpc>
              <a:spcBef>
                <a:spcPts val="600"/>
              </a:spcBef>
              <a:spcAft>
                <a:spcPts val="0"/>
              </a:spcAft>
              <a:buClrTx/>
              <a:buSzTx/>
              <a:buFont typeface="Wingdings" panose="05000000000000000000" pitchFamily="2" charset="2"/>
              <a:buChar char="Ø"/>
              <a:tabLst/>
              <a:defRPr/>
            </a:pPr>
            <a:r>
              <a:rPr kumimoji="0" lang="en-US" sz="1500" b="0" i="0" u="none" strike="noStrike" kern="1200" cap="none" spc="0" normalizeH="0" baseline="0" noProof="0" dirty="0">
                <a:ln>
                  <a:noFill/>
                </a:ln>
                <a:solidFill>
                  <a:srgbClr val="000000"/>
                </a:solidFill>
                <a:effectLst/>
                <a:uLnTx/>
                <a:uFillTx/>
                <a:latin typeface="Gill Sans MT" panose="020B0502020104020203"/>
                <a:ea typeface="Verdana" panose="020B0604030504040204" pitchFamily="34" charset="0"/>
                <a:cs typeface="+mn-cs"/>
              </a:rPr>
              <a:t>Provide clarification as to what scholarship application you are applying for</a:t>
            </a:r>
          </a:p>
          <a:p>
            <a:pPr marL="342900" marR="0" lvl="0" indent="-285750" algn="l" defTabSz="457200" rtl="0" eaLnBrk="1" fontAlgn="auto" latinLnBrk="0" hangingPunct="1">
              <a:lnSpc>
                <a:spcPct val="100000"/>
              </a:lnSpc>
              <a:spcBef>
                <a:spcPts val="600"/>
              </a:spcBef>
              <a:spcAft>
                <a:spcPts val="0"/>
              </a:spcAft>
              <a:buClrTx/>
              <a:buSzTx/>
              <a:buFont typeface="Wingdings" panose="05000000000000000000" pitchFamily="2" charset="2"/>
              <a:buChar char="Ø"/>
              <a:tabLst/>
              <a:defRPr/>
            </a:pPr>
            <a:r>
              <a:rPr kumimoji="0" lang="en-US" sz="1500" b="1" i="0" u="none" strike="noStrike" kern="1200" cap="none" spc="0" normalizeH="0" baseline="0" noProof="0" dirty="0">
                <a:ln>
                  <a:noFill/>
                </a:ln>
                <a:solidFill>
                  <a:srgbClr val="4C6F7C"/>
                </a:solidFill>
                <a:effectLst/>
                <a:uLnTx/>
                <a:uFillTx/>
                <a:latin typeface="Gill Sans MT" panose="020B0502020104020203"/>
                <a:ea typeface="Verdana" panose="020B0604030504040204" pitchFamily="34" charset="0"/>
                <a:cs typeface="+mn-cs"/>
              </a:rPr>
              <a:t>Clearly ask if they are willing and able to provide an </a:t>
            </a:r>
            <a:r>
              <a:rPr kumimoji="0" lang="en-US" sz="1500" b="1" i="1" u="sng" strike="noStrike" kern="1200" cap="none" spc="0" normalizeH="0" baseline="0" noProof="0" dirty="0">
                <a:ln>
                  <a:noFill/>
                </a:ln>
                <a:solidFill>
                  <a:srgbClr val="4C6F7C"/>
                </a:solidFill>
                <a:effectLst/>
                <a:uLnTx/>
                <a:uFillTx/>
                <a:latin typeface="Gill Sans MT" panose="020B0502020104020203"/>
                <a:ea typeface="Verdana" panose="020B0604030504040204" pitchFamily="34" charset="0"/>
                <a:cs typeface="+mn-cs"/>
              </a:rPr>
              <a:t>enthusiastic reference </a:t>
            </a:r>
            <a:r>
              <a:rPr kumimoji="0" lang="en-US" sz="1500" b="1" i="0" u="none" strike="noStrike" kern="1200" cap="none" spc="0" normalizeH="0" baseline="0" noProof="0" dirty="0">
                <a:ln>
                  <a:noFill/>
                </a:ln>
                <a:solidFill>
                  <a:srgbClr val="4C6F7C"/>
                </a:solidFill>
                <a:effectLst/>
                <a:uLnTx/>
                <a:uFillTx/>
                <a:latin typeface="Gill Sans MT" panose="020B0502020104020203"/>
                <a:ea typeface="Verdana" panose="020B0604030504040204" pitchFamily="34" charset="0"/>
                <a:cs typeface="+mn-cs"/>
              </a:rPr>
              <a:t>for your scholarship application</a:t>
            </a:r>
          </a:p>
          <a:p>
            <a:pPr marL="342900" marR="0" lvl="0" indent="-285750" algn="l" defTabSz="457200" rtl="0" eaLnBrk="1" fontAlgn="auto" latinLnBrk="0" hangingPunct="1">
              <a:lnSpc>
                <a:spcPct val="100000"/>
              </a:lnSpc>
              <a:spcBef>
                <a:spcPts val="600"/>
              </a:spcBef>
              <a:spcAft>
                <a:spcPts val="0"/>
              </a:spcAft>
              <a:buClrTx/>
              <a:buSzTx/>
              <a:buFont typeface="Wingdings" panose="05000000000000000000" pitchFamily="2" charset="2"/>
              <a:buChar char="Ø"/>
              <a:tabLst/>
              <a:defRPr/>
            </a:pPr>
            <a:r>
              <a:rPr kumimoji="0" lang="en-US" sz="1500" b="0" i="0" u="none" strike="noStrike" kern="1200" cap="none" spc="0" normalizeH="0" baseline="0" noProof="0" dirty="0">
                <a:ln>
                  <a:noFill/>
                </a:ln>
                <a:solidFill>
                  <a:srgbClr val="000000"/>
                </a:solidFill>
                <a:effectLst/>
                <a:uLnTx/>
                <a:uFillTx/>
                <a:latin typeface="Gill Sans MT" panose="020B0502020104020203"/>
                <a:ea typeface="Verdana" panose="020B0604030504040204" pitchFamily="34" charset="0"/>
                <a:cs typeface="+mn-cs"/>
              </a:rPr>
              <a:t>Provide the scholarship application submission deadline</a:t>
            </a:r>
          </a:p>
          <a:p>
            <a:pPr marL="34290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1600" b="0" i="0" u="none" strike="noStrike" kern="1200" cap="none" spc="0" normalizeH="0" baseline="0" noProof="0" dirty="0">
              <a:ln>
                <a:noFill/>
              </a:ln>
              <a:solidFill>
                <a:srgbClr val="000000"/>
              </a:solidFill>
              <a:effectLst/>
              <a:uLnTx/>
              <a:uFillTx/>
              <a:latin typeface="Gill Sans MT" panose="020B0502020104020203"/>
              <a:ea typeface="Verdana" panose="020B0604030504040204" pitchFamily="34" charset="0"/>
              <a:cs typeface="+mn-cs"/>
            </a:endParaRPr>
          </a:p>
          <a:p>
            <a:pPr marL="5715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Gill Sans MT" panose="020B0502020104020203"/>
                <a:ea typeface="Verdana" panose="020B0604030504040204" pitchFamily="34" charset="0"/>
                <a:cs typeface="+mn-cs"/>
              </a:rPr>
              <a:t> </a:t>
            </a:r>
          </a:p>
        </p:txBody>
      </p:sp>
      <p:pic>
        <p:nvPicPr>
          <p:cNvPr id="5124" name="Picture 4" descr="Free White Envelopes and Income Tax Return Form on a Wooden Table Stock Photo">
            <a:extLst>
              <a:ext uri="{FF2B5EF4-FFF2-40B4-BE49-F238E27FC236}">
                <a16:creationId xmlns:a16="http://schemas.microsoft.com/office/drawing/2014/main" id="{03C09B5D-EBC8-06EC-7C55-C25A83725C16}"/>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703212" y="167934"/>
            <a:ext cx="2663695" cy="3261066"/>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784CEACA-81B8-AB68-7A81-06CF5D84A471}"/>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323117" y="3694021"/>
            <a:ext cx="3376757" cy="2242167"/>
          </a:xfrm>
          <a:prstGeom prst="rect">
            <a:avLst/>
          </a:prstGeom>
          <a:ln w="28575">
            <a:solidFill>
              <a:schemeClr val="tx1"/>
            </a:solidFill>
          </a:ln>
        </p:spPr>
      </p:pic>
    </p:spTree>
    <p:extLst>
      <p:ext uri="{BB962C8B-B14F-4D97-AF65-F5344CB8AC3E}">
        <p14:creationId xmlns:p14="http://schemas.microsoft.com/office/powerpoint/2010/main" val="14841786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CDDCDA4-B196-559E-CA37-A14A961287BE}"/>
              </a:ext>
            </a:extLst>
          </p:cNvPr>
          <p:cNvSpPr>
            <a:spLocks noGrp="1"/>
          </p:cNvSpPr>
          <p:nvPr>
            <p:ph type="title"/>
          </p:nvPr>
        </p:nvSpPr>
        <p:spPr>
          <a:xfrm>
            <a:off x="5445496" y="374073"/>
            <a:ext cx="5925310" cy="1704109"/>
          </a:xfrm>
          <a:prstGeom prst="ellipse">
            <a:avLst/>
          </a:prstGeom>
        </p:spPr>
        <p:txBody>
          <a:bodyPr vert="horz" lIns="182880" tIns="182880" rIns="182880" bIns="182880" rtlCol="0" anchor="ctr">
            <a:noAutofit/>
          </a:bodyPr>
          <a:lstStyle/>
          <a:p>
            <a:br>
              <a:rPr lang="en-US" sz="1600" b="1" dirty="0"/>
            </a:br>
            <a:r>
              <a:rPr lang="en-US" sz="1600" b="1" dirty="0"/>
              <a:t>What to provide a referee</a:t>
            </a:r>
          </a:p>
        </p:txBody>
      </p:sp>
      <p:pic>
        <p:nvPicPr>
          <p:cNvPr id="25" name="Picture 24" descr="Trent campus view of a walkway">
            <a:extLst>
              <a:ext uri="{FF2B5EF4-FFF2-40B4-BE49-F238E27FC236}">
                <a16:creationId xmlns:a16="http://schemas.microsoft.com/office/drawing/2014/main" id="{7CDFE00F-4C9F-F357-A8C5-ABAB45A2419D}"/>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20" y="10"/>
            <a:ext cx="4657325" cy="6857990"/>
          </a:xfrm>
          <a:prstGeom prst="rect">
            <a:avLst/>
          </a:prstGeom>
        </p:spPr>
      </p:pic>
      <p:sp>
        <p:nvSpPr>
          <p:cNvPr id="9" name="Title 1">
            <a:extLst>
              <a:ext uri="{FF2B5EF4-FFF2-40B4-BE49-F238E27FC236}">
                <a16:creationId xmlns:a16="http://schemas.microsoft.com/office/drawing/2014/main" id="{5509B1ED-4D78-65EC-0579-DA9E41D7C42C}"/>
              </a:ext>
            </a:extLst>
          </p:cNvPr>
          <p:cNvSpPr txBox="1">
            <a:spLocks/>
          </p:cNvSpPr>
          <p:nvPr/>
        </p:nvSpPr>
        <p:spPr bwMode="black">
          <a:xfrm>
            <a:off x="5445496" y="2223655"/>
            <a:ext cx="5925310" cy="4260272"/>
          </a:xfrm>
          <a:prstGeom prst="rect">
            <a:avLst/>
          </a:prstGeom>
        </p:spPr>
        <p:txBody>
          <a:bodyPr vert="horz" lIns="91440" tIns="45720" rIns="91440" bIns="45720" rtlCol="0" anchorCtr="1">
            <a:noAutofit/>
          </a:bodyPr>
          <a:lstStyle>
            <a:lvl1pPr algn="ctr" defTabSz="914400" rtl="0" eaLnBrk="1" latinLnBrk="0" hangingPunct="1">
              <a:lnSpc>
                <a:spcPct val="90000"/>
              </a:lnSpc>
              <a:spcBef>
                <a:spcPct val="0"/>
              </a:spcBef>
              <a:buNone/>
              <a:defRPr sz="5400" kern="1200" cap="all" spc="200" baseline="0">
                <a:solidFill>
                  <a:srgbClr val="262626"/>
                </a:solidFill>
                <a:latin typeface="+mj-lt"/>
                <a:ea typeface="+mj-ea"/>
                <a:cs typeface="+mj-cs"/>
              </a:defRPr>
            </a:lvl1pPr>
          </a:lstStyle>
          <a:p>
            <a:pPr marR="0" lvl="0" algn="l" fontAlgn="auto">
              <a:spcBef>
                <a:spcPts val="1000"/>
              </a:spcBef>
              <a:spcAft>
                <a:spcPts val="522"/>
              </a:spcAft>
              <a:buClr>
                <a:schemeClr val="accent2"/>
              </a:buClr>
              <a:buSzTx/>
              <a:tabLst/>
              <a:defRPr/>
            </a:pPr>
            <a:r>
              <a:rPr kumimoji="0" lang="en-US" sz="1600" b="0" i="0" u="none" strike="noStrike" cap="none" spc="0" normalizeH="0" baseline="0" noProof="0">
                <a:ln>
                  <a:noFill/>
                </a:ln>
                <a:solidFill>
                  <a:schemeClr val="tx1">
                    <a:lumMod val="85000"/>
                    <a:lumOff val="15000"/>
                  </a:schemeClr>
                </a:solidFill>
                <a:effectLst/>
                <a:uLnTx/>
                <a:uFillTx/>
                <a:latin typeface="+mn-lt"/>
                <a:ea typeface="+mn-ea"/>
                <a:cs typeface="+mn-cs"/>
              </a:rPr>
              <a:t>Advise your referee you will provide:</a:t>
            </a:r>
          </a:p>
          <a:p>
            <a:pPr marL="264513" marR="0" lvl="0" indent="-228600" algn="l" fontAlgn="auto">
              <a:lnSpc>
                <a:spcPct val="110000"/>
              </a:lnSpc>
              <a:spcBef>
                <a:spcPts val="600"/>
              </a:spcBef>
              <a:buClr>
                <a:schemeClr val="accent2"/>
              </a:buClr>
              <a:buSzTx/>
              <a:buFont typeface="Arial" panose="020B0604020202020204" pitchFamily="34" charset="0"/>
              <a:buChar char="•"/>
              <a:tabLst/>
              <a:defRPr/>
            </a:pPr>
            <a:r>
              <a:rPr kumimoji="0" lang="en-US" sz="1600" b="0" i="0" u="none" strike="noStrike" cap="none" spc="0" normalizeH="0" baseline="0" noProof="0">
                <a:ln>
                  <a:noFill/>
                </a:ln>
                <a:solidFill>
                  <a:schemeClr val="tx1">
                    <a:lumMod val="85000"/>
                    <a:lumOff val="15000"/>
                  </a:schemeClr>
                </a:solidFill>
                <a:effectLst/>
                <a:uLnTx/>
                <a:uFillTx/>
                <a:latin typeface="+mn-lt"/>
                <a:ea typeface="+mn-ea"/>
                <a:cs typeface="+mn-cs"/>
              </a:rPr>
              <a:t>Scholarship overview</a:t>
            </a:r>
          </a:p>
          <a:p>
            <a:pPr marL="264513" marR="0" lvl="0" indent="-228600" algn="l" fontAlgn="auto">
              <a:lnSpc>
                <a:spcPct val="110000"/>
              </a:lnSpc>
              <a:spcBef>
                <a:spcPts val="600"/>
              </a:spcBef>
              <a:buClr>
                <a:schemeClr val="accent2"/>
              </a:buClr>
              <a:buSzTx/>
              <a:buFont typeface="Arial" panose="020B0604020202020204" pitchFamily="34" charset="0"/>
              <a:buChar char="•"/>
              <a:tabLst/>
              <a:defRPr/>
            </a:pPr>
            <a:r>
              <a:rPr kumimoji="0" lang="en-US" sz="1600" b="0" i="0" u="none" strike="noStrike" cap="none" spc="0" normalizeH="0" baseline="0" noProof="0">
                <a:ln>
                  <a:noFill/>
                </a:ln>
                <a:solidFill>
                  <a:schemeClr val="tx1">
                    <a:lumMod val="85000"/>
                    <a:lumOff val="15000"/>
                  </a:schemeClr>
                </a:solidFill>
                <a:effectLst/>
                <a:uLnTx/>
                <a:uFillTx/>
                <a:latin typeface="+mn-lt"/>
                <a:ea typeface="+mn-ea"/>
                <a:cs typeface="+mn-cs"/>
              </a:rPr>
              <a:t>Selection criteria</a:t>
            </a:r>
          </a:p>
          <a:p>
            <a:pPr marL="264513" marR="0" lvl="0" indent="-228600" algn="l" fontAlgn="auto">
              <a:lnSpc>
                <a:spcPct val="110000"/>
              </a:lnSpc>
              <a:spcBef>
                <a:spcPts val="600"/>
              </a:spcBef>
              <a:buClr>
                <a:schemeClr val="accent2"/>
              </a:buClr>
              <a:buSzTx/>
              <a:buFont typeface="Arial" panose="020B0604020202020204" pitchFamily="34" charset="0"/>
              <a:buChar char="•"/>
              <a:tabLst/>
              <a:defRPr/>
            </a:pPr>
            <a:r>
              <a:rPr kumimoji="0" lang="en-US" sz="1600" b="0" i="0" u="none" strike="noStrike" cap="none" spc="0" normalizeH="0" baseline="0" noProof="0">
                <a:ln>
                  <a:noFill/>
                </a:ln>
                <a:solidFill>
                  <a:schemeClr val="tx1">
                    <a:lumMod val="85000"/>
                    <a:lumOff val="15000"/>
                  </a:schemeClr>
                </a:solidFill>
                <a:effectLst/>
                <a:uLnTx/>
                <a:uFillTx/>
                <a:latin typeface="+mn-lt"/>
                <a:ea typeface="+mn-ea"/>
                <a:cs typeface="+mn-cs"/>
              </a:rPr>
              <a:t>Draft of your outline of proposed research </a:t>
            </a:r>
          </a:p>
          <a:p>
            <a:pPr marL="264513" marR="0" lvl="0" indent="-228600" algn="l" fontAlgn="auto">
              <a:lnSpc>
                <a:spcPct val="110000"/>
              </a:lnSpc>
              <a:spcBef>
                <a:spcPts val="600"/>
              </a:spcBef>
              <a:buClr>
                <a:schemeClr val="accent2"/>
              </a:buClr>
              <a:buSzTx/>
              <a:buFont typeface="Arial" panose="020B0604020202020204" pitchFamily="34" charset="0"/>
              <a:buChar char="•"/>
              <a:tabLst/>
              <a:defRPr/>
            </a:pPr>
            <a:r>
              <a:rPr kumimoji="0" lang="en-US" sz="1600" b="0" i="0" u="none" strike="noStrike" cap="none" spc="0" normalizeH="0" baseline="0" noProof="0">
                <a:ln>
                  <a:noFill/>
                </a:ln>
                <a:solidFill>
                  <a:schemeClr val="tx1">
                    <a:lumMod val="85000"/>
                    <a:lumOff val="15000"/>
                  </a:schemeClr>
                </a:solidFill>
                <a:effectLst/>
                <a:uLnTx/>
                <a:uFillTx/>
                <a:latin typeface="+mn-lt"/>
                <a:ea typeface="+mn-ea"/>
                <a:cs typeface="+mn-cs"/>
              </a:rPr>
              <a:t>Referee instructions </a:t>
            </a:r>
          </a:p>
          <a:p>
            <a:pPr marR="0" lvl="0" indent="-228600" algn="l" fontAlgn="auto">
              <a:spcBef>
                <a:spcPts val="1000"/>
              </a:spcBef>
              <a:spcAft>
                <a:spcPts val="522"/>
              </a:spcAft>
              <a:buClr>
                <a:schemeClr val="accent2"/>
              </a:buClr>
              <a:buSzTx/>
              <a:buFont typeface="Arial" panose="020B0604020202020204" pitchFamily="34" charset="0"/>
              <a:buChar char="•"/>
              <a:tabLst/>
              <a:defRPr/>
            </a:pPr>
            <a:endParaRPr kumimoji="0" lang="en-US" sz="1600" b="0" i="0" u="none" strike="noStrike" cap="none" spc="0" normalizeH="0" baseline="0" noProof="0">
              <a:ln>
                <a:noFill/>
              </a:ln>
              <a:solidFill>
                <a:schemeClr val="tx1">
                  <a:lumMod val="85000"/>
                  <a:lumOff val="15000"/>
                </a:schemeClr>
              </a:solidFill>
              <a:effectLst/>
              <a:uLnTx/>
              <a:uFillTx/>
              <a:latin typeface="+mn-lt"/>
              <a:ea typeface="+mn-ea"/>
              <a:cs typeface="+mn-cs"/>
            </a:endParaRPr>
          </a:p>
          <a:p>
            <a:pPr marR="0" lvl="0" algn="l" fontAlgn="auto">
              <a:spcBef>
                <a:spcPts val="1000"/>
              </a:spcBef>
              <a:spcAft>
                <a:spcPts val="522"/>
              </a:spcAft>
              <a:buClr>
                <a:schemeClr val="accent2"/>
              </a:buClr>
              <a:buSzTx/>
              <a:tabLst/>
              <a:defRPr/>
            </a:pPr>
            <a:r>
              <a:rPr kumimoji="0" lang="en-US" sz="1600" b="0" i="0" u="none" strike="noStrike" cap="none" spc="0" normalizeH="0" baseline="0" noProof="0">
                <a:ln>
                  <a:noFill/>
                </a:ln>
                <a:solidFill>
                  <a:schemeClr val="tx1">
                    <a:lumMod val="85000"/>
                    <a:lumOff val="15000"/>
                  </a:schemeClr>
                </a:solidFill>
                <a:effectLst/>
                <a:uLnTx/>
                <a:uFillTx/>
                <a:latin typeface="+mn-lt"/>
                <a:ea typeface="+mn-ea"/>
                <a:cs typeface="+mn-cs"/>
              </a:rPr>
              <a:t>Ask, would it would be helpful to provide:</a:t>
            </a:r>
          </a:p>
          <a:p>
            <a:pPr marL="226725" marR="0" lvl="0" indent="-228600" algn="l" fontAlgn="auto">
              <a:lnSpc>
                <a:spcPct val="110000"/>
              </a:lnSpc>
              <a:spcBef>
                <a:spcPts val="600"/>
              </a:spcBef>
              <a:buClr>
                <a:schemeClr val="accent2"/>
              </a:buClr>
              <a:buSzTx/>
              <a:buFont typeface="Arial" panose="020B0604020202020204" pitchFamily="34" charset="0"/>
              <a:buChar char="•"/>
              <a:tabLst/>
              <a:defRPr/>
            </a:pPr>
            <a:r>
              <a:rPr kumimoji="0" lang="en-US" sz="1600" b="0" i="0" u="none" strike="noStrike" cap="none" spc="0" normalizeH="0" baseline="0" noProof="0">
                <a:ln>
                  <a:noFill/>
                </a:ln>
                <a:solidFill>
                  <a:schemeClr val="tx1">
                    <a:lumMod val="85000"/>
                    <a:lumOff val="15000"/>
                  </a:schemeClr>
                </a:solidFill>
                <a:effectLst/>
                <a:uLnTx/>
                <a:uFillTx/>
                <a:latin typeface="+mn-lt"/>
                <a:ea typeface="+mn-ea"/>
                <a:cs typeface="+mn-cs"/>
              </a:rPr>
              <a:t>unofficial transcripts;</a:t>
            </a:r>
          </a:p>
          <a:p>
            <a:pPr marL="226725" marR="0" lvl="0" indent="-228600" algn="l" fontAlgn="auto">
              <a:lnSpc>
                <a:spcPct val="110000"/>
              </a:lnSpc>
              <a:spcBef>
                <a:spcPts val="600"/>
              </a:spcBef>
              <a:buClr>
                <a:schemeClr val="accent2"/>
              </a:buClr>
              <a:buSzTx/>
              <a:buFont typeface="Arial" panose="020B0604020202020204" pitchFamily="34" charset="0"/>
              <a:buChar char="•"/>
              <a:tabLst/>
              <a:defRPr/>
            </a:pPr>
            <a:r>
              <a:rPr kumimoji="0" lang="en-US" sz="1600" b="0" i="0" u="none" strike="noStrike" cap="none" spc="0" normalizeH="0" baseline="0" noProof="0">
                <a:ln>
                  <a:noFill/>
                </a:ln>
                <a:solidFill>
                  <a:schemeClr val="tx1">
                    <a:lumMod val="85000"/>
                    <a:lumOff val="15000"/>
                  </a:schemeClr>
                </a:solidFill>
                <a:effectLst/>
                <a:uLnTx/>
                <a:uFillTx/>
                <a:latin typeface="+mn-lt"/>
                <a:ea typeface="+mn-ea"/>
                <a:cs typeface="+mn-cs"/>
              </a:rPr>
              <a:t>a resume or CCV;</a:t>
            </a:r>
          </a:p>
          <a:p>
            <a:pPr marL="226725" marR="0" lvl="0" indent="-228600" algn="l" fontAlgn="auto">
              <a:lnSpc>
                <a:spcPct val="110000"/>
              </a:lnSpc>
              <a:spcBef>
                <a:spcPts val="600"/>
              </a:spcBef>
              <a:buClr>
                <a:schemeClr val="accent2"/>
              </a:buClr>
              <a:buSzTx/>
              <a:buFont typeface="Arial" panose="020B0604020202020204" pitchFamily="34" charset="0"/>
              <a:buChar char="•"/>
              <a:tabLst/>
              <a:defRPr/>
            </a:pPr>
            <a:r>
              <a:rPr kumimoji="0" lang="en-US" sz="1600" b="0" i="0" u="none" strike="noStrike" cap="none" spc="0" normalizeH="0" baseline="0" noProof="0">
                <a:ln>
                  <a:noFill/>
                </a:ln>
                <a:solidFill>
                  <a:srgbClr val="4C6F7C"/>
                </a:solidFill>
                <a:effectLst/>
                <a:uLnTx/>
                <a:uFillTx/>
                <a:latin typeface="+mn-lt"/>
                <a:ea typeface="+mn-ea"/>
                <a:cs typeface="+mn-cs"/>
              </a:rPr>
              <a:t>written blurbs for how your experience or academic background fits the selection criteria of the scholarship competition </a:t>
            </a:r>
          </a:p>
        </p:txBody>
      </p:sp>
    </p:spTree>
    <p:extLst>
      <p:ext uri="{BB962C8B-B14F-4D97-AF65-F5344CB8AC3E}">
        <p14:creationId xmlns:p14="http://schemas.microsoft.com/office/powerpoint/2010/main" val="35474370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B0A40EF-27B1-F8F5-C01B-0E3EBBF10A7E}"/>
              </a:ext>
              <a:ext uri="{C183D7F6-B498-43B3-948B-1728B52AA6E4}">
                <adec:decorative xmlns:adec="http://schemas.microsoft.com/office/drawing/2017/decorative" val="1"/>
              </a:ext>
            </a:extLst>
          </p:cNvPr>
          <p:cNvPicPr>
            <a:picLocks noChangeAspect="1"/>
          </p:cNvPicPr>
          <p:nvPr/>
        </p:nvPicPr>
        <p:blipFill>
          <a:blip r:embed="rId2" cstate="email">
            <a:extLst>
              <a:ext uri="{28A0092B-C50C-407E-A947-70E740481C1C}">
                <a14:useLocalDpi xmlns:a14="http://schemas.microsoft.com/office/drawing/2010/main"/>
              </a:ext>
            </a:extLst>
          </a:blip>
          <a:srcRect b="-1"/>
          <a:stretch>
            <a:fillRect/>
          </a:stretch>
        </p:blipFill>
        <p:spPr>
          <a:xfrm>
            <a:off x="20" y="10"/>
            <a:ext cx="12191980" cy="4571990"/>
          </a:xfrm>
          <a:prstGeom prst="rect">
            <a:avLst/>
          </a:prstGeom>
        </p:spPr>
      </p:pic>
      <p:sp>
        <p:nvSpPr>
          <p:cNvPr id="10" name="Title 9">
            <a:extLst>
              <a:ext uri="{FF2B5EF4-FFF2-40B4-BE49-F238E27FC236}">
                <a16:creationId xmlns:a16="http://schemas.microsoft.com/office/drawing/2014/main" id="{3B8F2456-0AEC-7AC0-C3D7-72BC6385A15A}"/>
              </a:ext>
            </a:extLst>
          </p:cNvPr>
          <p:cNvSpPr>
            <a:spLocks noGrp="1"/>
          </p:cNvSpPr>
          <p:nvPr>
            <p:ph type="title"/>
          </p:nvPr>
        </p:nvSpPr>
        <p:spPr>
          <a:xfrm>
            <a:off x="1600200" y="5070763"/>
            <a:ext cx="8894618" cy="1146995"/>
          </a:xfrm>
        </p:spPr>
        <p:txBody>
          <a:bodyPr vert="horz" lIns="274320" tIns="182880" rIns="274320" bIns="182880" rtlCol="0" anchor="ctr" anchorCtr="1">
            <a:normAutofit/>
          </a:bodyPr>
          <a:lstStyle/>
          <a:p>
            <a:r>
              <a:rPr lang="en-US" sz="3800" dirty="0">
                <a:solidFill>
                  <a:srgbClr val="262626"/>
                </a:solidFill>
              </a:rPr>
              <a:t>Guidance &amp; Supports</a:t>
            </a:r>
          </a:p>
        </p:txBody>
      </p:sp>
    </p:spTree>
    <p:extLst>
      <p:ext uri="{BB962C8B-B14F-4D97-AF65-F5344CB8AC3E}">
        <p14:creationId xmlns:p14="http://schemas.microsoft.com/office/powerpoint/2010/main" val="3293640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10"/>
                                        </p:tgtEl>
                                        <p:attrNameLst>
                                          <p:attrName>style.visibility</p:attrName>
                                        </p:attrNameLst>
                                      </p:cBhvr>
                                      <p:to>
                                        <p:strVal val="visible"/>
                                      </p:to>
                                    </p:set>
                                    <p:animEffect transition="in" filter="fade">
                                      <p:cBhvr>
                                        <p:cTn id="7" dur="4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909DD1A5-D1B9-4ABD-A3F1-FD51E1CD2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6072915" cy="68580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3">
            <a:extLst>
              <a:ext uri="{FF2B5EF4-FFF2-40B4-BE49-F238E27FC236}">
                <a16:creationId xmlns:a16="http://schemas.microsoft.com/office/drawing/2014/main" id="{4A123E22-063C-52AC-4E43-FF2D3B302481}"/>
              </a:ext>
              <a:ext uri="{C183D7F6-B498-43B3-948B-1728B52AA6E4}">
                <adec:decorative xmlns:adec="http://schemas.microsoft.com/office/drawing/2017/decorative" val="0"/>
              </a:ext>
            </a:extLst>
          </p:cNvPr>
          <p:cNvSpPr>
            <a:spLocks noGrp="1"/>
          </p:cNvSpPr>
          <p:nvPr>
            <p:ph type="title"/>
          </p:nvPr>
        </p:nvSpPr>
        <p:spPr>
          <a:xfrm>
            <a:off x="804672" y="215153"/>
            <a:ext cx="4475892" cy="1882587"/>
          </a:xfrm>
          <a:prstGeom prst="ellipse">
            <a:avLst/>
          </a:prstGeom>
          <a:solidFill>
            <a:srgbClr val="FFFFFF"/>
          </a:solidFill>
          <a:ln>
            <a:solidFill>
              <a:srgbClr val="404040"/>
            </a:solidFill>
          </a:ln>
        </p:spPr>
        <p:txBody>
          <a:bodyPr vert="horz" lIns="182880" tIns="182880" rIns="182880" bIns="182880" rtlCol="0" anchor="ctr">
            <a:normAutofit fontScale="90000"/>
          </a:bodyPr>
          <a:lstStyle/>
          <a:p>
            <a:r>
              <a:rPr lang="en-US" dirty="0"/>
              <a:t>“Common Mistakes Applicants make”</a:t>
            </a:r>
            <a:br>
              <a:rPr lang="en-US" sz="1100" dirty="0"/>
            </a:br>
            <a:endParaRPr lang="en-US" sz="1100" dirty="0"/>
          </a:p>
        </p:txBody>
      </p:sp>
      <p:sp>
        <p:nvSpPr>
          <p:cNvPr id="3" name="TextBox 2">
            <a:extLst>
              <a:ext uri="{FF2B5EF4-FFF2-40B4-BE49-F238E27FC236}">
                <a16:creationId xmlns:a16="http://schemas.microsoft.com/office/drawing/2014/main" id="{E8418C67-7A76-895B-21B1-A1F46D806912}"/>
              </a:ext>
            </a:extLst>
          </p:cNvPr>
          <p:cNvSpPr txBox="1"/>
          <p:nvPr/>
        </p:nvSpPr>
        <p:spPr>
          <a:xfrm>
            <a:off x="270997" y="2097741"/>
            <a:ext cx="5505859" cy="4440219"/>
          </a:xfrm>
          <a:prstGeom prst="rect">
            <a:avLst/>
          </a:prstGeom>
        </p:spPr>
        <p:txBody>
          <a:bodyPr vert="horz" lIns="91440" tIns="45720" rIns="91440" bIns="45720" rtlCol="0">
            <a:normAutofit lnSpcReduction="10000"/>
          </a:bodyPr>
          <a:lstStyle/>
          <a:p>
            <a:pPr marL="285750" indent="-228600" defTabSz="914400">
              <a:spcBef>
                <a:spcPts val="1000"/>
              </a:spcBef>
              <a:buClr>
                <a:srgbClr val="040404"/>
              </a:buClr>
              <a:buFont typeface="Arial" panose="020B0604020202020204" pitchFamily="34" charset="0"/>
              <a:buChar char="•"/>
            </a:pPr>
            <a:endParaRPr lang="en-US" sz="1600" dirty="0"/>
          </a:p>
          <a:p>
            <a:pPr marL="400050" indent="-342900" defTabSz="914400">
              <a:spcBef>
                <a:spcPts val="1000"/>
              </a:spcBef>
              <a:buClr>
                <a:srgbClr val="040404"/>
              </a:buClr>
              <a:buFont typeface="+mj-lt"/>
              <a:buAutoNum type="arabicPeriod"/>
            </a:pPr>
            <a:r>
              <a:rPr lang="en-US" sz="1600" dirty="0"/>
              <a:t>Not reading the instructions</a:t>
            </a:r>
          </a:p>
          <a:p>
            <a:pPr marL="400050" indent="-342900" defTabSz="914400">
              <a:spcBef>
                <a:spcPts val="1000"/>
              </a:spcBef>
              <a:buClr>
                <a:srgbClr val="040404"/>
              </a:buClr>
              <a:buFont typeface="+mj-lt"/>
              <a:buAutoNum type="arabicPeriod"/>
            </a:pPr>
            <a:r>
              <a:rPr lang="en-US" sz="1600" dirty="0"/>
              <a:t>Starting too late</a:t>
            </a:r>
          </a:p>
          <a:p>
            <a:pPr marL="400050" indent="-342900" defTabSz="914400">
              <a:spcBef>
                <a:spcPts val="1000"/>
              </a:spcBef>
              <a:buClr>
                <a:srgbClr val="040404"/>
              </a:buClr>
              <a:buFont typeface="+mj-lt"/>
              <a:buAutoNum type="arabicPeriod"/>
            </a:pPr>
            <a:r>
              <a:rPr lang="en-US" sz="1600" dirty="0"/>
              <a:t>Weak referee selection</a:t>
            </a:r>
          </a:p>
          <a:p>
            <a:pPr marL="400050" indent="-342900" defTabSz="914400">
              <a:spcBef>
                <a:spcPts val="1000"/>
              </a:spcBef>
              <a:buClr>
                <a:srgbClr val="040404"/>
              </a:buClr>
              <a:buFont typeface="+mj-lt"/>
              <a:buAutoNum type="arabicPeriod"/>
            </a:pPr>
            <a:r>
              <a:rPr lang="en-US" sz="1600" dirty="0"/>
              <a:t>Ignoring formatting requirements, going over in allowable space</a:t>
            </a:r>
          </a:p>
          <a:p>
            <a:pPr marL="400050" indent="-342900" defTabSz="914400">
              <a:spcBef>
                <a:spcPts val="1000"/>
              </a:spcBef>
              <a:buClr>
                <a:srgbClr val="040404"/>
              </a:buClr>
              <a:buFont typeface="+mj-lt"/>
              <a:buAutoNum type="arabicPeriod"/>
            </a:pPr>
            <a:r>
              <a:rPr lang="en-US" sz="1600" dirty="0"/>
              <a:t>Underestimating proposal-writing time</a:t>
            </a:r>
          </a:p>
          <a:p>
            <a:pPr marL="400050" indent="-342900" defTabSz="914400">
              <a:spcBef>
                <a:spcPts val="1000"/>
              </a:spcBef>
              <a:buClr>
                <a:srgbClr val="040404"/>
              </a:buClr>
              <a:buFont typeface="+mj-lt"/>
              <a:buAutoNum type="arabicPeriod"/>
            </a:pPr>
            <a:r>
              <a:rPr lang="en-US" sz="1600" dirty="0"/>
              <a:t>Unclear research questions vague or too heavy with jargon</a:t>
            </a:r>
          </a:p>
          <a:p>
            <a:pPr marL="400050" indent="-342900" defTabSz="914400">
              <a:spcBef>
                <a:spcPts val="1000"/>
              </a:spcBef>
              <a:buClr>
                <a:srgbClr val="040404"/>
              </a:buClr>
              <a:buFont typeface="+mj-lt"/>
              <a:buAutoNum type="arabicPeriod"/>
            </a:pPr>
            <a:r>
              <a:rPr lang="en-US" sz="1600" dirty="0"/>
              <a:t>Waiting until transcripts are needed, or not including all transcripts</a:t>
            </a:r>
          </a:p>
          <a:p>
            <a:pPr marL="400050" indent="-342900" defTabSz="914400">
              <a:spcBef>
                <a:spcPts val="1000"/>
              </a:spcBef>
              <a:buClr>
                <a:srgbClr val="040404"/>
              </a:buClr>
              <a:buFont typeface="+mj-lt"/>
              <a:buAutoNum type="arabicPeriod"/>
            </a:pPr>
            <a:r>
              <a:rPr lang="en-US" sz="1600" dirty="0"/>
              <a:t>Not editing </a:t>
            </a:r>
          </a:p>
          <a:p>
            <a:pPr marL="400050" indent="-342900" defTabSz="914400">
              <a:spcBef>
                <a:spcPts val="1000"/>
              </a:spcBef>
              <a:buClr>
                <a:srgbClr val="040404"/>
              </a:buClr>
              <a:buFont typeface="+mj-lt"/>
              <a:buAutoNum type="arabicPeriod"/>
            </a:pPr>
            <a:r>
              <a:rPr lang="en-US" sz="1600" dirty="0"/>
              <a:t>Not eligible and didn’t confirm</a:t>
            </a:r>
          </a:p>
          <a:p>
            <a:pPr marL="400050" indent="-342900" defTabSz="914400">
              <a:spcBef>
                <a:spcPts val="1000"/>
              </a:spcBef>
              <a:buClr>
                <a:srgbClr val="040404"/>
              </a:buClr>
              <a:buFont typeface="+mj-lt"/>
              <a:buAutoNum type="arabicPeriod"/>
            </a:pPr>
            <a:r>
              <a:rPr lang="en-US" sz="1600" dirty="0"/>
              <a:t>Submitting incorrectly so missed deadline</a:t>
            </a:r>
          </a:p>
          <a:p>
            <a:pPr marL="285750" indent="-228600" defTabSz="914400">
              <a:spcBef>
                <a:spcPts val="1000"/>
              </a:spcBef>
              <a:buClr>
                <a:srgbClr val="040404"/>
              </a:buClr>
              <a:buFont typeface="Arial" panose="020B0604020202020204" pitchFamily="34" charset="0"/>
              <a:buChar char="•"/>
            </a:pPr>
            <a:endParaRPr lang="en-US" sz="1600" dirty="0"/>
          </a:p>
        </p:txBody>
      </p:sp>
      <p:sp>
        <p:nvSpPr>
          <p:cNvPr id="38" name="Rectangle 37">
            <a:extLst>
              <a:ext uri="{FF2B5EF4-FFF2-40B4-BE49-F238E27FC236}">
                <a16:creationId xmlns:a16="http://schemas.microsoft.com/office/drawing/2014/main" id="{92D6919D-2F76-4DAE-9E61-9D8730BC8C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6203" y="321731"/>
            <a:ext cx="3208079" cy="367484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0CB66083-BC57-499C-835B-90CCB4CA3F0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560062" y="862993"/>
            <a:ext cx="2880360" cy="2592324"/>
          </a:xfrm>
          <a:prstGeom prst="rect">
            <a:avLst/>
          </a:prstGeom>
        </p:spPr>
      </p:pic>
      <p:sp>
        <p:nvSpPr>
          <p:cNvPr id="40" name="Rectangle 39">
            <a:extLst>
              <a:ext uri="{FF2B5EF4-FFF2-40B4-BE49-F238E27FC236}">
                <a16:creationId xmlns:a16="http://schemas.microsoft.com/office/drawing/2014/main" id="{ED98EDA2-D5A6-436B-A7A7-940CCF6CA3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757212" y="321731"/>
            <a:ext cx="2111317" cy="206586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descr="Pen placed on top of a signature line">
            <a:extLst>
              <a:ext uri="{FF2B5EF4-FFF2-40B4-BE49-F238E27FC236}">
                <a16:creationId xmlns:a16="http://schemas.microsoft.com/office/drawing/2014/main" id="{377D5660-362F-616C-B0ED-F7B1995A6E74}"/>
              </a:ext>
            </a:extLst>
          </p:cNvPr>
          <p:cNvPicPr>
            <a:picLocks noChangeAspect="1"/>
          </p:cNvPicPr>
          <p:nvPr/>
        </p:nvPicPr>
        <p:blipFill>
          <a:blip r:embed="rId4"/>
          <a:srcRect l="40758" r="-1" b="-1"/>
          <a:stretch>
            <a:fillRect/>
          </a:stretch>
        </p:blipFill>
        <p:spPr>
          <a:xfrm>
            <a:off x="10038062" y="485804"/>
            <a:ext cx="1549617" cy="1745994"/>
          </a:xfrm>
          <a:prstGeom prst="rect">
            <a:avLst/>
          </a:prstGeom>
        </p:spPr>
      </p:pic>
      <p:sp>
        <p:nvSpPr>
          <p:cNvPr id="42" name="Rectangle 41">
            <a:extLst>
              <a:ext uri="{FF2B5EF4-FFF2-40B4-BE49-F238E27FC236}">
                <a16:creationId xmlns:a16="http://schemas.microsoft.com/office/drawing/2014/main" id="{A88CE249-4FE2-4A1B-9733-3A31A0DF60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757212" y="2548467"/>
            <a:ext cx="2111317" cy="335278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B5DBF5E6-0DFF-53EA-0CA2-828BF27ADF01}"/>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9921040" y="2775912"/>
            <a:ext cx="1783661" cy="2900261"/>
          </a:xfrm>
          <a:prstGeom prst="rect">
            <a:avLst/>
          </a:prstGeom>
        </p:spPr>
      </p:pic>
      <p:sp>
        <p:nvSpPr>
          <p:cNvPr id="44" name="Rectangle 43">
            <a:extLst>
              <a:ext uri="{FF2B5EF4-FFF2-40B4-BE49-F238E27FC236}">
                <a16:creationId xmlns:a16="http://schemas.microsoft.com/office/drawing/2014/main" id="{ECE5323E-8EE1-4983-B395-3EE8833E32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6203" y="4163080"/>
            <a:ext cx="3208079" cy="2374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9AC0D541-AE66-6FE0-AECD-3F17DE961207}"/>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6560062" y="4503770"/>
            <a:ext cx="2880360" cy="1699413"/>
          </a:xfrm>
          <a:prstGeom prst="rect">
            <a:avLst/>
          </a:prstGeom>
        </p:spPr>
      </p:pic>
    </p:spTree>
    <p:extLst>
      <p:ext uri="{BB962C8B-B14F-4D97-AF65-F5344CB8AC3E}">
        <p14:creationId xmlns:p14="http://schemas.microsoft.com/office/powerpoint/2010/main" val="16793525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1">
            <a:extLst>
              <a:ext uri="{FF2B5EF4-FFF2-40B4-BE49-F238E27FC236}">
                <a16:creationId xmlns:a16="http://schemas.microsoft.com/office/drawing/2014/main" id="{653CF142-DC0E-CB1A-DA67-2C639DEC005D}"/>
              </a:ext>
            </a:extLst>
          </p:cNvPr>
          <p:cNvSpPr txBox="1">
            <a:spLocks noGrp="1"/>
          </p:cNvSpPr>
          <p:nvPr>
            <p:ph type="title"/>
          </p:nvPr>
        </p:nvSpPr>
        <p:spPr bwMode="blackWhite">
          <a:xfrm>
            <a:off x="5445496" y="978776"/>
            <a:ext cx="6576786" cy="1026669"/>
          </a:xfrm>
          <a:prstGeom prst="rect">
            <a:avLst/>
          </a:prstGeom>
        </p:spPr>
        <p:txBody>
          <a:bodyPr rot="0" spcFirstLastPara="0" vertOverflow="overflow" horzOverflow="overflow" vert="horz" lIns="182880" tIns="182880" rIns="182880" bIns="182880" numCol="1" spcCol="0" rtlCol="0" fromWordArt="0" anchor="ctr" anchorCtr="1" forceAA="0" compatLnSpc="1">
            <a:prstTxWarp prst="textNoShape">
              <a:avLst/>
            </a:prstTxWarp>
            <a:normAutofit/>
          </a:bodyPr>
          <a:lstStyle>
            <a:lvl1pPr algn="ctr" defTabSz="914400" rtl="0" eaLnBrk="1" latinLnBrk="0" hangingPunct="1">
              <a:lnSpc>
                <a:spcPct val="90000"/>
              </a:lnSpc>
              <a:spcBef>
                <a:spcPct val="0"/>
              </a:spcBef>
              <a:buNone/>
              <a:defRPr sz="2200" kern="1200" cap="all" spc="200" baseline="0">
                <a:solidFill>
                  <a:srgbClr val="262626"/>
                </a:solidFill>
                <a:latin typeface="+mj-lt"/>
                <a:ea typeface="+mj-ea"/>
                <a:cs typeface="+mj-cs"/>
              </a:defRPr>
            </a:lvl1pPr>
          </a:lstStyle>
          <a:p>
            <a:pPr marL="0" marR="0" lvl="0" indent="0" fontAlgn="auto">
              <a:spcAft>
                <a:spcPts val="600"/>
              </a:spcAft>
              <a:buClrTx/>
              <a:buSzTx/>
              <a:tabLst/>
              <a:defRPr/>
            </a:pPr>
            <a:r>
              <a:rPr kumimoji="0" lang="en-US" sz="2400" b="0" i="0" u="none" strike="noStrike" normalizeH="0" noProof="0">
                <a:ln>
                  <a:noFill/>
                </a:ln>
                <a:solidFill>
                  <a:schemeClr val="tx1">
                    <a:lumMod val="85000"/>
                    <a:lumOff val="15000"/>
                  </a:schemeClr>
                </a:solidFill>
                <a:effectLst/>
                <a:uLnTx/>
                <a:uFillTx/>
              </a:rPr>
              <a:t>Benefits of Developing Scholarship applications</a:t>
            </a:r>
          </a:p>
        </p:txBody>
      </p:sp>
      <p:pic>
        <p:nvPicPr>
          <p:cNvPr id="8" name="Picture 7">
            <a:extLst>
              <a:ext uri="{FF2B5EF4-FFF2-40B4-BE49-F238E27FC236}">
                <a16:creationId xmlns:a16="http://schemas.microsoft.com/office/drawing/2014/main" id="{00AE71D3-7D0F-A833-890C-987FDF47BF88}"/>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5600" y="10"/>
            <a:ext cx="4571993" cy="6857990"/>
          </a:xfrm>
          <a:prstGeom prst="rect">
            <a:avLst/>
          </a:prstGeom>
        </p:spPr>
      </p:pic>
      <p:sp>
        <p:nvSpPr>
          <p:cNvPr id="7" name="TextBox 6">
            <a:extLst>
              <a:ext uri="{FF2B5EF4-FFF2-40B4-BE49-F238E27FC236}">
                <a16:creationId xmlns:a16="http://schemas.microsoft.com/office/drawing/2014/main" id="{3A2870D6-5A0A-8E7D-90D3-FF7638B8412F}"/>
              </a:ext>
            </a:extLst>
          </p:cNvPr>
          <p:cNvSpPr txBox="1"/>
          <p:nvPr/>
        </p:nvSpPr>
        <p:spPr>
          <a:xfrm>
            <a:off x="5935702" y="2205318"/>
            <a:ext cx="5925310" cy="3937298"/>
          </a:xfrm>
          <a:prstGeom prst="rect">
            <a:avLst/>
          </a:prstGeom>
        </p:spPr>
        <p:txBody>
          <a:bodyPr vert="horz" lIns="91440" tIns="45720" rIns="91440" bIns="45720" rtlCol="0">
            <a:normAutofit/>
          </a:bodyPr>
          <a:lstStyle/>
          <a:p>
            <a:pPr marL="342900" indent="-285750" defTabSz="914400">
              <a:lnSpc>
                <a:spcPct val="90000"/>
              </a:lnSpc>
              <a:spcBef>
                <a:spcPts val="1200"/>
              </a:spcBef>
              <a:buClr>
                <a:srgbClr val="002060"/>
              </a:buClr>
              <a:buFont typeface="Wingdings" panose="05000000000000000000" pitchFamily="2" charset="2"/>
              <a:buChar char="Ø"/>
            </a:pPr>
            <a:r>
              <a:rPr lang="en-US" sz="1500" b="1" dirty="0">
                <a:solidFill>
                  <a:schemeClr val="tx1">
                    <a:lumMod val="85000"/>
                    <a:lumOff val="15000"/>
                  </a:schemeClr>
                </a:solidFill>
              </a:rPr>
              <a:t>Boosts your confidence </a:t>
            </a:r>
            <a:r>
              <a:rPr lang="en-US" sz="1500" dirty="0">
                <a:solidFill>
                  <a:schemeClr val="tx1">
                    <a:lumMod val="85000"/>
                    <a:lumOff val="15000"/>
                  </a:schemeClr>
                </a:solidFill>
              </a:rPr>
              <a:t>in writing, critical thinking, project management, and navigating government portals. </a:t>
            </a:r>
          </a:p>
          <a:p>
            <a:pPr marL="342900" indent="-285750" defTabSz="914400">
              <a:lnSpc>
                <a:spcPct val="90000"/>
              </a:lnSpc>
              <a:spcBef>
                <a:spcPts val="1200"/>
              </a:spcBef>
              <a:buClr>
                <a:srgbClr val="002060"/>
              </a:buClr>
              <a:buFont typeface="Wingdings" panose="05000000000000000000" pitchFamily="2" charset="2"/>
              <a:buChar char="Ø"/>
            </a:pPr>
            <a:r>
              <a:rPr lang="en-US" sz="1500" b="1" dirty="0">
                <a:solidFill>
                  <a:schemeClr val="tx1">
                    <a:lumMod val="85000"/>
                    <a:lumOff val="15000"/>
                  </a:schemeClr>
                </a:solidFill>
              </a:rPr>
              <a:t>Improves your academic writing</a:t>
            </a:r>
            <a:r>
              <a:rPr lang="en-US" sz="1500" dirty="0">
                <a:solidFill>
                  <a:schemeClr val="tx1">
                    <a:lumMod val="85000"/>
                    <a:lumOff val="15000"/>
                  </a:schemeClr>
                </a:solidFill>
              </a:rPr>
              <a:t> through practice, helping you become more proficient in the writing style specific to your discipline. </a:t>
            </a:r>
          </a:p>
          <a:p>
            <a:pPr marL="342900" indent="-285750" defTabSz="914400">
              <a:lnSpc>
                <a:spcPct val="90000"/>
              </a:lnSpc>
              <a:spcBef>
                <a:spcPts val="1200"/>
              </a:spcBef>
              <a:buClr>
                <a:srgbClr val="002060"/>
              </a:buClr>
              <a:buFont typeface="Wingdings" panose="05000000000000000000" pitchFamily="2" charset="2"/>
              <a:buChar char="Ø"/>
            </a:pPr>
            <a:r>
              <a:rPr lang="en-US" sz="1500" b="1" dirty="0">
                <a:solidFill>
                  <a:schemeClr val="tx1">
                    <a:lumMod val="85000"/>
                    <a:lumOff val="15000"/>
                  </a:schemeClr>
                </a:solidFill>
              </a:rPr>
              <a:t>Raises your awareness </a:t>
            </a:r>
            <a:r>
              <a:rPr lang="en-US" sz="1500" dirty="0">
                <a:solidFill>
                  <a:schemeClr val="tx1">
                    <a:lumMod val="85000"/>
                    <a:lumOff val="15000"/>
                  </a:schemeClr>
                </a:solidFill>
              </a:rPr>
              <a:t>of the complexity and demands of your academic and research plan.</a:t>
            </a:r>
          </a:p>
          <a:p>
            <a:pPr marL="342900" indent="-285750" defTabSz="914400">
              <a:lnSpc>
                <a:spcPct val="90000"/>
              </a:lnSpc>
              <a:spcBef>
                <a:spcPts val="1200"/>
              </a:spcBef>
              <a:buClr>
                <a:srgbClr val="002060"/>
              </a:buClr>
              <a:buFont typeface="Wingdings" panose="05000000000000000000" pitchFamily="2" charset="2"/>
              <a:buChar char="Ø"/>
            </a:pPr>
            <a:r>
              <a:rPr lang="en-US" sz="1500" b="1" dirty="0">
                <a:solidFill>
                  <a:schemeClr val="tx1">
                    <a:lumMod val="85000"/>
                    <a:lumOff val="15000"/>
                  </a:schemeClr>
                </a:solidFill>
              </a:rPr>
              <a:t>Teaches time management </a:t>
            </a:r>
            <a:r>
              <a:rPr lang="en-US" sz="1500" dirty="0">
                <a:solidFill>
                  <a:schemeClr val="tx1">
                    <a:lumMod val="85000"/>
                    <a:lumOff val="15000"/>
                  </a:schemeClr>
                </a:solidFill>
              </a:rPr>
              <a:t>by working through a project timeline (like a scholarship application), helping you understand the planning and effort needed to meet deadlines. </a:t>
            </a:r>
          </a:p>
          <a:p>
            <a:pPr marL="342900" indent="-285750" defTabSz="914400">
              <a:lnSpc>
                <a:spcPct val="90000"/>
              </a:lnSpc>
              <a:spcBef>
                <a:spcPts val="1200"/>
              </a:spcBef>
              <a:buClr>
                <a:srgbClr val="002060"/>
              </a:buClr>
              <a:buFont typeface="Wingdings" panose="05000000000000000000" pitchFamily="2" charset="2"/>
              <a:buChar char="Ø"/>
            </a:pPr>
            <a:r>
              <a:rPr lang="en-US" sz="1500" b="1" dirty="0">
                <a:solidFill>
                  <a:schemeClr val="tx1">
                    <a:lumMod val="85000"/>
                    <a:lumOff val="15000"/>
                  </a:schemeClr>
                </a:solidFill>
              </a:rPr>
              <a:t>Prepares you to mentor others </a:t>
            </a:r>
            <a:r>
              <a:rPr lang="en-US" sz="1500" dirty="0">
                <a:solidFill>
                  <a:schemeClr val="tx1">
                    <a:lumMod val="85000"/>
                    <a:lumOff val="15000"/>
                  </a:schemeClr>
                </a:solidFill>
              </a:rPr>
              <a:t>giving you the experience needed to confidently guide younger researchers through the scholarship application process. </a:t>
            </a:r>
          </a:p>
          <a:p>
            <a:pPr marL="57150" algn="ctr" defTabSz="914400">
              <a:lnSpc>
                <a:spcPct val="90000"/>
              </a:lnSpc>
              <a:spcBef>
                <a:spcPts val="1200"/>
              </a:spcBef>
              <a:buClr>
                <a:srgbClr val="002060"/>
              </a:buClr>
            </a:pPr>
            <a:r>
              <a:rPr lang="en-US" b="1" dirty="0">
                <a:solidFill>
                  <a:schemeClr val="tx1">
                    <a:lumMod val="85000"/>
                    <a:lumOff val="15000"/>
                  </a:schemeClr>
                </a:solidFill>
              </a:rPr>
              <a:t>Even unsuccessful applications provide valuable professional development</a:t>
            </a:r>
            <a:r>
              <a:rPr lang="en-US" sz="1500" dirty="0">
                <a:solidFill>
                  <a:schemeClr val="tx1">
                    <a:lumMod val="85000"/>
                    <a:lumOff val="15000"/>
                  </a:schemeClr>
                </a:solidFill>
              </a:rPr>
              <a:t>. </a:t>
            </a:r>
          </a:p>
        </p:txBody>
      </p:sp>
    </p:spTree>
    <p:extLst>
      <p:ext uri="{BB962C8B-B14F-4D97-AF65-F5344CB8AC3E}">
        <p14:creationId xmlns:p14="http://schemas.microsoft.com/office/powerpoint/2010/main" val="42698966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970B6-8B14-82EA-0B9A-9AC6CE3E2116}"/>
              </a:ext>
            </a:extLst>
          </p:cNvPr>
          <p:cNvSpPr>
            <a:spLocks noGrp="1"/>
          </p:cNvSpPr>
          <p:nvPr>
            <p:ph type="title"/>
          </p:nvPr>
        </p:nvSpPr>
        <p:spPr>
          <a:xfrm>
            <a:off x="2231136" y="615068"/>
            <a:ext cx="7729728" cy="1030852"/>
          </a:xfrm>
        </p:spPr>
        <p:txBody>
          <a:bodyPr vert="horz" lIns="182880" tIns="182880" rIns="182880" bIns="182880" rtlCol="0" anchor="ctr">
            <a:normAutofit/>
          </a:bodyPr>
          <a:lstStyle/>
          <a:p>
            <a:r>
              <a:rPr lang="en-US" dirty="0"/>
              <a:t>Doctoral Application Journey</a:t>
            </a:r>
          </a:p>
        </p:txBody>
      </p:sp>
      <p:sp>
        <p:nvSpPr>
          <p:cNvPr id="3" name="Content Placeholder 2">
            <a:extLst>
              <a:ext uri="{FF2B5EF4-FFF2-40B4-BE49-F238E27FC236}">
                <a16:creationId xmlns:a16="http://schemas.microsoft.com/office/drawing/2014/main" id="{AD094098-37EB-8449-9205-325F14CC278C}"/>
              </a:ext>
            </a:extLst>
          </p:cNvPr>
          <p:cNvSpPr>
            <a:spLocks noGrp="1"/>
          </p:cNvSpPr>
          <p:nvPr>
            <p:ph sz="quarter" idx="26"/>
          </p:nvPr>
        </p:nvSpPr>
        <p:spPr>
          <a:xfrm>
            <a:off x="758952" y="2167128"/>
            <a:ext cx="6999010" cy="4325111"/>
          </a:xfrm>
        </p:spPr>
        <p:txBody>
          <a:bodyPr vert="horz" lIns="91440" tIns="45720" rIns="91440" bIns="45720" rtlCol="0">
            <a:noAutofit/>
          </a:bodyPr>
          <a:lstStyle/>
          <a:p>
            <a:pPr>
              <a:spcBef>
                <a:spcPts val="0"/>
              </a:spcBef>
            </a:pPr>
            <a:r>
              <a:rPr lang="en-US" sz="1600" b="1" i="0" u="sng" dirty="0">
                <a:effectLst/>
              </a:rPr>
              <a:t>Supports </a:t>
            </a:r>
            <a:r>
              <a:rPr lang="en-US" sz="1600" b="1" u="sng" dirty="0"/>
              <a:t>Available </a:t>
            </a:r>
          </a:p>
          <a:p>
            <a:pPr>
              <a:spcBef>
                <a:spcPts val="0"/>
              </a:spcBef>
            </a:pPr>
            <a:endParaRPr lang="en-US" sz="1600" b="1" dirty="0"/>
          </a:p>
          <a:p>
            <a:pPr marL="285750" indent="-285750">
              <a:spcBef>
                <a:spcPts val="0"/>
              </a:spcBef>
              <a:buFont typeface="Wingdings" panose="05000000000000000000" pitchFamily="2" charset="2"/>
              <a:buChar char="Ø"/>
            </a:pPr>
            <a:r>
              <a:rPr lang="en-US" sz="1600" dirty="0"/>
              <a:t>Supervisor Support: Feedback on research proposal, application strategy, and reference letters.​</a:t>
            </a:r>
          </a:p>
          <a:p>
            <a:pPr>
              <a:spcBef>
                <a:spcPts val="0"/>
              </a:spcBef>
            </a:pPr>
            <a:endParaRPr lang="en-US" sz="1600" dirty="0"/>
          </a:p>
          <a:p>
            <a:pPr marL="285750" indent="-285750">
              <a:spcBef>
                <a:spcPts val="0"/>
              </a:spcBef>
              <a:buFont typeface="Wingdings" panose="05000000000000000000" pitchFamily="2" charset="2"/>
              <a:buChar char="Ø"/>
            </a:pPr>
            <a:r>
              <a:rPr lang="en-US" sz="1600" dirty="0"/>
              <a:t>Peer Support: Review drafts, share successful applications, and provide encouragement.​</a:t>
            </a:r>
          </a:p>
          <a:p>
            <a:pPr marL="285750" indent="-285750">
              <a:spcBef>
                <a:spcPts val="0"/>
              </a:spcBef>
              <a:buFont typeface="Wingdings" panose="05000000000000000000" pitchFamily="2" charset="2"/>
              <a:buChar char="Ø"/>
            </a:pPr>
            <a:endParaRPr lang="en-US" sz="1600" dirty="0"/>
          </a:p>
          <a:p>
            <a:pPr marL="285750" indent="-285750">
              <a:spcBef>
                <a:spcPts val="0"/>
              </a:spcBef>
              <a:buFont typeface="Wingdings" panose="05000000000000000000" pitchFamily="2" charset="2"/>
              <a:buChar char="Ø"/>
            </a:pPr>
            <a:r>
              <a:rPr lang="en-US" sz="1600" dirty="0"/>
              <a:t>School of Graduate Studies: Workshops focused on scholarship applications and proposal development.​</a:t>
            </a:r>
          </a:p>
          <a:p>
            <a:pPr marL="285750" indent="-285750">
              <a:spcBef>
                <a:spcPts val="0"/>
              </a:spcBef>
              <a:buFont typeface="Wingdings" panose="05000000000000000000" pitchFamily="2" charset="2"/>
              <a:buChar char="Ø"/>
            </a:pPr>
            <a:endParaRPr lang="en-US" sz="1600" dirty="0"/>
          </a:p>
          <a:p>
            <a:pPr marL="285750" indent="-285750">
              <a:spcBef>
                <a:spcPts val="0"/>
              </a:spcBef>
              <a:buFont typeface="Wingdings" panose="05000000000000000000" pitchFamily="2" charset="2"/>
              <a:buChar char="Ø"/>
            </a:pPr>
            <a:r>
              <a:rPr lang="en-US" sz="1600" dirty="0"/>
              <a:t>One-to-One Sessions: Individual guidance to strengthen applications and address questions.​</a:t>
            </a:r>
          </a:p>
          <a:p>
            <a:pPr marL="285750" indent="-285750">
              <a:spcBef>
                <a:spcPts val="0"/>
              </a:spcBef>
              <a:buFont typeface="Wingdings" panose="05000000000000000000" pitchFamily="2" charset="2"/>
              <a:buChar char="Ø"/>
            </a:pPr>
            <a:endParaRPr lang="en-US" sz="1600" dirty="0"/>
          </a:p>
          <a:p>
            <a:pPr marL="285750" indent="-285750">
              <a:spcBef>
                <a:spcPts val="0"/>
              </a:spcBef>
              <a:buFont typeface="Wingdings" panose="05000000000000000000" pitchFamily="2" charset="2"/>
              <a:buChar char="Ø"/>
            </a:pPr>
            <a:r>
              <a:rPr lang="en-US" sz="1600" dirty="0"/>
              <a:t>Slide Decks &amp; Resources: Access presentation materials, templates, guides, and curated resource links.​</a:t>
            </a:r>
          </a:p>
          <a:p>
            <a:pPr marL="285750" indent="-285750">
              <a:spcBef>
                <a:spcPts val="0"/>
              </a:spcBef>
              <a:buFont typeface="Wingdings" panose="05000000000000000000" pitchFamily="2" charset="2"/>
              <a:buChar char="Ø"/>
            </a:pPr>
            <a:endParaRPr lang="en-US" sz="1600" dirty="0"/>
          </a:p>
          <a:p>
            <a:pPr>
              <a:spcBef>
                <a:spcPts val="0"/>
              </a:spcBef>
            </a:pPr>
            <a:endParaRPr lang="en-US" sz="1600" dirty="0"/>
          </a:p>
        </p:txBody>
      </p:sp>
      <p:pic>
        <p:nvPicPr>
          <p:cNvPr id="5" name="Picture 4">
            <a:extLst>
              <a:ext uri="{FF2B5EF4-FFF2-40B4-BE49-F238E27FC236}">
                <a16:creationId xmlns:a16="http://schemas.microsoft.com/office/drawing/2014/main" id="{8153D01E-3DF3-E6DC-A34D-FE6DD929331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823064" y="1906794"/>
            <a:ext cx="3171712" cy="4757568"/>
          </a:xfrm>
          <a:prstGeom prst="rect">
            <a:avLst/>
          </a:prstGeom>
          <a:ln w="28575">
            <a:solidFill>
              <a:schemeClr val="tx1"/>
            </a:solidFill>
          </a:ln>
        </p:spPr>
      </p:pic>
    </p:spTree>
    <p:extLst>
      <p:ext uri="{BB962C8B-B14F-4D97-AF65-F5344CB8AC3E}">
        <p14:creationId xmlns:p14="http://schemas.microsoft.com/office/powerpoint/2010/main" val="486761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0F1FB"/>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7583CF-3921-A94A-E536-2D623A891A7D}"/>
              </a:ext>
            </a:extLst>
          </p:cNvPr>
          <p:cNvSpPr>
            <a:spLocks noGrp="1"/>
          </p:cNvSpPr>
          <p:nvPr>
            <p:ph type="title"/>
          </p:nvPr>
        </p:nvSpPr>
        <p:spPr>
          <a:xfrm>
            <a:off x="3799331" y="878274"/>
            <a:ext cx="6684263" cy="731520"/>
          </a:xfrm>
        </p:spPr>
        <p:txBody>
          <a:bodyPr vert="horz" lIns="182880" tIns="182880" rIns="182880" bIns="182880" rtlCol="0" anchor="t">
            <a:normAutofit fontScale="90000"/>
          </a:bodyPr>
          <a:lstStyle/>
          <a:p>
            <a:r>
              <a:rPr lang="en-US" sz="2800" dirty="0">
                <a:hlinkClick r:id="rId2">
                  <a:extLst>
                    <a:ext uri="{A12FA001-AC4F-418D-AE19-62706E023703}">
                      <ahyp:hlinkClr xmlns:ahyp="http://schemas.microsoft.com/office/drawing/2018/hyperlinkcolor" val="tx"/>
                    </a:ext>
                  </a:extLst>
                </a:hlinkClick>
              </a:rPr>
              <a:t>Funding &amp; Tuition</a:t>
            </a:r>
            <a:r>
              <a:rPr lang="en-US" dirty="0">
                <a:hlinkClick r:id="rId2">
                  <a:extLst>
                    <a:ext uri="{A12FA001-AC4F-418D-AE19-62706E023703}">
                      <ahyp:hlinkClr xmlns:ahyp="http://schemas.microsoft.com/office/drawing/2018/hyperlinkcolor" val="tx"/>
                    </a:ext>
                  </a:extLst>
                </a:hlinkClick>
              </a:rPr>
              <a:t> website</a:t>
            </a:r>
            <a:r>
              <a:rPr lang="en-US" sz="2800" dirty="0">
                <a:hlinkClick r:id="rId2">
                  <a:extLst>
                    <a:ext uri="{A12FA001-AC4F-418D-AE19-62706E023703}">
                      <ahyp:hlinkClr xmlns:ahyp="http://schemas.microsoft.com/office/drawing/2018/hyperlinkcolor" val="tx"/>
                    </a:ext>
                  </a:extLst>
                </a:hlinkClick>
              </a:rPr>
              <a:t> </a:t>
            </a:r>
            <a:endParaRPr lang="en-US" sz="2800" dirty="0"/>
          </a:p>
        </p:txBody>
      </p:sp>
      <p:pic>
        <p:nvPicPr>
          <p:cNvPr id="8" name="Picture 7">
            <a:extLst>
              <a:ext uri="{FF2B5EF4-FFF2-40B4-BE49-F238E27FC236}">
                <a16:creationId xmlns:a16="http://schemas.microsoft.com/office/drawing/2014/main" id="{227D25CC-0617-4D94-59D1-4BF75CDE30EC}"/>
              </a:ext>
              <a:ext uri="{C183D7F6-B498-43B3-948B-1728B52AA6E4}">
                <adec:decorative xmlns:adec="http://schemas.microsoft.com/office/drawing/2017/decorative" val="1"/>
              </a:ext>
            </a:extLst>
          </p:cNvPr>
          <p:cNvPicPr>
            <a:picLocks noChangeAspect="1"/>
          </p:cNvPicPr>
          <p:nvPr/>
        </p:nvPicPr>
        <p:blipFill>
          <a:blip r:embed="rId3"/>
          <a:srcRect l="35696" r="26023" b="-1"/>
          <a:stretch>
            <a:fillRect/>
          </a:stretch>
        </p:blipFill>
        <p:spPr>
          <a:xfrm>
            <a:off x="677785" y="769606"/>
            <a:ext cx="2809287" cy="2091543"/>
          </a:xfrm>
          <a:prstGeom prst="rect">
            <a:avLst/>
          </a:prstGeom>
          <a:noFill/>
          <a:ln w="28575">
            <a:solidFill>
              <a:srgbClr val="040404"/>
            </a:solidFill>
          </a:ln>
        </p:spPr>
      </p:pic>
      <p:sp>
        <p:nvSpPr>
          <p:cNvPr id="9" name="TextBox 8">
            <a:extLst>
              <a:ext uri="{FF2B5EF4-FFF2-40B4-BE49-F238E27FC236}">
                <a16:creationId xmlns:a16="http://schemas.microsoft.com/office/drawing/2014/main" id="{B5E5AC1C-0931-0BAF-6EF1-347284751604}"/>
              </a:ext>
            </a:extLst>
          </p:cNvPr>
          <p:cNvSpPr txBox="1"/>
          <p:nvPr/>
        </p:nvSpPr>
        <p:spPr>
          <a:xfrm>
            <a:off x="3702512" y="1815377"/>
            <a:ext cx="8311627" cy="4678204"/>
          </a:xfrm>
          <a:prstGeom prst="rect">
            <a:avLst/>
          </a:prstGeom>
          <a:noFill/>
        </p:spPr>
        <p:txBody>
          <a:bodyPr wrap="square" rtlCol="0">
            <a:spAutoFit/>
          </a:bodyPr>
          <a:lstStyle/>
          <a:p>
            <a:r>
              <a:rPr lang="en-US" sz="1500" dirty="0"/>
              <a:t>As you begin exploring scholarship opportunities, this website is an excellent starting point. It provides information on available funding opportunities, award values, eligibility requirements, and resources to support the development of a competitive scholarship application.</a:t>
            </a:r>
          </a:p>
          <a:p>
            <a:endParaRPr lang="en-US" sz="1500" dirty="0"/>
          </a:p>
          <a:p>
            <a:r>
              <a:rPr lang="en-US" sz="1500" b="1" i="1" dirty="0"/>
              <a:t>Key Links to Review</a:t>
            </a:r>
          </a:p>
          <a:p>
            <a:pPr marL="0" marR="0" lvl="0" indent="0" algn="l" defTabSz="914400" rtl="0" eaLnBrk="1" fontAlgn="auto" latinLnBrk="0" hangingPunct="1">
              <a:lnSpc>
                <a:spcPct val="100000"/>
              </a:lnSpc>
              <a:spcAft>
                <a:spcPts val="0"/>
              </a:spcAft>
              <a:buClr>
                <a:srgbClr val="040404"/>
              </a:buClr>
              <a:buSzTx/>
              <a:buFont typeface="Arial" panose="020B0604020202020204" pitchFamily="34" charset="0"/>
              <a:buNone/>
              <a:tabLst/>
              <a:defRPr/>
            </a:pPr>
            <a:r>
              <a:rPr kumimoji="0" lang="en-CA" sz="1500" b="1" i="0" u="none" strike="noStrike" kern="1200" cap="none" spc="0" normalizeH="0" baseline="0" noProof="0" dirty="0">
                <a:ln>
                  <a:noFill/>
                </a:ln>
                <a:solidFill>
                  <a:srgbClr val="040404"/>
                </a:solidFill>
                <a:effectLst/>
                <a:uLnTx/>
                <a:uFillTx/>
                <a:latin typeface="Gill Sans MT" panose="020B0502020104020203"/>
                <a:ea typeface="+mn-ea"/>
                <a:cs typeface="+mn-cs"/>
                <a:hlinkClick r:id="rId4">
                  <a:extLst>
                    <a:ext uri="{A12FA001-AC4F-418D-AE19-62706E023703}">
                      <ahyp:hlinkClr xmlns:ahyp="http://schemas.microsoft.com/office/drawing/2018/hyperlinkcolor" val="tx"/>
                    </a:ext>
                  </a:extLst>
                </a:hlinkClick>
              </a:rPr>
              <a:t>Graduate Funding</a:t>
            </a:r>
            <a:endParaRPr kumimoji="0" lang="en-CA" sz="1500" b="1" i="0" u="none" strike="noStrike" kern="1200" cap="none" spc="0" normalizeH="0" baseline="0" noProof="0" dirty="0">
              <a:ln>
                <a:noFill/>
              </a:ln>
              <a:solidFill>
                <a:srgbClr val="040404"/>
              </a:solidFill>
              <a:effectLst/>
              <a:uLnTx/>
              <a:uFillTx/>
              <a:latin typeface="Gill Sans MT" panose="020B0502020104020203"/>
              <a:ea typeface="+mn-ea"/>
              <a:cs typeface="+mn-cs"/>
            </a:endParaRPr>
          </a:p>
          <a:p>
            <a:pPr marL="0" marR="0" lvl="0" indent="0" algn="l" defTabSz="914400" rtl="0" eaLnBrk="1" fontAlgn="auto" latinLnBrk="0" hangingPunct="1">
              <a:lnSpc>
                <a:spcPct val="100000"/>
              </a:lnSpc>
              <a:spcAft>
                <a:spcPts val="0"/>
              </a:spcAft>
              <a:buClr>
                <a:srgbClr val="040404"/>
              </a:buClr>
              <a:buSzTx/>
              <a:buFont typeface="Arial" panose="020B0604020202020204" pitchFamily="34" charset="0"/>
              <a:buNone/>
              <a:tabLst/>
              <a:defRPr/>
            </a:pPr>
            <a:r>
              <a:rPr kumimoji="0" lang="en-US" sz="1500" b="1" i="0" u="none" strike="noStrike" kern="1200" cap="none" spc="0" normalizeH="0" baseline="0" noProof="0" dirty="0">
                <a:ln>
                  <a:noFill/>
                </a:ln>
                <a:solidFill>
                  <a:srgbClr val="040404"/>
                </a:solidFill>
                <a:effectLst/>
                <a:uLnTx/>
                <a:uFillTx/>
                <a:latin typeface="Gill Sans MT" panose="020B0502020104020203"/>
                <a:ea typeface="+mn-ea"/>
                <a:cs typeface="+mn-cs"/>
                <a:hlinkClick r:id="rId5">
                  <a:extLst>
                    <a:ext uri="{A12FA001-AC4F-418D-AE19-62706E023703}">
                      <ahyp:hlinkClr xmlns:ahyp="http://schemas.microsoft.com/office/drawing/2018/hyperlinkcolor" val="tx"/>
                    </a:ext>
                  </a:extLst>
                </a:hlinkClick>
              </a:rPr>
              <a:t>Scholarships &amp; Awards</a:t>
            </a:r>
            <a:endParaRPr kumimoji="0" lang="en-US" sz="1500" b="1" i="0" u="none" strike="noStrike" kern="1200" cap="none" spc="0" normalizeH="0" baseline="0" noProof="0" dirty="0">
              <a:ln>
                <a:noFill/>
              </a:ln>
              <a:solidFill>
                <a:srgbClr val="040404"/>
              </a:solidFill>
              <a:effectLst/>
              <a:uLnTx/>
              <a:uFillTx/>
              <a:latin typeface="Gill Sans MT" panose="020B0502020104020203"/>
              <a:ea typeface="+mn-ea"/>
              <a:cs typeface="+mn-cs"/>
            </a:endParaRPr>
          </a:p>
          <a:p>
            <a:pPr marL="0" marR="0" lvl="0" indent="0" algn="l" defTabSz="914400" rtl="0" eaLnBrk="1" fontAlgn="auto" latinLnBrk="0" hangingPunct="1">
              <a:lnSpc>
                <a:spcPct val="100000"/>
              </a:lnSpc>
              <a:spcAft>
                <a:spcPts val="0"/>
              </a:spcAft>
              <a:buClr>
                <a:srgbClr val="040404"/>
              </a:buClr>
              <a:buSzTx/>
              <a:buFont typeface="Arial" panose="020B0604020202020204" pitchFamily="34" charset="0"/>
              <a:buNone/>
              <a:tabLst/>
              <a:defRPr/>
            </a:pPr>
            <a:r>
              <a:rPr kumimoji="0" lang="en-US" sz="1500" b="1" i="0" u="none" strike="noStrike" kern="1200" cap="none" spc="0" normalizeH="0" baseline="0" noProof="0" dirty="0">
                <a:ln>
                  <a:noFill/>
                </a:ln>
                <a:solidFill>
                  <a:srgbClr val="040404"/>
                </a:solidFill>
                <a:effectLst/>
                <a:uLnTx/>
                <a:uFillTx/>
                <a:latin typeface="Gill Sans MT" panose="020B0502020104020203"/>
                <a:ea typeface="+mn-ea"/>
                <a:cs typeface="+mn-cs"/>
                <a:hlinkClick r:id="rId6">
                  <a:extLst>
                    <a:ext uri="{A12FA001-AC4F-418D-AE19-62706E023703}">
                      <ahyp:hlinkClr xmlns:ahyp="http://schemas.microsoft.com/office/drawing/2018/hyperlinkcolor" val="tx"/>
                    </a:ext>
                  </a:extLst>
                </a:hlinkClick>
              </a:rPr>
              <a:t>Scholarship Application Strategies</a:t>
            </a:r>
            <a:r>
              <a:rPr kumimoji="0" lang="en-US" sz="1500" b="1" i="0" u="none" strike="noStrike" kern="1200" cap="none" spc="0" normalizeH="0" baseline="0" noProof="0" dirty="0">
                <a:ln>
                  <a:noFill/>
                </a:ln>
                <a:solidFill>
                  <a:srgbClr val="040404"/>
                </a:solidFill>
                <a:effectLst/>
                <a:uLnTx/>
                <a:uFillTx/>
                <a:latin typeface="Gill Sans MT" panose="020B0502020104020203"/>
                <a:ea typeface="+mn-ea"/>
                <a:cs typeface="+mn-cs"/>
              </a:rPr>
              <a:t> </a:t>
            </a:r>
            <a:r>
              <a:rPr kumimoji="0" lang="en-US" sz="1300" b="0" i="0" u="none" strike="noStrike" kern="1200" cap="none" spc="0" normalizeH="0" baseline="0" noProof="0" dirty="0">
                <a:ln>
                  <a:noFill/>
                </a:ln>
                <a:solidFill>
                  <a:srgbClr val="040404"/>
                </a:solidFill>
                <a:effectLst/>
                <a:uLnTx/>
                <a:uFillTx/>
                <a:latin typeface="Gill Sans MT" panose="020B0502020104020203"/>
                <a:ea typeface="+mn-ea"/>
                <a:cs typeface="+mn-cs"/>
              </a:rPr>
              <a:t>(Graduate Studies Scholarship Application Resources / Tri Agency Resources)</a:t>
            </a:r>
            <a:endParaRPr kumimoji="0" lang="en-CA" sz="1300" b="0" i="0" u="none" strike="noStrike" kern="1200" cap="none" spc="0" normalizeH="0" baseline="0" noProof="0" dirty="0">
              <a:ln>
                <a:noFill/>
              </a:ln>
              <a:solidFill>
                <a:srgbClr val="040404"/>
              </a:solidFill>
              <a:effectLst/>
              <a:uLnTx/>
              <a:uFillTx/>
              <a:latin typeface="Gill Sans MT" panose="020B0502020104020203"/>
              <a:ea typeface="+mn-ea"/>
              <a:cs typeface="+mn-cs"/>
            </a:endParaRPr>
          </a:p>
          <a:p>
            <a:pPr marL="0" marR="0" lvl="0" indent="0" algn="l" defTabSz="914400" rtl="0" eaLnBrk="1" fontAlgn="auto" latinLnBrk="0" hangingPunct="1">
              <a:lnSpc>
                <a:spcPct val="100000"/>
              </a:lnSpc>
              <a:spcAft>
                <a:spcPts val="0"/>
              </a:spcAft>
              <a:buClr>
                <a:srgbClr val="040404"/>
              </a:buClr>
              <a:buSzTx/>
              <a:buFont typeface="Arial" panose="020B0604020202020204" pitchFamily="34" charset="0"/>
              <a:buNone/>
              <a:tabLst/>
              <a:defRPr/>
            </a:pPr>
            <a:r>
              <a:rPr kumimoji="0" lang="en-CA" sz="1500" b="0" i="0" u="none" strike="noStrike" kern="1200" cap="none" spc="0" normalizeH="0" baseline="0" noProof="0" dirty="0">
                <a:ln>
                  <a:noFill/>
                </a:ln>
                <a:solidFill>
                  <a:srgbClr val="040404"/>
                </a:solidFill>
                <a:effectLst/>
                <a:uLnTx/>
                <a:uFillTx/>
                <a:latin typeface="Gill Sans MT" panose="020B0502020104020203"/>
                <a:ea typeface="+mn-ea"/>
                <a:cs typeface="+mn-cs"/>
                <a:hlinkClick r:id="rId7">
                  <a:extLst>
                    <a:ext uri="{A12FA001-AC4F-418D-AE19-62706E023703}">
                      <ahyp:hlinkClr xmlns:ahyp="http://schemas.microsoft.com/office/drawing/2018/hyperlinkcolor" val="tx"/>
                    </a:ext>
                  </a:extLst>
                </a:hlinkClick>
              </a:rPr>
              <a:t>Ontario Graduate Scholarships</a:t>
            </a:r>
            <a:endParaRPr kumimoji="0" lang="en-CA" sz="1500" b="0" i="0" u="none" strike="noStrike" kern="1200" cap="none" spc="0" normalizeH="0" baseline="0" noProof="0" dirty="0">
              <a:ln>
                <a:noFill/>
              </a:ln>
              <a:solidFill>
                <a:srgbClr val="040404"/>
              </a:solidFill>
              <a:effectLst/>
              <a:uLnTx/>
              <a:uFillTx/>
              <a:latin typeface="Gill Sans MT" panose="020B0502020104020203"/>
              <a:ea typeface="+mn-ea"/>
              <a:cs typeface="+mn-cs"/>
            </a:endParaRPr>
          </a:p>
          <a:p>
            <a:pPr marL="0" marR="0" lvl="0" indent="0" algn="l" defTabSz="914400" rtl="0" eaLnBrk="1" fontAlgn="auto" latinLnBrk="0" hangingPunct="1">
              <a:lnSpc>
                <a:spcPct val="100000"/>
              </a:lnSpc>
              <a:spcAft>
                <a:spcPts val="0"/>
              </a:spcAft>
              <a:buClr>
                <a:srgbClr val="040404"/>
              </a:buClr>
              <a:buSzTx/>
              <a:buFont typeface="Arial" panose="020B0604020202020204" pitchFamily="34" charset="0"/>
              <a:buNone/>
              <a:tabLst/>
              <a:defRPr/>
            </a:pPr>
            <a:r>
              <a:rPr kumimoji="0" lang="en-CA" sz="1500" b="0" i="0" u="none" strike="noStrike" kern="1200" cap="none" spc="0" normalizeH="0" baseline="0" noProof="0" dirty="0">
                <a:ln>
                  <a:noFill/>
                </a:ln>
                <a:solidFill>
                  <a:srgbClr val="040404"/>
                </a:solidFill>
                <a:effectLst/>
                <a:uLnTx/>
                <a:uFillTx/>
                <a:latin typeface="Gill Sans MT" panose="020B0502020104020203"/>
                <a:ea typeface="+mn-ea"/>
                <a:cs typeface="+mn-cs"/>
                <a:hlinkClick r:id="rId8">
                  <a:extLst>
                    <a:ext uri="{A12FA001-AC4F-418D-AE19-62706E023703}">
                      <ahyp:hlinkClr xmlns:ahyp="http://schemas.microsoft.com/office/drawing/2018/hyperlinkcolor" val="tx"/>
                    </a:ext>
                  </a:extLst>
                </a:hlinkClick>
              </a:rPr>
              <a:t>Graduate Bursaries</a:t>
            </a:r>
            <a:endParaRPr kumimoji="0" lang="en-CA" sz="1500" b="0" i="0" u="none" strike="noStrike" kern="1200" cap="none" spc="0" normalizeH="0" baseline="0" noProof="0" dirty="0">
              <a:ln>
                <a:noFill/>
              </a:ln>
              <a:solidFill>
                <a:srgbClr val="040404"/>
              </a:solidFill>
              <a:effectLst/>
              <a:uLnTx/>
              <a:uFillTx/>
              <a:latin typeface="Gill Sans MT" panose="020B0502020104020203"/>
              <a:ea typeface="+mn-ea"/>
              <a:cs typeface="+mn-cs"/>
            </a:endParaRPr>
          </a:p>
          <a:p>
            <a:pPr marL="0" marR="0" lvl="0" indent="0" algn="l" defTabSz="914400" rtl="0" eaLnBrk="1" fontAlgn="auto" latinLnBrk="0" hangingPunct="1">
              <a:lnSpc>
                <a:spcPct val="100000"/>
              </a:lnSpc>
              <a:spcAft>
                <a:spcPts val="0"/>
              </a:spcAft>
              <a:buClr>
                <a:srgbClr val="040404"/>
              </a:buClr>
              <a:buSzTx/>
              <a:buFont typeface="Arial" panose="020B0604020202020204" pitchFamily="34" charset="0"/>
              <a:buNone/>
              <a:tabLst/>
              <a:defRPr/>
            </a:pPr>
            <a:r>
              <a:rPr kumimoji="0" lang="en-CA" sz="1500" b="0" i="0" u="none" strike="noStrike" kern="1200" cap="none" spc="0" normalizeH="0" baseline="0" noProof="0" dirty="0">
                <a:ln>
                  <a:noFill/>
                </a:ln>
                <a:solidFill>
                  <a:srgbClr val="040404"/>
                </a:solidFill>
                <a:effectLst/>
                <a:uLnTx/>
                <a:uFillTx/>
                <a:latin typeface="Gill Sans MT" panose="020B0502020104020203"/>
                <a:ea typeface="+mn-ea"/>
                <a:cs typeface="+mn-cs"/>
                <a:hlinkClick r:id="rId9">
                  <a:extLst>
                    <a:ext uri="{A12FA001-AC4F-418D-AE19-62706E023703}">
                      <ahyp:hlinkClr xmlns:ahyp="http://schemas.microsoft.com/office/drawing/2018/hyperlinkcolor" val="tx"/>
                    </a:ext>
                  </a:extLst>
                </a:hlinkClick>
              </a:rPr>
              <a:t>Finance Contacts &amp; Resources</a:t>
            </a:r>
            <a:endParaRPr kumimoji="0" lang="en-CA" sz="1500" b="0" i="0" u="none" strike="noStrike" kern="1200" cap="none" spc="0" normalizeH="0" baseline="0" noProof="0" dirty="0">
              <a:ln>
                <a:noFill/>
              </a:ln>
              <a:solidFill>
                <a:srgbClr val="040404"/>
              </a:solidFill>
              <a:effectLst/>
              <a:uLnTx/>
              <a:uFillTx/>
              <a:latin typeface="Gill Sans MT" panose="020B0502020104020203"/>
              <a:ea typeface="+mn-ea"/>
              <a:cs typeface="+mn-cs"/>
            </a:endParaRPr>
          </a:p>
          <a:p>
            <a:pPr marL="0" marR="0" lvl="0" indent="0" algn="l" defTabSz="914400" rtl="0" eaLnBrk="1" fontAlgn="auto" latinLnBrk="0" hangingPunct="1">
              <a:lnSpc>
                <a:spcPct val="100000"/>
              </a:lnSpc>
              <a:spcAft>
                <a:spcPts val="0"/>
              </a:spcAft>
              <a:buClr>
                <a:srgbClr val="040404"/>
              </a:buClr>
              <a:buSzTx/>
              <a:buFont typeface="Arial" panose="020B0604020202020204" pitchFamily="34" charset="0"/>
              <a:buNone/>
              <a:tabLst/>
              <a:defRPr/>
            </a:pPr>
            <a:endParaRPr kumimoji="0" lang="en-CA" sz="1500" b="0" i="0" u="none" strike="noStrike" kern="1200" cap="none" spc="0" normalizeH="0" baseline="0" noProof="0" dirty="0">
              <a:ln>
                <a:noFill/>
              </a:ln>
              <a:solidFill>
                <a:srgbClr val="040404"/>
              </a:solidFill>
              <a:effectLst/>
              <a:uLnTx/>
              <a:uFillTx/>
              <a:latin typeface="Gill Sans MT" panose="020B0502020104020203"/>
              <a:ea typeface="+mn-ea"/>
              <a:cs typeface="+mn-cs"/>
            </a:endParaRPr>
          </a:p>
          <a:p>
            <a:pPr marL="0" marR="0" lvl="0" indent="0" algn="l" defTabSz="914400" rtl="0" eaLnBrk="1" fontAlgn="auto" latinLnBrk="0" hangingPunct="1">
              <a:lnSpc>
                <a:spcPct val="100000"/>
              </a:lnSpc>
              <a:spcAft>
                <a:spcPts val="0"/>
              </a:spcAft>
              <a:buClr>
                <a:srgbClr val="040404"/>
              </a:buClr>
              <a:buSzTx/>
              <a:buFont typeface="Arial" panose="020B0604020202020204" pitchFamily="34" charset="0"/>
              <a:buNone/>
              <a:tabLst/>
              <a:defRPr/>
            </a:pPr>
            <a:r>
              <a:rPr kumimoji="0" lang="en-US" sz="1500" b="0" i="0" u="none" strike="noStrike" kern="1200" cap="none" spc="0" normalizeH="0" baseline="0" noProof="0" dirty="0">
                <a:ln>
                  <a:noFill/>
                </a:ln>
                <a:solidFill>
                  <a:srgbClr val="040404"/>
                </a:solidFill>
                <a:effectLst/>
                <a:uLnTx/>
                <a:uFillTx/>
                <a:latin typeface="Gill Sans MT" panose="020B0502020104020203"/>
                <a:ea typeface="+mn-ea"/>
                <a:cs typeface="+mn-cs"/>
              </a:rPr>
              <a:t>On the main page, you can also:</a:t>
            </a:r>
          </a:p>
          <a:p>
            <a:pPr marL="285750" marR="0" lvl="0" indent="-285750" algn="l" defTabSz="914400" rtl="0" eaLnBrk="1" fontAlgn="auto" latinLnBrk="0" hangingPunct="1">
              <a:lnSpc>
                <a:spcPct val="100000"/>
              </a:lnSpc>
              <a:spcAft>
                <a:spcPts val="0"/>
              </a:spcAft>
              <a:buClr>
                <a:srgbClr val="040404"/>
              </a:buClr>
              <a:buSzTx/>
              <a:buFont typeface="Arial" panose="020B0604020202020204" pitchFamily="34" charset="0"/>
              <a:buChar char="•"/>
              <a:tabLst/>
              <a:defRPr/>
            </a:pPr>
            <a:r>
              <a:rPr kumimoji="0" lang="en-US" sz="1500" b="0" i="0" u="none" strike="noStrike" kern="1200" cap="none" spc="0" normalizeH="0" baseline="0" noProof="0" dirty="0">
                <a:ln>
                  <a:noFill/>
                </a:ln>
                <a:solidFill>
                  <a:srgbClr val="040404"/>
                </a:solidFill>
                <a:effectLst/>
                <a:uLnTx/>
                <a:uFillTx/>
                <a:latin typeface="Gill Sans MT" panose="020B0502020104020203"/>
                <a:ea typeface="+mn-ea"/>
                <a:cs typeface="+mn-cs"/>
              </a:rPr>
              <a:t>Schedule a one-to-one advising appointment</a:t>
            </a:r>
          </a:p>
          <a:p>
            <a:pPr marL="285750" marR="0" lvl="0" indent="-285750" algn="l" defTabSz="914400" rtl="0" eaLnBrk="1" fontAlgn="auto" latinLnBrk="0" hangingPunct="1">
              <a:lnSpc>
                <a:spcPct val="100000"/>
              </a:lnSpc>
              <a:spcAft>
                <a:spcPts val="0"/>
              </a:spcAft>
              <a:buClr>
                <a:srgbClr val="040404"/>
              </a:buClr>
              <a:buSzTx/>
              <a:buFont typeface="Arial" panose="020B0604020202020204" pitchFamily="34" charset="0"/>
              <a:buChar char="•"/>
              <a:tabLst/>
              <a:defRPr/>
            </a:pPr>
            <a:r>
              <a:rPr kumimoji="0" lang="en-US" sz="1500" b="0" i="0" u="none" strike="noStrike" kern="1200" cap="none" spc="0" normalizeH="0" baseline="0" noProof="0" dirty="0">
                <a:ln>
                  <a:noFill/>
                </a:ln>
                <a:solidFill>
                  <a:srgbClr val="040404"/>
                </a:solidFill>
                <a:effectLst/>
                <a:uLnTx/>
                <a:uFillTx/>
                <a:latin typeface="Gill Sans MT" panose="020B0502020104020203"/>
                <a:ea typeface="+mn-ea"/>
                <a:cs typeface="+mn-cs"/>
              </a:rPr>
              <a:t>Review upcoming workshops and events</a:t>
            </a:r>
          </a:p>
          <a:p>
            <a:pPr marL="285750" marR="0" lvl="0" indent="-285750" algn="l" defTabSz="914400" rtl="0" eaLnBrk="1" fontAlgn="auto" latinLnBrk="0" hangingPunct="1">
              <a:lnSpc>
                <a:spcPct val="100000"/>
              </a:lnSpc>
              <a:spcAft>
                <a:spcPts val="0"/>
              </a:spcAft>
              <a:buClr>
                <a:srgbClr val="040404"/>
              </a:buClr>
              <a:buSzTx/>
              <a:buFont typeface="Arial" panose="020B0604020202020204" pitchFamily="34" charset="0"/>
              <a:buChar char="•"/>
              <a:tabLst/>
              <a:defRPr/>
            </a:pPr>
            <a:r>
              <a:rPr kumimoji="0" lang="en-US" sz="1500" b="0" i="0" u="none" strike="noStrike" kern="1200" cap="none" spc="0" normalizeH="0" baseline="0" noProof="0" dirty="0">
                <a:ln>
                  <a:noFill/>
                </a:ln>
                <a:solidFill>
                  <a:srgbClr val="040404"/>
                </a:solidFill>
                <a:effectLst/>
                <a:uLnTx/>
                <a:uFillTx/>
                <a:latin typeface="Gill Sans MT" panose="020B0502020104020203"/>
                <a:ea typeface="+mn-ea"/>
                <a:cs typeface="+mn-cs"/>
              </a:rPr>
              <a:t>Access additional funding and scholarship resources</a:t>
            </a:r>
          </a:p>
          <a:p>
            <a:pPr marR="0" lvl="0" algn="l" defTabSz="914400" rtl="0" eaLnBrk="1" fontAlgn="auto" latinLnBrk="0" hangingPunct="1">
              <a:lnSpc>
                <a:spcPct val="100000"/>
              </a:lnSpc>
              <a:spcAft>
                <a:spcPts val="0"/>
              </a:spcAft>
              <a:buClr>
                <a:srgbClr val="040404"/>
              </a:buClr>
              <a:buSzTx/>
              <a:tabLst/>
              <a:defRPr/>
            </a:pPr>
            <a:endParaRPr lang="en-US" sz="1500" dirty="0">
              <a:solidFill>
                <a:srgbClr val="040404"/>
              </a:solidFill>
              <a:latin typeface="Gill Sans MT" panose="020B0502020104020203"/>
            </a:endParaRPr>
          </a:p>
          <a:p>
            <a:pPr marR="0" lvl="0" algn="l" defTabSz="914400" rtl="0" eaLnBrk="1" fontAlgn="auto" latinLnBrk="0" hangingPunct="1">
              <a:lnSpc>
                <a:spcPct val="100000"/>
              </a:lnSpc>
              <a:spcAft>
                <a:spcPts val="0"/>
              </a:spcAft>
              <a:buClr>
                <a:srgbClr val="040404"/>
              </a:buClr>
              <a:buSzTx/>
              <a:tabLst/>
              <a:defRPr/>
            </a:pPr>
            <a:r>
              <a:rPr kumimoji="0" lang="en-US" sz="1500" b="1" i="0" u="none" strike="noStrike" kern="1200" cap="none" spc="0" normalizeH="0" baseline="0" noProof="0" dirty="0">
                <a:ln>
                  <a:noFill/>
                </a:ln>
                <a:solidFill>
                  <a:srgbClr val="040404"/>
                </a:solidFill>
                <a:effectLst/>
                <a:uLnTx/>
                <a:uFillTx/>
                <a:latin typeface="Gill Sans MT" panose="020B0502020104020203"/>
                <a:ea typeface="+mn-ea"/>
                <a:cs typeface="+mn-cs"/>
              </a:rPr>
              <a:t>RECOMMENDATION: </a:t>
            </a:r>
            <a:r>
              <a:rPr kumimoji="0" lang="en-US" sz="1500" b="0" i="0" u="none" strike="noStrike" kern="1200" cap="none" spc="0" normalizeH="0" baseline="0" noProof="0" dirty="0">
                <a:ln>
                  <a:noFill/>
                </a:ln>
                <a:solidFill>
                  <a:srgbClr val="040404"/>
                </a:solidFill>
                <a:effectLst/>
                <a:uLnTx/>
                <a:uFillTx/>
                <a:latin typeface="Gill Sans MT" panose="020B0502020104020203"/>
                <a:ea typeface="+mn-ea"/>
                <a:cs typeface="+mn-cs"/>
              </a:rPr>
              <a:t>Bookmark this page, as it will serve as your central resource throughout the scholarship application process. </a:t>
            </a:r>
            <a:endParaRPr kumimoji="0" lang="en-CA" sz="1500" b="0" i="0" u="none" strike="noStrike" kern="1200" cap="none" spc="0" normalizeH="0" baseline="0" noProof="0" dirty="0">
              <a:ln>
                <a:noFill/>
              </a:ln>
              <a:solidFill>
                <a:srgbClr val="040404"/>
              </a:solidFill>
              <a:effectLst/>
              <a:uLnTx/>
              <a:uFillTx/>
              <a:latin typeface="Gill Sans MT" panose="020B0502020104020203"/>
              <a:ea typeface="+mn-ea"/>
              <a:cs typeface="+mn-cs"/>
            </a:endParaRPr>
          </a:p>
        </p:txBody>
      </p:sp>
      <p:pic>
        <p:nvPicPr>
          <p:cNvPr id="4" name="Picture 3">
            <a:extLst>
              <a:ext uri="{FF2B5EF4-FFF2-40B4-BE49-F238E27FC236}">
                <a16:creationId xmlns:a16="http://schemas.microsoft.com/office/drawing/2014/main" id="{C86F09B6-475E-A5AB-9431-6DB945D07894}"/>
              </a:ext>
              <a:ext uri="{C183D7F6-B498-43B3-948B-1728B52AA6E4}">
                <adec:decorative xmlns:adec="http://schemas.microsoft.com/office/drawing/2017/decorative" val="1"/>
              </a:ext>
            </a:extLst>
          </p:cNvPr>
          <p:cNvPicPr>
            <a:picLocks noChangeAspect="1"/>
          </p:cNvPicPr>
          <p:nvPr/>
        </p:nvPicPr>
        <p:blipFill>
          <a:blip r:embed="rId10"/>
          <a:stretch>
            <a:fillRect/>
          </a:stretch>
        </p:blipFill>
        <p:spPr>
          <a:xfrm>
            <a:off x="980844" y="3269563"/>
            <a:ext cx="2203167" cy="3244192"/>
          </a:xfrm>
          <a:prstGeom prst="rect">
            <a:avLst/>
          </a:prstGeom>
          <a:ln w="28575"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5151261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E2910-B4A3-14AE-7A6D-FCBFF945868A}"/>
              </a:ext>
            </a:extLst>
          </p:cNvPr>
          <p:cNvSpPr>
            <a:spLocks noGrp="1"/>
          </p:cNvSpPr>
          <p:nvPr>
            <p:ph type="title"/>
          </p:nvPr>
        </p:nvSpPr>
        <p:spPr>
          <a:xfrm>
            <a:off x="5845485" y="500475"/>
            <a:ext cx="6077960" cy="886600"/>
          </a:xfrm>
        </p:spPr>
        <p:txBody>
          <a:bodyPr vert="horz" lIns="182880" tIns="182880" rIns="182880" bIns="182880" rtlCol="0" anchor="ctr">
            <a:normAutofit/>
          </a:bodyPr>
          <a:lstStyle/>
          <a:p>
            <a:r>
              <a:rPr lang="en-US" sz="2400"/>
              <a:t>Various Types of Scholarships</a:t>
            </a:r>
          </a:p>
        </p:txBody>
      </p:sp>
      <p:pic>
        <p:nvPicPr>
          <p:cNvPr id="5" name="Picture Placeholder 4">
            <a:extLst>
              <a:ext uri="{FF2B5EF4-FFF2-40B4-BE49-F238E27FC236}">
                <a16:creationId xmlns:a16="http://schemas.microsoft.com/office/drawing/2014/main" id="{8A509AD5-9BA6-CA94-EA66-7DA3AB1343DC}"/>
              </a:ext>
              <a:ext uri="{C183D7F6-B498-43B3-948B-1728B52AA6E4}">
                <adec:decorative xmlns:adec="http://schemas.microsoft.com/office/drawing/2017/decorative" val="1"/>
              </a:ext>
            </a:extLst>
          </p:cNvPr>
          <p:cNvPicPr>
            <a:picLocks noGrp="1" noChangeAspect="1"/>
          </p:cNvPicPr>
          <p:nvPr>
            <p:ph type="pic" idx="1"/>
          </p:nvPr>
        </p:nvPicPr>
        <p:blipFill>
          <a:blip r:embed="rId3" cstate="email">
            <a:extLst>
              <a:ext uri="{28A0092B-C50C-407E-A947-70E740481C1C}">
                <a14:useLocalDpi xmlns:a14="http://schemas.microsoft.com/office/drawing/2010/main"/>
              </a:ext>
            </a:extLst>
          </a:blip>
          <a:srcRect/>
          <a:stretch/>
        </p:blipFill>
        <p:spPr>
          <a:xfrm>
            <a:off x="20" y="10"/>
            <a:ext cx="4657325" cy="6857990"/>
          </a:xfrm>
          <a:prstGeom prst="rect">
            <a:avLst/>
          </a:prstGeom>
        </p:spPr>
      </p:pic>
      <p:sp>
        <p:nvSpPr>
          <p:cNvPr id="4" name="Text Placeholder 3">
            <a:extLst>
              <a:ext uri="{FF2B5EF4-FFF2-40B4-BE49-F238E27FC236}">
                <a16:creationId xmlns:a16="http://schemas.microsoft.com/office/drawing/2014/main" id="{9185BCCB-9EC5-BCAE-56B3-01F87ADEC6E8}"/>
              </a:ext>
            </a:extLst>
          </p:cNvPr>
          <p:cNvSpPr>
            <a:spLocks noGrp="1"/>
          </p:cNvSpPr>
          <p:nvPr>
            <p:ph type="body" sz="half" idx="2"/>
          </p:nvPr>
        </p:nvSpPr>
        <p:spPr>
          <a:xfrm>
            <a:off x="6095999" y="1561514"/>
            <a:ext cx="6077960" cy="5176911"/>
          </a:xfrm>
        </p:spPr>
        <p:txBody>
          <a:bodyPr vert="horz" lIns="91440" tIns="45720" rIns="91440" bIns="45720" rtlCol="0">
            <a:normAutofit/>
          </a:bodyPr>
          <a:lstStyle/>
          <a:p>
            <a:pPr algn="l"/>
            <a:r>
              <a:rPr lang="en-US" dirty="0">
                <a:solidFill>
                  <a:schemeClr val="tx1"/>
                </a:solidFill>
              </a:rPr>
              <a:t>As you begin exploring scholarship and funding opportunities, it is helpful to understand the main funding categories available:</a:t>
            </a:r>
          </a:p>
          <a:p>
            <a:pPr marL="342900" indent="-342900" algn="l">
              <a:buFont typeface="+mj-lt"/>
              <a:buAutoNum type="arabicPeriod"/>
            </a:pPr>
            <a:r>
              <a:rPr lang="en-US" dirty="0">
                <a:solidFill>
                  <a:schemeClr val="tx1"/>
                </a:solidFill>
              </a:rPr>
              <a:t>Program Funding</a:t>
            </a:r>
          </a:p>
          <a:p>
            <a:pPr marL="742950" lvl="1" indent="-285750">
              <a:spcBef>
                <a:spcPts val="0"/>
              </a:spcBef>
              <a:buFont typeface="Arial" panose="020B0604020202020204" pitchFamily="34" charset="0"/>
              <a:buChar char="•"/>
            </a:pPr>
            <a:r>
              <a:rPr lang="en-US" dirty="0">
                <a:solidFill>
                  <a:schemeClr val="tx1"/>
                </a:solidFill>
              </a:rPr>
              <a:t>Entrance scholarships</a:t>
            </a:r>
          </a:p>
          <a:p>
            <a:pPr marL="742950" lvl="1" indent="-285750">
              <a:spcBef>
                <a:spcPts val="0"/>
              </a:spcBef>
              <a:buFont typeface="Arial" panose="020B0604020202020204" pitchFamily="34" charset="0"/>
              <a:buChar char="•"/>
            </a:pPr>
            <a:r>
              <a:rPr lang="en-US" dirty="0">
                <a:solidFill>
                  <a:schemeClr val="tx1"/>
                </a:solidFill>
              </a:rPr>
              <a:t>Graduate funding packages</a:t>
            </a:r>
          </a:p>
          <a:p>
            <a:pPr marL="342900" indent="-342900" algn="l">
              <a:buFont typeface="+mj-lt"/>
              <a:buAutoNum type="arabicPeriod"/>
            </a:pPr>
            <a:r>
              <a:rPr lang="en-US" dirty="0">
                <a:solidFill>
                  <a:schemeClr val="tx1"/>
                </a:solidFill>
              </a:rPr>
              <a:t>Trent University Donor-Funded Scholarships and Awards</a:t>
            </a:r>
          </a:p>
          <a:p>
            <a:pPr marL="742950" lvl="1" indent="-285750">
              <a:spcBef>
                <a:spcPts val="0"/>
              </a:spcBef>
              <a:buFont typeface="Arial" panose="020B0604020202020204" pitchFamily="34" charset="0"/>
              <a:buChar char="•"/>
            </a:pPr>
            <a:r>
              <a:rPr lang="en-US" dirty="0">
                <a:solidFill>
                  <a:schemeClr val="tx1"/>
                </a:solidFill>
              </a:rPr>
              <a:t>Scholarships, awards, and bursaries funded through donor support</a:t>
            </a:r>
          </a:p>
          <a:p>
            <a:pPr marL="342900" indent="-342900" algn="l">
              <a:buFont typeface="+mj-lt"/>
              <a:buAutoNum type="arabicPeriod"/>
            </a:pPr>
            <a:r>
              <a:rPr lang="en-US" dirty="0">
                <a:solidFill>
                  <a:schemeClr val="tx1"/>
                </a:solidFill>
              </a:rPr>
              <a:t>Major External Scholarships &amp; Awards (Internal Nomination Required)</a:t>
            </a:r>
          </a:p>
          <a:p>
            <a:pPr marL="742950" lvl="1" indent="-285750">
              <a:spcBef>
                <a:spcPts val="0"/>
              </a:spcBef>
              <a:buFont typeface="Arial" panose="020B0604020202020204" pitchFamily="34" charset="0"/>
              <a:buChar char="•"/>
            </a:pPr>
            <a:r>
              <a:rPr lang="en-US" dirty="0">
                <a:solidFill>
                  <a:schemeClr val="tx1"/>
                </a:solidFill>
              </a:rPr>
              <a:t>Tri-Agency scholarships (CIHR, NSERC, SSHRC)</a:t>
            </a:r>
          </a:p>
          <a:p>
            <a:pPr marL="742950" lvl="1" indent="-285750">
              <a:spcBef>
                <a:spcPts val="0"/>
              </a:spcBef>
              <a:buFont typeface="Arial" panose="020B0604020202020204" pitchFamily="34" charset="0"/>
              <a:buChar char="•"/>
            </a:pPr>
            <a:r>
              <a:rPr lang="en-US" dirty="0">
                <a:solidFill>
                  <a:schemeClr val="tx1"/>
                </a:solidFill>
              </a:rPr>
              <a:t>Ontario Graduate Scholarship (OGS)</a:t>
            </a:r>
          </a:p>
          <a:p>
            <a:pPr lvl="1">
              <a:spcBef>
                <a:spcPts val="0"/>
              </a:spcBef>
            </a:pPr>
            <a:endParaRPr lang="en-US" dirty="0">
              <a:solidFill>
                <a:schemeClr val="tx1"/>
              </a:solidFill>
            </a:endParaRPr>
          </a:p>
          <a:p>
            <a:pPr marL="342900" indent="-342900" algn="l">
              <a:spcBef>
                <a:spcPts val="0"/>
              </a:spcBef>
              <a:buFont typeface="+mj-lt"/>
              <a:buAutoNum type="arabicPeriod"/>
            </a:pPr>
            <a:r>
              <a:rPr lang="en-US" dirty="0">
                <a:solidFill>
                  <a:schemeClr val="tx1"/>
                </a:solidFill>
              </a:rPr>
              <a:t>External Funding Opportunities (Apply Directly)</a:t>
            </a:r>
          </a:p>
          <a:p>
            <a:pPr marL="742950" lvl="1" indent="-285750">
              <a:spcBef>
                <a:spcPts val="0"/>
              </a:spcBef>
              <a:buFont typeface="Arial" panose="020B0604020202020204" pitchFamily="34" charset="0"/>
              <a:buChar char="•"/>
            </a:pPr>
            <a:r>
              <a:rPr lang="en-US" dirty="0">
                <a:solidFill>
                  <a:schemeClr val="tx1"/>
                </a:solidFill>
              </a:rPr>
              <a:t>Scholarships and awards offered by external organizations (Trudeau)</a:t>
            </a:r>
          </a:p>
          <a:p>
            <a:pPr marL="742950" lvl="1" indent="-285750">
              <a:spcBef>
                <a:spcPts val="0"/>
              </a:spcBef>
              <a:buFont typeface="Arial" panose="020B0604020202020204" pitchFamily="34" charset="0"/>
              <a:buChar char="•"/>
            </a:pPr>
            <a:r>
              <a:rPr lang="en-US" dirty="0">
                <a:solidFill>
                  <a:schemeClr val="tx1"/>
                </a:solidFill>
              </a:rPr>
              <a:t>Research internships and fellowships (e.g., </a:t>
            </a:r>
            <a:r>
              <a:rPr lang="en-US" dirty="0" err="1">
                <a:solidFill>
                  <a:schemeClr val="tx1"/>
                </a:solidFill>
              </a:rPr>
              <a:t>Mitacs</a:t>
            </a:r>
            <a:r>
              <a:rPr lang="en-US" dirty="0">
                <a:solidFill>
                  <a:schemeClr val="tx1"/>
                </a:solidFill>
              </a:rPr>
              <a:t> Accelerate)</a:t>
            </a:r>
          </a:p>
          <a:p>
            <a:pPr marL="742950" lvl="1" indent="-285750">
              <a:spcBef>
                <a:spcPts val="0"/>
              </a:spcBef>
              <a:buFont typeface="Arial" panose="020B0604020202020204" pitchFamily="34" charset="0"/>
              <a:buChar char="•"/>
            </a:pPr>
            <a:r>
              <a:rPr lang="en-US" dirty="0">
                <a:solidFill>
                  <a:schemeClr val="tx1"/>
                </a:solidFill>
              </a:rPr>
              <a:t>Professional association and foundation-based funding</a:t>
            </a:r>
          </a:p>
          <a:p>
            <a:pPr marL="742950" lvl="1" indent="-285750">
              <a:spcBef>
                <a:spcPts val="0"/>
              </a:spcBef>
              <a:buFont typeface="Arial" panose="020B0604020202020204" pitchFamily="34" charset="0"/>
              <a:buChar char="•"/>
            </a:pPr>
            <a:endParaRPr lang="en-US" dirty="0">
              <a:solidFill>
                <a:schemeClr val="tx1"/>
              </a:solidFill>
            </a:endParaRPr>
          </a:p>
          <a:p>
            <a:pPr lvl="1">
              <a:spcBef>
                <a:spcPts val="0"/>
              </a:spcBef>
            </a:pPr>
            <a:endParaRPr lang="en-US" dirty="0">
              <a:solidFill>
                <a:schemeClr val="tx1"/>
              </a:solidFill>
            </a:endParaRPr>
          </a:p>
        </p:txBody>
      </p:sp>
    </p:spTree>
    <p:extLst>
      <p:ext uri="{BB962C8B-B14F-4D97-AF65-F5344CB8AC3E}">
        <p14:creationId xmlns:p14="http://schemas.microsoft.com/office/powerpoint/2010/main" val="39614377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970B6-8B14-82EA-0B9A-9AC6CE3E2116}"/>
              </a:ext>
            </a:extLst>
          </p:cNvPr>
          <p:cNvSpPr>
            <a:spLocks noGrp="1"/>
          </p:cNvSpPr>
          <p:nvPr>
            <p:ph type="title"/>
          </p:nvPr>
        </p:nvSpPr>
        <p:spPr>
          <a:xfrm>
            <a:off x="844084" y="689725"/>
            <a:ext cx="7437536" cy="1188720"/>
          </a:xfrm>
        </p:spPr>
        <p:txBody>
          <a:bodyPr vert="horz" lIns="182880" tIns="182880" rIns="182880" bIns="182880" rtlCol="0" anchor="ctr">
            <a:normAutofit/>
          </a:bodyPr>
          <a:lstStyle/>
          <a:p>
            <a:r>
              <a:rPr lang="en-US" dirty="0">
                <a:solidFill>
                  <a:schemeClr val="accent2">
                    <a:lumMod val="50000"/>
                  </a:schemeClr>
                </a:solidFill>
                <a:hlinkClick r:id="rId2">
                  <a:extLst>
                    <a:ext uri="{A12FA001-AC4F-418D-AE19-62706E023703}">
                      <ahyp:hlinkClr xmlns:ahyp="http://schemas.microsoft.com/office/drawing/2018/hyperlinkcolor" val="tx"/>
                    </a:ext>
                  </a:extLst>
                </a:hlinkClick>
              </a:rPr>
              <a:t>Graduate Scholarships &amp; Awards</a:t>
            </a:r>
            <a:endParaRPr lang="en-US" dirty="0">
              <a:solidFill>
                <a:schemeClr val="accent2">
                  <a:lumMod val="50000"/>
                </a:schemeClr>
              </a:solidFill>
            </a:endParaRPr>
          </a:p>
        </p:txBody>
      </p:sp>
      <p:sp>
        <p:nvSpPr>
          <p:cNvPr id="3" name="Content Placeholder 2">
            <a:extLst>
              <a:ext uri="{FF2B5EF4-FFF2-40B4-BE49-F238E27FC236}">
                <a16:creationId xmlns:a16="http://schemas.microsoft.com/office/drawing/2014/main" id="{AD094098-37EB-8449-9205-325F14CC278C}"/>
              </a:ext>
            </a:extLst>
          </p:cNvPr>
          <p:cNvSpPr>
            <a:spLocks noGrp="1"/>
          </p:cNvSpPr>
          <p:nvPr>
            <p:ph sz="quarter" idx="26"/>
          </p:nvPr>
        </p:nvSpPr>
        <p:spPr>
          <a:xfrm>
            <a:off x="476556" y="2234861"/>
            <a:ext cx="8279502" cy="4036847"/>
          </a:xfrm>
        </p:spPr>
        <p:txBody>
          <a:bodyPr vert="horz" lIns="91440" tIns="45720" rIns="91440" bIns="45720" rtlCol="0">
            <a:normAutofit/>
          </a:bodyPr>
          <a:lstStyle/>
          <a:p>
            <a:pPr>
              <a:lnSpc>
                <a:spcPct val="90000"/>
              </a:lnSpc>
            </a:pPr>
            <a:r>
              <a:rPr lang="en-US" sz="1600" dirty="0"/>
              <a:t>It is critical to be aware of </a:t>
            </a:r>
            <a:r>
              <a:rPr lang="en-US" sz="1600" b="1" dirty="0"/>
              <a:t>application deadlines </a:t>
            </a:r>
            <a:r>
              <a:rPr lang="en-US" sz="1600" dirty="0"/>
              <a:t>and to PLAN accordingly to ensure you gather all necessary documents and complete all written portions of the application. </a:t>
            </a:r>
          </a:p>
          <a:p>
            <a:pPr>
              <a:lnSpc>
                <a:spcPct val="90000"/>
              </a:lnSpc>
            </a:pPr>
            <a:r>
              <a:rPr lang="en-US" sz="1600" dirty="0"/>
              <a:t>Review these pages to organize and plan your applications. Some will be a fit and some won’t. </a:t>
            </a:r>
          </a:p>
          <a:p>
            <a:pPr>
              <a:lnSpc>
                <a:spcPct val="90000"/>
              </a:lnSpc>
            </a:pPr>
            <a:endParaRPr lang="en-US" sz="1600" b="1" dirty="0"/>
          </a:p>
          <a:p>
            <a:pPr>
              <a:lnSpc>
                <a:spcPct val="90000"/>
              </a:lnSpc>
            </a:pPr>
            <a:r>
              <a:rPr lang="en-US" sz="1600" b="1" dirty="0"/>
              <a:t>Opportunities </a:t>
            </a:r>
          </a:p>
          <a:p>
            <a:pPr marL="342900" indent="-228600">
              <a:lnSpc>
                <a:spcPct val="90000"/>
              </a:lnSpc>
              <a:spcBef>
                <a:spcPts val="600"/>
              </a:spcBef>
              <a:buFont typeface="Arial" panose="020B0604020202020204" pitchFamily="34" charset="0"/>
              <a:buChar char="•"/>
            </a:pPr>
            <a:r>
              <a:rPr lang="en-US" sz="1600" dirty="0"/>
              <a:t>Major External Scholarships Requiring Trent Nomination (i.e. Tri Agency)</a:t>
            </a:r>
          </a:p>
          <a:p>
            <a:pPr marL="342900" indent="-228600">
              <a:lnSpc>
                <a:spcPct val="90000"/>
              </a:lnSpc>
              <a:spcBef>
                <a:spcPts val="600"/>
              </a:spcBef>
              <a:buFont typeface="Arial" panose="020B0604020202020204" pitchFamily="34" charset="0"/>
              <a:buChar char="•"/>
            </a:pPr>
            <a:r>
              <a:rPr lang="en-US" sz="1600" dirty="0"/>
              <a:t>Trent Donor Scholarships</a:t>
            </a:r>
          </a:p>
          <a:p>
            <a:pPr marL="342900" indent="-228600">
              <a:lnSpc>
                <a:spcPct val="90000"/>
              </a:lnSpc>
              <a:spcBef>
                <a:spcPts val="600"/>
              </a:spcBef>
              <a:buFont typeface="Arial" panose="020B0604020202020204" pitchFamily="34" charset="0"/>
              <a:buChar char="•"/>
            </a:pPr>
            <a:r>
              <a:rPr lang="en-US" sz="1600" dirty="0"/>
              <a:t>Popular with Trent Students (Apply directly) (Trudeau Elliot Foundation Doctoral Scholarship)</a:t>
            </a:r>
          </a:p>
          <a:p>
            <a:pPr marL="342900" indent="-228600">
              <a:lnSpc>
                <a:spcPct val="90000"/>
              </a:lnSpc>
              <a:spcBef>
                <a:spcPts val="600"/>
              </a:spcBef>
              <a:buFont typeface="Arial" panose="020B0604020202020204" pitchFamily="34" charset="0"/>
              <a:buChar char="•"/>
            </a:pPr>
            <a:r>
              <a:rPr lang="en-US" sz="1600" dirty="0"/>
              <a:t>External Scholarships (Apply directly)</a:t>
            </a:r>
          </a:p>
          <a:p>
            <a:pPr marL="342900" indent="-228600">
              <a:lnSpc>
                <a:spcPct val="90000"/>
              </a:lnSpc>
              <a:spcBef>
                <a:spcPts val="600"/>
              </a:spcBef>
              <a:buFont typeface="Arial" panose="020B0604020202020204" pitchFamily="34" charset="0"/>
              <a:buChar char="•"/>
            </a:pPr>
            <a:r>
              <a:rPr lang="en-US" sz="1600" dirty="0"/>
              <a:t>External Funding Databases</a:t>
            </a:r>
          </a:p>
          <a:p>
            <a:pPr marL="342900" indent="-228600">
              <a:lnSpc>
                <a:spcPct val="90000"/>
              </a:lnSpc>
              <a:spcBef>
                <a:spcPts val="600"/>
              </a:spcBef>
              <a:buFont typeface="Arial" panose="020B0604020202020204" pitchFamily="34" charset="0"/>
              <a:buChar char="•"/>
            </a:pPr>
            <a:r>
              <a:rPr lang="en-US" sz="1600" dirty="0" err="1"/>
              <a:t>Mitacs</a:t>
            </a:r>
            <a:r>
              <a:rPr lang="en-US" sz="1600" dirty="0"/>
              <a:t> Funding</a:t>
            </a:r>
          </a:p>
          <a:p>
            <a:pPr marL="285750" indent="-228600">
              <a:lnSpc>
                <a:spcPct val="90000"/>
              </a:lnSpc>
              <a:buFont typeface="Arial" panose="020B0604020202020204" pitchFamily="34" charset="0"/>
              <a:buChar char="•"/>
            </a:pPr>
            <a:endParaRPr lang="en-US" sz="1600" dirty="0"/>
          </a:p>
        </p:txBody>
      </p:sp>
      <p:sp>
        <p:nvSpPr>
          <p:cNvPr id="74" name="Rectangle 73">
            <a:extLst>
              <a:ext uri="{FF2B5EF4-FFF2-40B4-BE49-F238E27FC236}">
                <a16:creationId xmlns:a16="http://schemas.microsoft.com/office/drawing/2014/main" id="{30515E53-E340-4735-8E5D-A78CA55B0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7576" y="-2"/>
            <a:ext cx="3284423" cy="68580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605DC1A0-B339-4E3A-85A5-4F8745D774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404853" y="484632"/>
            <a:ext cx="2310590" cy="175022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E72485C9-DE02-0FC3-3AC0-DFA057CE9E3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556372" y="689725"/>
            <a:ext cx="2007553" cy="1340041"/>
          </a:xfrm>
          <a:prstGeom prst="rect">
            <a:avLst/>
          </a:prstGeom>
        </p:spPr>
      </p:pic>
      <p:sp>
        <p:nvSpPr>
          <p:cNvPr id="78" name="Rectangle 77">
            <a:extLst>
              <a:ext uri="{FF2B5EF4-FFF2-40B4-BE49-F238E27FC236}">
                <a16:creationId xmlns:a16="http://schemas.microsoft.com/office/drawing/2014/main" id="{D264E8CA-BB58-4156-9888-57979B1DA2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404853" y="2395728"/>
            <a:ext cx="2310590" cy="175022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3D6D2D08-B48D-5421-4ACD-F197732CC8C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556372" y="2603331"/>
            <a:ext cx="2007553" cy="1335022"/>
          </a:xfrm>
          <a:prstGeom prst="rect">
            <a:avLst/>
          </a:prstGeom>
        </p:spPr>
      </p:pic>
      <p:sp>
        <p:nvSpPr>
          <p:cNvPr id="80" name="Rectangle 79">
            <a:extLst>
              <a:ext uri="{FF2B5EF4-FFF2-40B4-BE49-F238E27FC236}">
                <a16:creationId xmlns:a16="http://schemas.microsoft.com/office/drawing/2014/main" id="{F0A72C10-2CF3-45E8-8FED-07DAB93788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404853" y="4311381"/>
            <a:ext cx="2310590" cy="175022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1A37FBFD-3ED3-4CFF-AE60-A745094FC3B6}"/>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556372" y="4623320"/>
            <a:ext cx="2007553" cy="1126349"/>
          </a:xfrm>
          <a:prstGeom prst="rect">
            <a:avLst/>
          </a:prstGeom>
        </p:spPr>
      </p:pic>
    </p:spTree>
    <p:extLst>
      <p:ext uri="{BB962C8B-B14F-4D97-AF65-F5344CB8AC3E}">
        <p14:creationId xmlns:p14="http://schemas.microsoft.com/office/powerpoint/2010/main" val="19483445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3079" name="Rectangle 3078">
            <a:extLst>
              <a:ext uri="{FF2B5EF4-FFF2-40B4-BE49-F238E27FC236}">
                <a16:creationId xmlns:a16="http://schemas.microsoft.com/office/drawing/2014/main" id="{C3A694C2-50DA-401D-9E8A-3621EBF0C7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491851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itle 27">
            <a:extLst>
              <a:ext uri="{FF2B5EF4-FFF2-40B4-BE49-F238E27FC236}">
                <a16:creationId xmlns:a16="http://schemas.microsoft.com/office/drawing/2014/main" id="{BCA027E7-F7D6-7604-8C75-8A13D80CC67A}"/>
              </a:ext>
            </a:extLst>
          </p:cNvPr>
          <p:cNvSpPr>
            <a:spLocks noGrp="1"/>
          </p:cNvSpPr>
          <p:nvPr>
            <p:ph type="title"/>
          </p:nvPr>
        </p:nvSpPr>
        <p:spPr>
          <a:xfrm>
            <a:off x="1600200" y="4269282"/>
            <a:ext cx="8991600" cy="1264762"/>
          </a:xfrm>
        </p:spPr>
        <p:txBody>
          <a:bodyPr vert="horz" lIns="274320" tIns="182880" rIns="274320" bIns="182880" rtlCol="0" anchor="ctr" anchorCtr="1">
            <a:normAutofit/>
          </a:bodyPr>
          <a:lstStyle/>
          <a:p>
            <a:r>
              <a:rPr lang="en-US" sz="1500">
                <a:solidFill>
                  <a:srgbClr val="262626"/>
                </a:solidFill>
              </a:rPr>
              <a:t>School of Graduate Studies</a:t>
            </a:r>
            <a:br>
              <a:rPr lang="en-US" sz="1500">
                <a:solidFill>
                  <a:srgbClr val="262626"/>
                </a:solidFill>
              </a:rPr>
            </a:br>
            <a:r>
              <a:rPr lang="en-US" sz="1500">
                <a:solidFill>
                  <a:srgbClr val="262626"/>
                </a:solidFill>
              </a:rPr>
              <a:t>Blackburn Hall, Suite 115</a:t>
            </a:r>
            <a:br>
              <a:rPr lang="en-US" sz="1500">
                <a:solidFill>
                  <a:srgbClr val="262626"/>
                </a:solidFill>
              </a:rPr>
            </a:br>
            <a:r>
              <a:rPr lang="en-US" sz="1500">
                <a:solidFill>
                  <a:srgbClr val="262626"/>
                </a:solidFill>
              </a:rPr>
              <a:t>All financial inquires direct to: </a:t>
            </a:r>
            <a:r>
              <a:rPr lang="en-US" sz="1500">
                <a:solidFill>
                  <a:srgbClr val="262626"/>
                </a:solidFill>
                <a:hlinkClick r:id="rId3">
                  <a:extLst>
                    <a:ext uri="{A12FA001-AC4F-418D-AE19-62706E023703}">
                      <ahyp:hlinkClr xmlns:ahyp="http://schemas.microsoft.com/office/drawing/2018/hyperlinkcolor" val="tx"/>
                    </a:ext>
                  </a:extLst>
                </a:hlinkClick>
              </a:rPr>
              <a:t>graduatefinance@trentu.ca</a:t>
            </a:r>
            <a:br>
              <a:rPr lang="en-US" sz="1500">
                <a:solidFill>
                  <a:srgbClr val="262626"/>
                </a:solidFill>
              </a:rPr>
            </a:br>
            <a:endParaRPr lang="en-US" sz="1500">
              <a:solidFill>
                <a:srgbClr val="262626"/>
              </a:solidFill>
            </a:endParaRPr>
          </a:p>
        </p:txBody>
      </p:sp>
      <p:pic>
        <p:nvPicPr>
          <p:cNvPr id="3074" name="Picture 2" descr="Staircase in Bata Library">
            <a:extLst>
              <a:ext uri="{FF2B5EF4-FFF2-40B4-BE49-F238E27FC236}">
                <a16:creationId xmlns:a16="http://schemas.microsoft.com/office/drawing/2014/main" id="{406CD1A2-0534-1A55-226D-4BEBAA536C30}"/>
              </a:ext>
            </a:extLst>
          </p:cNvPr>
          <p:cNvPicPr>
            <a:picLocks noChangeAspect="1" noChangeArrowheads="1"/>
          </p:cNvPicPr>
          <p:nvPr/>
        </p:nvPicPr>
        <p:blipFill>
          <a:blip r:embed="rId4" cstate="email">
            <a:extLst>
              <a:ext uri="{28A0092B-C50C-407E-A947-70E740481C1C}">
                <a14:useLocalDpi xmlns:a14="http://schemas.microsoft.com/office/drawing/2010/main"/>
              </a:ext>
            </a:extLst>
          </a:blip>
          <a:stretch>
            <a:fillRect/>
          </a:stretch>
        </p:blipFill>
        <p:spPr bwMode="auto">
          <a:xfrm>
            <a:off x="1131629" y="640078"/>
            <a:ext cx="9928741" cy="3301307"/>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9923BA2-C9D0-93DB-F56F-ECB197EEEEAD}"/>
              </a:ext>
            </a:extLst>
          </p:cNvPr>
          <p:cNvSpPr txBox="1"/>
          <p:nvPr/>
        </p:nvSpPr>
        <p:spPr>
          <a:xfrm>
            <a:off x="7863840" y="6035040"/>
            <a:ext cx="3980329" cy="646331"/>
          </a:xfrm>
          <a:prstGeom prst="rect">
            <a:avLst/>
          </a:prstGeom>
          <a:noFill/>
        </p:spPr>
        <p:txBody>
          <a:bodyPr wrap="square" rtlCol="0">
            <a:spAutoFit/>
          </a:bodyPr>
          <a:lstStyle/>
          <a:p>
            <a:r>
              <a:rPr lang="en-US" dirty="0"/>
              <a:t>Best wishes on your doctoral scholarship application journey … Jane</a:t>
            </a:r>
            <a:endParaRPr lang="en-CA" dirty="0"/>
          </a:p>
        </p:txBody>
      </p:sp>
    </p:spTree>
    <p:extLst>
      <p:ext uri="{BB962C8B-B14F-4D97-AF65-F5344CB8AC3E}">
        <p14:creationId xmlns:p14="http://schemas.microsoft.com/office/powerpoint/2010/main" val="3784505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8"/>
                                        </p:tgtEl>
                                        <p:attrNameLst>
                                          <p:attrName>style.visibility</p:attrName>
                                        </p:attrNameLst>
                                      </p:cBhvr>
                                      <p:to>
                                        <p:strVal val="visible"/>
                                      </p:to>
                                    </p:set>
                                    <p:animEffect transition="in" filter="fade">
                                      <p:cBhvr>
                                        <p:cTn id="7" dur="4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B1052-7D1D-1E6D-5D47-37EC0EF48609}"/>
              </a:ext>
            </a:extLst>
          </p:cNvPr>
          <p:cNvSpPr>
            <a:spLocks noGrp="1"/>
          </p:cNvSpPr>
          <p:nvPr>
            <p:ph type="title"/>
          </p:nvPr>
        </p:nvSpPr>
        <p:spPr>
          <a:xfrm>
            <a:off x="6266046" y="164592"/>
            <a:ext cx="5698156" cy="731519"/>
          </a:xfrm>
        </p:spPr>
        <p:txBody>
          <a:bodyPr vert="horz" lIns="182880" tIns="182880" rIns="182880" bIns="182880" rtlCol="0" anchor="ctr">
            <a:normAutofit fontScale="90000"/>
          </a:bodyPr>
          <a:lstStyle/>
          <a:p>
            <a:r>
              <a:rPr lang="en-US" sz="2400" dirty="0">
                <a:solidFill>
                  <a:schemeClr val="tx1">
                    <a:lumMod val="85000"/>
                    <a:lumOff val="15000"/>
                  </a:schemeClr>
                </a:solidFill>
              </a:rPr>
              <a:t>Sample Trent Donor Scholarship</a:t>
            </a:r>
          </a:p>
        </p:txBody>
      </p:sp>
      <p:pic>
        <p:nvPicPr>
          <p:cNvPr id="2058" name="Picture 10">
            <a:extLst>
              <a:ext uri="{FF2B5EF4-FFF2-40B4-BE49-F238E27FC236}">
                <a16:creationId xmlns:a16="http://schemas.microsoft.com/office/drawing/2014/main" id="{DDC3D25D-2196-2BE3-FD81-11B29ED9E155}"/>
              </a:ext>
              <a:ext uri="{C183D7F6-B498-43B3-948B-1728B52AA6E4}">
                <adec:decorative xmlns:adec="http://schemas.microsoft.com/office/drawing/2017/decorative" val="1"/>
              </a:ext>
            </a:extLst>
          </p:cNvPr>
          <p:cNvPicPr>
            <a:picLocks noGrp="1" noChangeAspect="1" noChangeArrowheads="1"/>
          </p:cNvPicPr>
          <p:nvPr>
            <p:ph type="pic" idx="1"/>
          </p:nvPr>
        </p:nvPicPr>
        <p:blipFill>
          <a:blip r:embed="rId3" cstate="email">
            <a:extLst>
              <a:ext uri="{28A0092B-C50C-407E-A947-70E740481C1C}">
                <a14:useLocalDpi xmlns:a14="http://schemas.microsoft.com/office/drawing/2010/main"/>
              </a:ext>
            </a:extLst>
          </a:blip>
          <a:srcRect/>
          <a:stretch>
            <a:fillRect/>
          </a:stretch>
        </p:blipFill>
        <p:spPr bwMode="auto">
          <a:xfrm>
            <a:off x="20" y="10"/>
            <a:ext cx="4657325" cy="685799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275F06B2-151A-3762-60FE-D22B630C3D2D}"/>
              </a:ext>
            </a:extLst>
          </p:cNvPr>
          <p:cNvSpPr>
            <a:spLocks noGrp="1"/>
          </p:cNvSpPr>
          <p:nvPr>
            <p:ph type="body" sz="half" idx="2"/>
          </p:nvPr>
        </p:nvSpPr>
        <p:spPr>
          <a:xfrm>
            <a:off x="6152157" y="1946749"/>
            <a:ext cx="5925934" cy="4746659"/>
          </a:xfrm>
        </p:spPr>
        <p:txBody>
          <a:bodyPr vert="horz" lIns="91440" tIns="45720" rIns="91440" bIns="45720" rtlCol="0">
            <a:normAutofit/>
          </a:bodyPr>
          <a:lstStyle/>
          <a:p>
            <a:pPr algn="l">
              <a:lnSpc>
                <a:spcPct val="90000"/>
              </a:lnSpc>
            </a:pPr>
            <a:r>
              <a:rPr lang="en-US" sz="1600" dirty="0">
                <a:solidFill>
                  <a:schemeClr val="tx1">
                    <a:lumMod val="85000"/>
                    <a:lumOff val="15000"/>
                  </a:schemeClr>
                </a:solidFill>
              </a:rPr>
              <a:t>This fund was established by Sonja Bata and the Bata family in </a:t>
            </a:r>
            <a:r>
              <a:rPr lang="en-US" sz="1600" dirty="0" err="1">
                <a:solidFill>
                  <a:schemeClr val="tx1">
                    <a:lumMod val="85000"/>
                    <a:lumOff val="15000"/>
                  </a:schemeClr>
                </a:solidFill>
              </a:rPr>
              <a:t>honour</a:t>
            </a:r>
            <a:r>
              <a:rPr lang="en-US" sz="1600" dirty="0">
                <a:solidFill>
                  <a:schemeClr val="tx1">
                    <a:lumMod val="85000"/>
                    <a:lumOff val="15000"/>
                  </a:schemeClr>
                </a:solidFill>
              </a:rPr>
              <a:t> of Thomas J. Bata (1914-2008), recognizing his longstanding commitment to Trent University. </a:t>
            </a:r>
          </a:p>
          <a:p>
            <a:pPr algn="l">
              <a:lnSpc>
                <a:spcPct val="90000"/>
              </a:lnSpc>
            </a:pPr>
            <a:endParaRPr lang="en-US" sz="1600" b="0" i="0" u="none" strike="noStrike" baseline="0" dirty="0">
              <a:solidFill>
                <a:schemeClr val="tx1">
                  <a:lumMod val="85000"/>
                  <a:lumOff val="15000"/>
                </a:schemeClr>
              </a:solidFill>
            </a:endParaRPr>
          </a:p>
          <a:p>
            <a:pPr algn="l">
              <a:lnSpc>
                <a:spcPct val="90000"/>
              </a:lnSpc>
            </a:pPr>
            <a:r>
              <a:rPr lang="en-US" sz="1600" b="0" i="0" u="none" strike="noStrike" baseline="0" dirty="0">
                <a:solidFill>
                  <a:schemeClr val="tx1">
                    <a:lumMod val="85000"/>
                    <a:lumOff val="15000"/>
                  </a:schemeClr>
                </a:solidFill>
              </a:rPr>
              <a:t>The Bata Memorial Graduate Scholarship is a $5,000 scholarship intended to support a student that demonstrates leadership qualities:</a:t>
            </a:r>
          </a:p>
          <a:p>
            <a:pPr marL="342900" indent="-285750" algn="l">
              <a:spcBef>
                <a:spcPts val="0"/>
              </a:spcBef>
              <a:buFont typeface="Wingdings" panose="05000000000000000000" pitchFamily="2" charset="2"/>
              <a:buChar char="ü"/>
            </a:pPr>
            <a:r>
              <a:rPr lang="en-US" sz="1600" b="0" i="0" u="none" strike="noStrike" baseline="0" dirty="0">
                <a:solidFill>
                  <a:schemeClr val="tx1">
                    <a:lumMod val="85000"/>
                    <a:lumOff val="15000"/>
                  </a:schemeClr>
                </a:solidFill>
              </a:rPr>
              <a:t>Innovation</a:t>
            </a:r>
          </a:p>
          <a:p>
            <a:pPr marL="342900" indent="-285750" algn="l">
              <a:spcBef>
                <a:spcPts val="0"/>
              </a:spcBef>
              <a:buFont typeface="Wingdings" panose="05000000000000000000" pitchFamily="2" charset="2"/>
              <a:buChar char="ü"/>
            </a:pPr>
            <a:r>
              <a:rPr lang="en-US" sz="1600" b="0" i="0" u="none" strike="noStrike" baseline="0" dirty="0">
                <a:solidFill>
                  <a:schemeClr val="tx1">
                    <a:lumMod val="85000"/>
                    <a:lumOff val="15000"/>
                  </a:schemeClr>
                </a:solidFill>
              </a:rPr>
              <a:t>Entrepreneurship</a:t>
            </a:r>
          </a:p>
          <a:p>
            <a:pPr marL="342900" indent="-285750" algn="l">
              <a:spcBef>
                <a:spcPts val="0"/>
              </a:spcBef>
              <a:buFont typeface="Wingdings" panose="05000000000000000000" pitchFamily="2" charset="2"/>
              <a:buChar char="ü"/>
            </a:pPr>
            <a:r>
              <a:rPr lang="en-US" sz="1600" b="0" i="0" u="none" strike="noStrike" baseline="0" dirty="0">
                <a:solidFill>
                  <a:schemeClr val="tx1">
                    <a:lumMod val="85000"/>
                    <a:lumOff val="15000"/>
                  </a:schemeClr>
                </a:solidFill>
              </a:rPr>
              <a:t>Community responsibility </a:t>
            </a:r>
          </a:p>
          <a:p>
            <a:pPr marL="342900" indent="-285750" algn="l">
              <a:spcBef>
                <a:spcPts val="0"/>
              </a:spcBef>
              <a:buFont typeface="Wingdings" panose="05000000000000000000" pitchFamily="2" charset="2"/>
              <a:buChar char="ü"/>
            </a:pPr>
            <a:r>
              <a:rPr lang="en-US" sz="1600" b="0" i="0" u="none" strike="noStrike" baseline="0" dirty="0">
                <a:solidFill>
                  <a:schemeClr val="tx1">
                    <a:lumMod val="85000"/>
                    <a:lumOff val="15000"/>
                  </a:schemeClr>
                </a:solidFill>
              </a:rPr>
              <a:t>Global citizenship.</a:t>
            </a:r>
          </a:p>
          <a:p>
            <a:pPr algn="l">
              <a:lnSpc>
                <a:spcPct val="90000"/>
              </a:lnSpc>
            </a:pPr>
            <a:r>
              <a:rPr lang="en-US" sz="1600" b="1" dirty="0">
                <a:solidFill>
                  <a:schemeClr val="tx1">
                    <a:lumMod val="85000"/>
                    <a:lumOff val="15000"/>
                  </a:schemeClr>
                </a:solidFill>
              </a:rPr>
              <a:t>Deadline: October 9, 2026</a:t>
            </a:r>
          </a:p>
          <a:p>
            <a:pPr algn="l">
              <a:lnSpc>
                <a:spcPct val="90000"/>
              </a:lnSpc>
            </a:pPr>
            <a:r>
              <a:rPr lang="en-US" sz="1600" dirty="0">
                <a:solidFill>
                  <a:schemeClr val="tx1">
                    <a:lumMod val="85000"/>
                    <a:lumOff val="15000"/>
                  </a:schemeClr>
                </a:solidFill>
              </a:rPr>
              <a:t>Open to all currently registered Trent graduate students.</a:t>
            </a:r>
          </a:p>
          <a:p>
            <a:pPr algn="l">
              <a:lnSpc>
                <a:spcPct val="90000"/>
              </a:lnSpc>
            </a:pPr>
            <a:r>
              <a:rPr lang="en-US" sz="1600" dirty="0">
                <a:solidFill>
                  <a:schemeClr val="tx1">
                    <a:lumMod val="85000"/>
                    <a:lumOff val="15000"/>
                  </a:schemeClr>
                </a:solidFill>
              </a:rPr>
              <a:t>Application will be posted on the </a:t>
            </a:r>
            <a:r>
              <a:rPr lang="en-US" sz="1600" dirty="0" err="1">
                <a:solidFill>
                  <a:schemeClr val="tx1">
                    <a:lumMod val="85000"/>
                    <a:lumOff val="15000"/>
                  </a:schemeClr>
                </a:solidFill>
              </a:rPr>
              <a:t>myTrent</a:t>
            </a:r>
            <a:r>
              <a:rPr lang="en-US" sz="1600" dirty="0">
                <a:solidFill>
                  <a:schemeClr val="tx1">
                    <a:lumMod val="85000"/>
                    <a:lumOff val="15000"/>
                  </a:schemeClr>
                </a:solidFill>
              </a:rPr>
              <a:t> portal under the Finances tab. </a:t>
            </a:r>
          </a:p>
          <a:p>
            <a:pPr algn="l">
              <a:lnSpc>
                <a:spcPct val="90000"/>
              </a:lnSpc>
            </a:pPr>
            <a:endParaRPr lang="en-US" sz="1600" b="1" dirty="0">
              <a:solidFill>
                <a:schemeClr val="tx1">
                  <a:lumMod val="85000"/>
                  <a:lumOff val="15000"/>
                </a:schemeClr>
              </a:solidFill>
            </a:endParaRPr>
          </a:p>
          <a:p>
            <a:pPr algn="l">
              <a:lnSpc>
                <a:spcPct val="90000"/>
              </a:lnSpc>
            </a:pPr>
            <a:r>
              <a:rPr lang="en-US" sz="1600" b="1" dirty="0">
                <a:solidFill>
                  <a:schemeClr val="tx1">
                    <a:lumMod val="85000"/>
                    <a:lumOff val="15000"/>
                  </a:schemeClr>
                </a:solidFill>
              </a:rPr>
              <a:t>Follow the instructions!!  </a:t>
            </a:r>
          </a:p>
          <a:p>
            <a:pPr algn="l">
              <a:lnSpc>
                <a:spcPct val="90000"/>
              </a:lnSpc>
            </a:pPr>
            <a:endParaRPr lang="en-US" sz="1600" b="1" dirty="0">
              <a:solidFill>
                <a:schemeClr val="tx1">
                  <a:lumMod val="85000"/>
                  <a:lumOff val="15000"/>
                </a:schemeClr>
              </a:solidFill>
            </a:endParaRPr>
          </a:p>
          <a:p>
            <a:pPr algn="l">
              <a:lnSpc>
                <a:spcPct val="90000"/>
              </a:lnSpc>
            </a:pPr>
            <a:endParaRPr lang="en-US" sz="1600" b="1" dirty="0">
              <a:solidFill>
                <a:schemeClr val="tx1">
                  <a:lumMod val="85000"/>
                  <a:lumOff val="15000"/>
                </a:schemeClr>
              </a:solidFill>
            </a:endParaRPr>
          </a:p>
          <a:p>
            <a:pPr indent="-228600" algn="l">
              <a:lnSpc>
                <a:spcPct val="90000"/>
              </a:lnSpc>
              <a:buFont typeface="Arial" panose="020B0604020202020204" pitchFamily="34" charset="0"/>
              <a:buChar char="•"/>
            </a:pPr>
            <a:endParaRPr lang="en-US" sz="1100" dirty="0">
              <a:solidFill>
                <a:schemeClr val="tx1">
                  <a:lumMod val="85000"/>
                  <a:lumOff val="15000"/>
                </a:schemeClr>
              </a:solidFill>
            </a:endParaRPr>
          </a:p>
        </p:txBody>
      </p:sp>
      <p:sp>
        <p:nvSpPr>
          <p:cNvPr id="5" name="TextBox 4">
            <a:extLst>
              <a:ext uri="{FF2B5EF4-FFF2-40B4-BE49-F238E27FC236}">
                <a16:creationId xmlns:a16="http://schemas.microsoft.com/office/drawing/2014/main" id="{18E6AB7C-CDC6-717F-7D72-4E723315E3C6}"/>
              </a:ext>
            </a:extLst>
          </p:cNvPr>
          <p:cNvSpPr txBox="1"/>
          <p:nvPr/>
        </p:nvSpPr>
        <p:spPr>
          <a:xfrm>
            <a:off x="6096000" y="1159056"/>
            <a:ext cx="6135624" cy="461665"/>
          </a:xfrm>
          <a:prstGeom prst="rect">
            <a:avLst/>
          </a:prstGeom>
          <a:noFill/>
        </p:spPr>
        <p:txBody>
          <a:bodyPr wrap="square">
            <a:spAutoFit/>
          </a:bodyPr>
          <a:lstStyle/>
          <a:p>
            <a:r>
              <a:rPr lang="en-US" sz="2400" dirty="0">
                <a:solidFill>
                  <a:schemeClr val="tx1">
                    <a:lumMod val="85000"/>
                    <a:lumOff val="15000"/>
                  </a:schemeClr>
                </a:solidFill>
              </a:rPr>
              <a:t>Thomas J. Bata Memorial Graduate Scholarship </a:t>
            </a:r>
          </a:p>
        </p:txBody>
      </p:sp>
    </p:spTree>
    <p:extLst>
      <p:ext uri="{BB962C8B-B14F-4D97-AF65-F5344CB8AC3E}">
        <p14:creationId xmlns:p14="http://schemas.microsoft.com/office/powerpoint/2010/main" val="27395984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467FE-20C5-5F3A-B31E-A8C711AE1E90}"/>
              </a:ext>
            </a:extLst>
          </p:cNvPr>
          <p:cNvSpPr>
            <a:spLocks noGrp="1"/>
          </p:cNvSpPr>
          <p:nvPr>
            <p:ph type="title"/>
          </p:nvPr>
        </p:nvSpPr>
        <p:spPr>
          <a:xfrm>
            <a:off x="804672" y="964692"/>
            <a:ext cx="5894832" cy="1188720"/>
          </a:xfrm>
        </p:spPr>
        <p:txBody>
          <a:bodyPr vert="horz" lIns="182880" tIns="182880" rIns="182880" bIns="182880" rtlCol="0" anchor="ctr">
            <a:normAutofit/>
          </a:bodyPr>
          <a:lstStyle/>
          <a:p>
            <a:r>
              <a:rPr lang="en-US"/>
              <a:t>William B. Reid Graduate Scholarship</a:t>
            </a:r>
            <a:endParaRPr lang="en-US" dirty="0"/>
          </a:p>
        </p:txBody>
      </p:sp>
      <p:sp>
        <p:nvSpPr>
          <p:cNvPr id="9" name="TextBox 8">
            <a:extLst>
              <a:ext uri="{FF2B5EF4-FFF2-40B4-BE49-F238E27FC236}">
                <a16:creationId xmlns:a16="http://schemas.microsoft.com/office/drawing/2014/main" id="{AAAB71DA-7599-E5D2-7EDF-307F172DECAC}"/>
              </a:ext>
            </a:extLst>
          </p:cNvPr>
          <p:cNvSpPr txBox="1"/>
          <p:nvPr/>
        </p:nvSpPr>
        <p:spPr>
          <a:xfrm>
            <a:off x="803243" y="2638044"/>
            <a:ext cx="5963317" cy="3263206"/>
          </a:xfrm>
          <a:prstGeom prst="rect">
            <a:avLst/>
          </a:prstGeom>
        </p:spPr>
        <p:txBody>
          <a:bodyPr vert="horz" lIns="91440" tIns="45720" rIns="91440" bIns="45720" rtlCol="0">
            <a:normAutofit lnSpcReduction="10000"/>
          </a:bodyPr>
          <a:lstStyle/>
          <a:p>
            <a:pPr defTabSz="914400">
              <a:lnSpc>
                <a:spcPct val="90000"/>
              </a:lnSpc>
              <a:spcBef>
                <a:spcPts val="1000"/>
              </a:spcBef>
              <a:buClr>
                <a:schemeClr val="accent2"/>
              </a:buClr>
            </a:pPr>
            <a:r>
              <a:rPr lang="en-US" sz="1700" dirty="0">
                <a:solidFill>
                  <a:schemeClr val="tx1">
                    <a:lumMod val="85000"/>
                    <a:lumOff val="15000"/>
                  </a:schemeClr>
                </a:solidFill>
              </a:rPr>
              <a:t>The funding support available is between $1,000 and $2,000 </a:t>
            </a:r>
          </a:p>
          <a:p>
            <a:pPr defTabSz="914400">
              <a:lnSpc>
                <a:spcPct val="90000"/>
              </a:lnSpc>
              <a:spcBef>
                <a:spcPts val="1000"/>
              </a:spcBef>
              <a:buClr>
                <a:schemeClr val="accent2"/>
              </a:buClr>
            </a:pPr>
            <a:r>
              <a:rPr lang="en-US" sz="1700" dirty="0">
                <a:solidFill>
                  <a:schemeClr val="tx1">
                    <a:lumMod val="85000"/>
                    <a:lumOff val="15000"/>
                  </a:schemeClr>
                </a:solidFill>
              </a:rPr>
              <a:t>Funding supports:</a:t>
            </a:r>
          </a:p>
          <a:p>
            <a:pPr marL="285750" indent="-285750" defTabSz="914400">
              <a:lnSpc>
                <a:spcPct val="90000"/>
              </a:lnSpc>
              <a:spcBef>
                <a:spcPts val="1000"/>
              </a:spcBef>
              <a:buClr>
                <a:schemeClr val="accent2"/>
              </a:buClr>
              <a:buFont typeface="Wingdings" panose="05000000000000000000" pitchFamily="2" charset="2"/>
              <a:buChar char="Ø"/>
            </a:pPr>
            <a:r>
              <a:rPr lang="en-US" sz="1700" dirty="0">
                <a:solidFill>
                  <a:schemeClr val="tx1">
                    <a:lumMod val="85000"/>
                    <a:lumOff val="15000"/>
                  </a:schemeClr>
                </a:solidFill>
              </a:rPr>
              <a:t>Community-based research.</a:t>
            </a:r>
          </a:p>
          <a:p>
            <a:pPr marL="285750" indent="-285750" defTabSz="914400">
              <a:lnSpc>
                <a:spcPct val="90000"/>
              </a:lnSpc>
              <a:spcBef>
                <a:spcPts val="1000"/>
              </a:spcBef>
              <a:buClr>
                <a:schemeClr val="accent2"/>
              </a:buClr>
              <a:buFont typeface="Wingdings" panose="05000000000000000000" pitchFamily="2" charset="2"/>
              <a:buChar char="Ø"/>
            </a:pPr>
            <a:r>
              <a:rPr lang="en-US" sz="1700" dirty="0">
                <a:solidFill>
                  <a:schemeClr val="tx1">
                    <a:lumMod val="85000"/>
                    <a:lumOff val="15000"/>
                  </a:schemeClr>
                </a:solidFill>
              </a:rPr>
              <a:t>Unique or hands-on training opportunities. </a:t>
            </a:r>
          </a:p>
          <a:p>
            <a:pPr marL="285750" indent="-285750" defTabSz="914400">
              <a:lnSpc>
                <a:spcPct val="90000"/>
              </a:lnSpc>
              <a:spcBef>
                <a:spcPts val="1000"/>
              </a:spcBef>
              <a:buClr>
                <a:schemeClr val="accent2"/>
              </a:buClr>
              <a:buFont typeface="Wingdings" panose="05000000000000000000" pitchFamily="2" charset="2"/>
              <a:buChar char="Ø"/>
            </a:pPr>
            <a:r>
              <a:rPr lang="en-US" sz="1700" dirty="0">
                <a:solidFill>
                  <a:schemeClr val="tx1">
                    <a:lumMod val="85000"/>
                    <a:lumOff val="15000"/>
                  </a:schemeClr>
                </a:solidFill>
              </a:rPr>
              <a:t>Opportunities to engage and interact with specialists.</a:t>
            </a:r>
          </a:p>
          <a:p>
            <a:pPr defTabSz="914400">
              <a:lnSpc>
                <a:spcPct val="90000"/>
              </a:lnSpc>
              <a:spcBef>
                <a:spcPts val="1000"/>
              </a:spcBef>
              <a:buClr>
                <a:schemeClr val="accent2"/>
              </a:buClr>
            </a:pPr>
            <a:endParaRPr lang="en-US" sz="1700" dirty="0">
              <a:solidFill>
                <a:schemeClr val="tx1">
                  <a:lumMod val="85000"/>
                  <a:lumOff val="15000"/>
                </a:schemeClr>
              </a:solidFill>
            </a:endParaRPr>
          </a:p>
          <a:p>
            <a:pPr defTabSz="914400">
              <a:lnSpc>
                <a:spcPct val="90000"/>
              </a:lnSpc>
              <a:spcBef>
                <a:spcPts val="1000"/>
              </a:spcBef>
              <a:buClr>
                <a:schemeClr val="accent2"/>
              </a:buClr>
            </a:pPr>
            <a:r>
              <a:rPr lang="en-US" sz="1700" b="1" dirty="0">
                <a:solidFill>
                  <a:schemeClr val="tx1">
                    <a:lumMod val="85000"/>
                    <a:lumOff val="15000"/>
                  </a:schemeClr>
                </a:solidFill>
              </a:rPr>
              <a:t>This scholarship is for any Trent graduate students of Indigenous heritage from Canada or U.S.A.  </a:t>
            </a:r>
          </a:p>
          <a:p>
            <a:pPr defTabSz="914400">
              <a:lnSpc>
                <a:spcPct val="90000"/>
              </a:lnSpc>
              <a:spcBef>
                <a:spcPts val="1000"/>
              </a:spcBef>
              <a:buClr>
                <a:schemeClr val="accent2"/>
              </a:buClr>
            </a:pPr>
            <a:endParaRPr lang="en-US" sz="1700" dirty="0">
              <a:solidFill>
                <a:schemeClr val="tx1">
                  <a:lumMod val="85000"/>
                  <a:lumOff val="15000"/>
                </a:schemeClr>
              </a:solidFill>
            </a:endParaRPr>
          </a:p>
          <a:p>
            <a:pPr defTabSz="914400">
              <a:lnSpc>
                <a:spcPct val="90000"/>
              </a:lnSpc>
              <a:spcBef>
                <a:spcPts val="1000"/>
              </a:spcBef>
              <a:buClr>
                <a:schemeClr val="accent2"/>
              </a:buClr>
            </a:pPr>
            <a:r>
              <a:rPr lang="en-US" sz="1700" dirty="0">
                <a:solidFill>
                  <a:schemeClr val="tx1">
                    <a:lumMod val="85000"/>
                    <a:lumOff val="15000"/>
                  </a:schemeClr>
                </a:solidFill>
              </a:rPr>
              <a:t>Open Application found on the student </a:t>
            </a:r>
            <a:r>
              <a:rPr lang="en-US" sz="1700" dirty="0" err="1">
                <a:solidFill>
                  <a:schemeClr val="tx1">
                    <a:lumMod val="85000"/>
                    <a:lumOff val="15000"/>
                  </a:schemeClr>
                </a:solidFill>
              </a:rPr>
              <a:t>myTrent</a:t>
            </a:r>
            <a:r>
              <a:rPr lang="en-US" sz="1700" dirty="0">
                <a:solidFill>
                  <a:schemeClr val="tx1">
                    <a:lumMod val="85000"/>
                    <a:lumOff val="15000"/>
                  </a:schemeClr>
                </a:solidFill>
              </a:rPr>
              <a:t> portal</a:t>
            </a:r>
          </a:p>
        </p:txBody>
      </p:sp>
      <p:sp>
        <p:nvSpPr>
          <p:cNvPr id="1032" name="Rectangle 1031">
            <a:extLst>
              <a:ext uri="{FF2B5EF4-FFF2-40B4-BE49-F238E27FC236}">
                <a16:creationId xmlns:a16="http://schemas.microsoft.com/office/drawing/2014/main" id="{8CC23146-3D9E-4DD1-90F2-D9AAE49275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86706" y="964692"/>
            <a:ext cx="3986784" cy="4936558"/>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6" name="Rectangle 1035">
            <a:extLst>
              <a:ext uri="{FF2B5EF4-FFF2-40B4-BE49-F238E27FC236}">
                <a16:creationId xmlns:a16="http://schemas.microsoft.com/office/drawing/2014/main" id="{FB165923-D8A4-48EF-BD8D-8DF410BBE4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1298" y="1128683"/>
            <a:ext cx="3657600" cy="460857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The Trent student centre as seen through tree trunks">
            <a:extLst>
              <a:ext uri="{FF2B5EF4-FFF2-40B4-BE49-F238E27FC236}">
                <a16:creationId xmlns:a16="http://schemas.microsoft.com/office/drawing/2014/main" id="{68829D99-953B-7F12-CD4F-078AB3302A02}"/>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l="1945" r="6986" b="2"/>
          <a:stretch>
            <a:fillRect/>
          </a:stretch>
        </p:blipFill>
        <p:spPr bwMode="auto">
          <a:xfrm>
            <a:off x="8064590" y="1293275"/>
            <a:ext cx="2631015" cy="42793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35190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 name="Rectangle 48">
            <a:extLst>
              <a:ext uri="{FF2B5EF4-FFF2-40B4-BE49-F238E27FC236}">
                <a16:creationId xmlns:a16="http://schemas.microsoft.com/office/drawing/2014/main" id="{C33976D1-3430-450C-A978-87A9A6E8E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7D6AAC78-7D86-415A-ADC1-2B4748079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9680" y="1248156"/>
            <a:ext cx="9692640" cy="43616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F2A658D9-F185-44F1-BA33-D50320D1D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2228" y="1060704"/>
            <a:ext cx="10067544" cy="4736592"/>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6B970B6-8B14-82EA-0B9A-9AC6CE3E2116}"/>
              </a:ext>
            </a:extLst>
          </p:cNvPr>
          <p:cNvSpPr>
            <a:spLocks noGrp="1"/>
          </p:cNvSpPr>
          <p:nvPr>
            <p:ph type="title"/>
          </p:nvPr>
        </p:nvSpPr>
        <p:spPr>
          <a:xfrm>
            <a:off x="2231136" y="467418"/>
            <a:ext cx="7729728" cy="1188720"/>
          </a:xfrm>
          <a:solidFill>
            <a:schemeClr val="bg1"/>
          </a:solidFill>
        </p:spPr>
        <p:txBody>
          <a:bodyPr vert="horz" lIns="182880" tIns="182880" rIns="182880" bIns="182880" rtlCol="0" anchor="ctr">
            <a:normAutofit/>
          </a:bodyPr>
          <a:lstStyle/>
          <a:p>
            <a:r>
              <a:rPr lang="en-US" dirty="0"/>
              <a:t>Graduate Bursaries: </a:t>
            </a:r>
            <a:br>
              <a:rPr lang="en-US" dirty="0"/>
            </a:br>
            <a:r>
              <a:rPr lang="en-US" dirty="0"/>
              <a:t>Conference, Research &amp; Travel</a:t>
            </a:r>
          </a:p>
        </p:txBody>
      </p:sp>
      <p:sp>
        <p:nvSpPr>
          <p:cNvPr id="3" name="Content Placeholder 2">
            <a:extLst>
              <a:ext uri="{FF2B5EF4-FFF2-40B4-BE49-F238E27FC236}">
                <a16:creationId xmlns:a16="http://schemas.microsoft.com/office/drawing/2014/main" id="{AD094098-37EB-8449-9205-325F14CC278C}"/>
              </a:ext>
            </a:extLst>
          </p:cNvPr>
          <p:cNvSpPr>
            <a:spLocks noGrp="1"/>
          </p:cNvSpPr>
          <p:nvPr>
            <p:ph sz="quarter" idx="26"/>
          </p:nvPr>
        </p:nvSpPr>
        <p:spPr>
          <a:xfrm>
            <a:off x="1731980" y="1742739"/>
            <a:ext cx="8753593" cy="3867105"/>
          </a:xfrm>
        </p:spPr>
        <p:txBody>
          <a:bodyPr vert="horz" lIns="91440" tIns="45720" rIns="91440" bIns="45720" rtlCol="0">
            <a:normAutofit/>
          </a:bodyPr>
          <a:lstStyle/>
          <a:p>
            <a:pPr>
              <a:lnSpc>
                <a:spcPct val="110000"/>
              </a:lnSpc>
              <a:spcBef>
                <a:spcPts val="600"/>
              </a:spcBef>
            </a:pPr>
            <a:endParaRPr lang="en-US" sz="1700" dirty="0">
              <a:solidFill>
                <a:srgbClr val="404040"/>
              </a:solidFill>
            </a:endParaRPr>
          </a:p>
          <a:p>
            <a:pPr>
              <a:lnSpc>
                <a:spcPct val="110000"/>
              </a:lnSpc>
              <a:spcBef>
                <a:spcPts val="600"/>
              </a:spcBef>
            </a:pPr>
            <a:r>
              <a:rPr lang="en-US" sz="1700" b="0" i="0" dirty="0">
                <a:solidFill>
                  <a:srgbClr val="404040"/>
                </a:solidFill>
                <a:effectLst/>
              </a:rPr>
              <a:t>The applications found on the </a:t>
            </a:r>
            <a:r>
              <a:rPr lang="en-US" sz="1700" b="0" i="0" u="sng" dirty="0" err="1">
                <a:solidFill>
                  <a:schemeClr val="accent2">
                    <a:lumMod val="50000"/>
                  </a:schemeClr>
                </a:solidFill>
                <a:effectLst/>
                <a:hlinkClick r:id="rId3">
                  <a:extLst>
                    <a:ext uri="{A12FA001-AC4F-418D-AE19-62706E023703}">
                      <ahyp:hlinkClr xmlns:ahyp="http://schemas.microsoft.com/office/drawing/2018/hyperlinkcolor" val="tx"/>
                    </a:ext>
                  </a:extLst>
                </a:hlinkClick>
              </a:rPr>
              <a:t>myTrent</a:t>
            </a:r>
            <a:r>
              <a:rPr lang="en-US" sz="1700" b="0" i="0" dirty="0">
                <a:solidFill>
                  <a:schemeClr val="accent2">
                    <a:lumMod val="50000"/>
                  </a:schemeClr>
                </a:solidFill>
                <a:effectLst/>
              </a:rPr>
              <a:t> portal</a:t>
            </a:r>
            <a:r>
              <a:rPr lang="en-US" sz="1700" b="0" i="0" dirty="0">
                <a:solidFill>
                  <a:srgbClr val="404040"/>
                </a:solidFill>
                <a:effectLst/>
              </a:rPr>
              <a:t>, under the Finances tab</a:t>
            </a:r>
            <a:r>
              <a:rPr lang="en-US" sz="1700" dirty="0">
                <a:solidFill>
                  <a:srgbClr val="404040"/>
                </a:solidFill>
              </a:rPr>
              <a:t> during the winter term annually. </a:t>
            </a:r>
            <a:endParaRPr lang="en-US" sz="1700" b="0" i="0" dirty="0">
              <a:solidFill>
                <a:srgbClr val="404040"/>
              </a:solidFill>
              <a:effectLst/>
            </a:endParaRPr>
          </a:p>
          <a:p>
            <a:pPr>
              <a:lnSpc>
                <a:spcPct val="110000"/>
              </a:lnSpc>
              <a:spcBef>
                <a:spcPts val="600"/>
              </a:spcBef>
            </a:pPr>
            <a:endParaRPr lang="en-US" sz="1700" b="1" u="sng" dirty="0">
              <a:solidFill>
                <a:srgbClr val="404040"/>
              </a:solidFill>
            </a:endParaRPr>
          </a:p>
          <a:p>
            <a:pPr>
              <a:lnSpc>
                <a:spcPct val="110000"/>
              </a:lnSpc>
              <a:spcBef>
                <a:spcPts val="600"/>
              </a:spcBef>
            </a:pPr>
            <a:r>
              <a:rPr lang="en-US" sz="1700" b="1" u="sng" dirty="0">
                <a:solidFill>
                  <a:srgbClr val="404040"/>
                </a:solidFill>
              </a:rPr>
              <a:t>Funding Opportunities</a:t>
            </a:r>
          </a:p>
          <a:p>
            <a:pPr marL="285750" indent="-285750">
              <a:lnSpc>
                <a:spcPct val="110000"/>
              </a:lnSpc>
              <a:spcBef>
                <a:spcPts val="600"/>
              </a:spcBef>
              <a:buFont typeface="Wingdings" panose="05000000000000000000" pitchFamily="2" charset="2"/>
              <a:buChar char="Ø"/>
            </a:pPr>
            <a:r>
              <a:rPr lang="en-US" sz="1700" b="0" i="0" dirty="0">
                <a:solidFill>
                  <a:srgbClr val="404040"/>
                </a:solidFill>
                <a:effectLst/>
              </a:rPr>
              <a:t>Graduate Jack Mattews Study &amp; Research Abroad Bursary &amp; Lopes Family Award for Study Abroad</a:t>
            </a:r>
          </a:p>
          <a:p>
            <a:pPr marL="285750" indent="-285750">
              <a:lnSpc>
                <a:spcPct val="110000"/>
              </a:lnSpc>
              <a:spcBef>
                <a:spcPts val="600"/>
              </a:spcBef>
              <a:buFont typeface="Wingdings" panose="05000000000000000000" pitchFamily="2" charset="2"/>
              <a:buChar char="Ø"/>
            </a:pPr>
            <a:r>
              <a:rPr lang="en-US" sz="1700" dirty="0">
                <a:solidFill>
                  <a:srgbClr val="404040"/>
                </a:solidFill>
              </a:rPr>
              <a:t>Graduate Travel, Conference &amp; Research Support</a:t>
            </a:r>
          </a:p>
          <a:p>
            <a:pPr marL="285750" indent="-285750">
              <a:lnSpc>
                <a:spcPct val="110000"/>
              </a:lnSpc>
              <a:spcBef>
                <a:spcPts val="600"/>
              </a:spcBef>
              <a:buFont typeface="Wingdings" panose="05000000000000000000" pitchFamily="2" charset="2"/>
              <a:buChar char="Ø"/>
            </a:pPr>
            <a:r>
              <a:rPr lang="en-US" sz="1700" b="0" i="0" dirty="0">
                <a:solidFill>
                  <a:srgbClr val="404040"/>
                </a:solidFill>
                <a:effectLst/>
              </a:rPr>
              <a:t>Trent Graduate Student Association Bursary Funds</a:t>
            </a:r>
          </a:p>
          <a:p>
            <a:pPr indent="-228600">
              <a:lnSpc>
                <a:spcPct val="90000"/>
              </a:lnSpc>
              <a:buFont typeface="Arial" panose="020B0604020202020204" pitchFamily="34" charset="0"/>
              <a:buChar char="•"/>
            </a:pPr>
            <a:endParaRPr lang="en-US" sz="1700" dirty="0">
              <a:solidFill>
                <a:srgbClr val="404040"/>
              </a:solidFill>
            </a:endParaRPr>
          </a:p>
        </p:txBody>
      </p:sp>
    </p:spTree>
    <p:extLst>
      <p:ext uri="{BB962C8B-B14F-4D97-AF65-F5344CB8AC3E}">
        <p14:creationId xmlns:p14="http://schemas.microsoft.com/office/powerpoint/2010/main" val="13186544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55A64B4-7ABA-7859-C80A-11B96257CEE5}"/>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2AEFFFF2-9EB4-4B6C-B9F8-2BA3EF89A2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0701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D65299F-028F-4AFC-B46A-8DB33E20FE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0172" y="0"/>
            <a:ext cx="91218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BAC87F6E-526A-49B5-995D-42DB65659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423" y="1443035"/>
            <a:ext cx="3971932" cy="3971930"/>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A9607E3-DFCA-3E8C-B1E9-E8392D69F201}"/>
              </a:ext>
            </a:extLst>
          </p:cNvPr>
          <p:cNvSpPr>
            <a:spLocks noGrp="1"/>
          </p:cNvSpPr>
          <p:nvPr>
            <p:ph type="title"/>
          </p:nvPr>
        </p:nvSpPr>
        <p:spPr>
          <a:xfrm>
            <a:off x="1260873" y="1586484"/>
            <a:ext cx="3685032" cy="3685032"/>
          </a:xfrm>
          <a:prstGeom prst="ellipse">
            <a:avLst/>
          </a:prstGeom>
          <a:solidFill>
            <a:schemeClr val="accent2">
              <a:lumMod val="75000"/>
            </a:schemeClr>
          </a:solidFill>
          <a:ln>
            <a:noFill/>
          </a:ln>
        </p:spPr>
        <p:txBody>
          <a:bodyPr>
            <a:normAutofit/>
          </a:bodyPr>
          <a:lstStyle/>
          <a:p>
            <a:r>
              <a:rPr kumimoji="0" lang="en-US" sz="2300" b="0" i="0" u="none" strike="noStrike" kern="1200" cap="all" spc="200" normalizeH="0" baseline="0" noProof="0" dirty="0">
                <a:ln>
                  <a:noFill/>
                </a:ln>
                <a:solidFill>
                  <a:srgbClr val="FFFFFF"/>
                </a:solidFill>
                <a:effectLst/>
                <a:uLnTx/>
                <a:uFillTx/>
                <a:latin typeface="Gill Sans MT" panose="020B0502020104020203"/>
                <a:ea typeface="+mj-ea"/>
                <a:cs typeface="+mj-cs"/>
              </a:rPr>
              <a:t>Ontario Graduate Scholarship</a:t>
            </a:r>
            <a:endParaRPr lang="en-CA" sz="2300" dirty="0">
              <a:solidFill>
                <a:srgbClr val="FFFFFF"/>
              </a:solidFill>
            </a:endParaRPr>
          </a:p>
        </p:txBody>
      </p:sp>
      <p:sp>
        <p:nvSpPr>
          <p:cNvPr id="3" name="Content Placeholder 2">
            <a:extLst>
              <a:ext uri="{FF2B5EF4-FFF2-40B4-BE49-F238E27FC236}">
                <a16:creationId xmlns:a16="http://schemas.microsoft.com/office/drawing/2014/main" id="{B5C3E0E6-DD49-BC92-ACC7-BE49103FDEF2}"/>
              </a:ext>
            </a:extLst>
          </p:cNvPr>
          <p:cNvSpPr>
            <a:spLocks noGrp="1"/>
          </p:cNvSpPr>
          <p:nvPr>
            <p:ph idx="1"/>
          </p:nvPr>
        </p:nvSpPr>
        <p:spPr>
          <a:xfrm>
            <a:off x="5257398" y="644891"/>
            <a:ext cx="6766559" cy="5669847"/>
          </a:xfrm>
        </p:spPr>
        <p:txBody>
          <a:bodyPr anchor="ctr">
            <a:normAutofit/>
          </a:bodyPr>
          <a:lstStyle/>
          <a:p>
            <a:pPr>
              <a:lnSpc>
                <a:spcPct val="90000"/>
              </a:lnSpc>
              <a:buNone/>
            </a:pPr>
            <a:r>
              <a:rPr lang="en-US" sz="1100" b="1" i="0" dirty="0">
                <a:effectLst/>
                <a:latin typeface="museo-sans"/>
              </a:rPr>
              <a:t>	</a:t>
            </a:r>
            <a:r>
              <a:rPr lang="en-US" sz="1500" b="1" i="0" dirty="0">
                <a:effectLst/>
              </a:rPr>
              <a:t>Application Deadline: February 16, 2027</a:t>
            </a:r>
          </a:p>
          <a:p>
            <a:pPr>
              <a:lnSpc>
                <a:spcPct val="90000"/>
              </a:lnSpc>
              <a:buNone/>
            </a:pPr>
            <a:r>
              <a:rPr lang="en-US" sz="1500" b="1" dirty="0"/>
              <a:t>	Value: $15,000 for one year (three terms full-time study)</a:t>
            </a:r>
            <a:endParaRPr lang="en-US" sz="1500" b="1" i="0" dirty="0">
              <a:effectLst/>
            </a:endParaRPr>
          </a:p>
          <a:p>
            <a:pPr>
              <a:lnSpc>
                <a:spcPct val="90000"/>
              </a:lnSpc>
              <a:buNone/>
            </a:pPr>
            <a:r>
              <a:rPr lang="en-US" sz="1500" b="1" i="0" dirty="0">
                <a:effectLst/>
              </a:rPr>
              <a:t>	</a:t>
            </a:r>
            <a:r>
              <a:rPr lang="en-US" sz="1500" i="0" dirty="0">
                <a:effectLst/>
              </a:rPr>
              <a:t>Ontario Graduate Scholarship (OGS) awards are merit-based scholarships available to domestic and international students in all disciplines of graduate study.</a:t>
            </a:r>
          </a:p>
          <a:p>
            <a:pPr>
              <a:lnSpc>
                <a:spcPct val="90000"/>
              </a:lnSpc>
              <a:buNone/>
            </a:pPr>
            <a:endParaRPr lang="en-US" sz="1500" b="1" i="0" dirty="0">
              <a:effectLst/>
            </a:endParaRPr>
          </a:p>
          <a:p>
            <a:pPr>
              <a:lnSpc>
                <a:spcPct val="90000"/>
              </a:lnSpc>
              <a:buNone/>
            </a:pPr>
            <a:r>
              <a:rPr lang="en-US" sz="1500" b="0" i="0" dirty="0">
                <a:effectLst/>
              </a:rPr>
              <a:t>	The Queen's Elizabeth II Ontario Graduate Scholarships in Science and Technology (QEII-GSST) program is in addition to and harmonized with the OGS program. QEII-GSST awards are </a:t>
            </a:r>
            <a:r>
              <a:rPr lang="en-US" sz="1500" b="1" i="0" dirty="0">
                <a:effectLst/>
              </a:rPr>
              <a:t>merit-based scholarships available to domestic students </a:t>
            </a:r>
            <a:r>
              <a:rPr lang="en-US" sz="1500" b="0" i="0" dirty="0">
                <a:effectLst/>
              </a:rPr>
              <a:t>in graduate studies undertaking research in science and technology fields. </a:t>
            </a:r>
          </a:p>
          <a:p>
            <a:pPr>
              <a:lnSpc>
                <a:spcPct val="90000"/>
              </a:lnSpc>
              <a:buNone/>
            </a:pPr>
            <a:endParaRPr lang="en-US" sz="1500" b="0" i="0" dirty="0">
              <a:effectLst/>
            </a:endParaRPr>
          </a:p>
          <a:p>
            <a:pPr>
              <a:lnSpc>
                <a:spcPct val="90000"/>
              </a:lnSpc>
              <a:buNone/>
            </a:pPr>
            <a:r>
              <a:rPr lang="en-US" sz="1500" b="0" i="0" dirty="0">
                <a:effectLst/>
              </a:rPr>
              <a:t>	The OGS and QEII-GSST awards are intended to support graduate students enrolled in all disciplines at the master's and doctoral levels. At Trent, applicants can be considered for both the OGS and QEII-GSST through an </a:t>
            </a:r>
            <a:r>
              <a:rPr lang="en-US" sz="1500" b="0" i="0" u="sng" dirty="0">
                <a:effectLst/>
                <a:hlinkClick r:id="rId2">
                  <a:extLst>
                    <a:ext uri="{A12FA001-AC4F-418D-AE19-62706E023703}">
                      <ahyp:hlinkClr xmlns:ahyp="http://schemas.microsoft.com/office/drawing/2018/hyperlinkcolor" val="tx"/>
                    </a:ext>
                  </a:extLst>
                </a:hlinkClick>
              </a:rPr>
              <a:t>online application</a:t>
            </a:r>
            <a:r>
              <a:rPr lang="en-US" sz="1500" b="0" i="0" dirty="0">
                <a:effectLst/>
              </a:rPr>
              <a:t>.</a:t>
            </a:r>
          </a:p>
          <a:p>
            <a:pPr>
              <a:lnSpc>
                <a:spcPct val="90000"/>
              </a:lnSpc>
              <a:buNone/>
            </a:pPr>
            <a:endParaRPr lang="en-US" sz="1500" b="0" i="0" dirty="0">
              <a:effectLst/>
            </a:endParaRPr>
          </a:p>
        </p:txBody>
      </p:sp>
    </p:spTree>
    <p:extLst>
      <p:ext uri="{BB962C8B-B14F-4D97-AF65-F5344CB8AC3E}">
        <p14:creationId xmlns:p14="http://schemas.microsoft.com/office/powerpoint/2010/main" val="2368491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0798A-317E-6912-842F-807E5B004D85}"/>
              </a:ext>
            </a:extLst>
          </p:cNvPr>
          <p:cNvSpPr>
            <a:spLocks noGrp="1"/>
          </p:cNvSpPr>
          <p:nvPr>
            <p:ph type="title"/>
          </p:nvPr>
        </p:nvSpPr>
        <p:spPr>
          <a:xfrm>
            <a:off x="1028701" y="275568"/>
            <a:ext cx="10506074" cy="1060704"/>
          </a:xfrm>
          <a:solidFill>
            <a:schemeClr val="bg1"/>
          </a:solidFill>
        </p:spPr>
        <p:txBody>
          <a:bodyPr>
            <a:normAutofit/>
          </a:bodyPr>
          <a:lstStyle/>
          <a:p>
            <a:r>
              <a:rPr kumimoji="0" lang="en-US" b="0" i="0" u="none" strike="noStrike" kern="1200" cap="all" spc="200" normalizeH="0" baseline="0" noProof="0" dirty="0">
                <a:ln>
                  <a:noFill/>
                </a:ln>
                <a:effectLst/>
                <a:uLnTx/>
                <a:uFillTx/>
                <a:latin typeface="Gill Sans MT" panose="020B0502020104020203"/>
                <a:ea typeface="+mj-ea"/>
                <a:cs typeface="+mj-cs"/>
              </a:rPr>
              <a:t>Tri-Agency Doctoral Scholarship</a:t>
            </a:r>
            <a:endParaRPr lang="en-CA" dirty="0"/>
          </a:p>
        </p:txBody>
      </p:sp>
      <p:sp>
        <p:nvSpPr>
          <p:cNvPr id="3" name="Content Placeholder 2">
            <a:extLst>
              <a:ext uri="{FF2B5EF4-FFF2-40B4-BE49-F238E27FC236}">
                <a16:creationId xmlns:a16="http://schemas.microsoft.com/office/drawing/2014/main" id="{EC9BCF72-2904-F4A4-AD89-9527CC76C45B}"/>
              </a:ext>
            </a:extLst>
          </p:cNvPr>
          <p:cNvSpPr>
            <a:spLocks noGrp="1"/>
          </p:cNvSpPr>
          <p:nvPr>
            <p:ph idx="1"/>
          </p:nvPr>
        </p:nvSpPr>
        <p:spPr>
          <a:xfrm>
            <a:off x="371475" y="1563624"/>
            <a:ext cx="11506199" cy="4740357"/>
          </a:xfrm>
        </p:spPr>
        <p:txBody>
          <a:bodyPr>
            <a:noAutofit/>
          </a:bodyPr>
          <a:lstStyle/>
          <a:p>
            <a:pPr marL="0" marR="0" lvl="0" indent="0" defTabSz="914400" rtl="0" eaLnBrk="1" fontAlgn="auto" latinLnBrk="0" hangingPunct="1">
              <a:lnSpc>
                <a:spcPct val="90000"/>
              </a:lnSpc>
              <a:spcBef>
                <a:spcPts val="1000"/>
              </a:spcBef>
              <a:spcAft>
                <a:spcPts val="0"/>
              </a:spcAft>
              <a:buClr>
                <a:srgbClr val="418AB3"/>
              </a:buClr>
              <a:buSzTx/>
              <a:buNone/>
              <a:tabLst/>
              <a:defRPr/>
            </a:pPr>
            <a:r>
              <a:rPr kumimoji="0" lang="en-US" sz="1600" b="1" i="0" u="none" strike="noStrike" kern="1200" cap="none" spc="0" normalizeH="0" baseline="0" noProof="0" dirty="0">
                <a:ln>
                  <a:noFill/>
                </a:ln>
                <a:solidFill>
                  <a:schemeClr val="tx1"/>
                </a:solidFill>
                <a:effectLst/>
                <a:uLnTx/>
                <a:uFillTx/>
                <a:latin typeface="Gill Sans MT" panose="020B0502020104020203"/>
                <a:ea typeface="+mn-ea"/>
                <a:cs typeface="+mn-cs"/>
                <a:hlinkClick r:id="rId2">
                  <a:extLst>
                    <a:ext uri="{A12FA001-AC4F-418D-AE19-62706E023703}">
                      <ahyp:hlinkClr xmlns:ahyp="http://schemas.microsoft.com/office/drawing/2018/hyperlinkcolor" val="tx"/>
                    </a:ext>
                  </a:extLst>
                </a:hlinkClick>
              </a:rPr>
              <a:t>Canada Graduate Research Scholarships – Doctoral Program </a:t>
            </a:r>
            <a:endParaRPr kumimoji="0" lang="en-US" sz="1600" b="1" i="0" u="none" strike="noStrike" kern="1200" cap="none" spc="0" normalizeH="0" baseline="0" noProof="0" dirty="0">
              <a:ln>
                <a:noFill/>
              </a:ln>
              <a:solidFill>
                <a:schemeClr val="tx1"/>
              </a:solidFill>
              <a:effectLst/>
              <a:uLnTx/>
              <a:uFillTx/>
              <a:latin typeface="Gill Sans MT" panose="020B0502020104020203"/>
              <a:ea typeface="+mn-ea"/>
              <a:cs typeface="+mn-cs"/>
            </a:endParaRPr>
          </a:p>
          <a:p>
            <a:pPr marL="0" marR="0" lvl="0" indent="0" algn="l" defTabSz="914400" rtl="0" eaLnBrk="1" fontAlgn="auto" latinLnBrk="0" hangingPunct="1">
              <a:lnSpc>
                <a:spcPct val="90000"/>
              </a:lnSpc>
              <a:spcBef>
                <a:spcPts val="1000"/>
              </a:spcBef>
              <a:spcAft>
                <a:spcPts val="0"/>
              </a:spcAft>
              <a:buClr>
                <a:srgbClr val="418AB3"/>
              </a:buClr>
              <a:buSzTx/>
              <a:buFont typeface="Arial" panose="020B0604020202020204" pitchFamily="34" charset="0"/>
              <a:buNone/>
              <a:tabLst/>
              <a:defRPr/>
            </a:pPr>
            <a:r>
              <a:rPr kumimoji="0" lang="en-US" sz="1600" b="0" i="0" u="none" strike="noStrike" kern="1200" cap="none" spc="0" normalizeH="0" baseline="0" noProof="0" dirty="0">
                <a:ln>
                  <a:noFill/>
                </a:ln>
                <a:solidFill>
                  <a:schemeClr val="tx1"/>
                </a:solidFill>
                <a:effectLst/>
                <a:uLnTx/>
                <a:uFillTx/>
                <a:latin typeface="Gill Sans MT" panose="020B0502020104020203"/>
                <a:ea typeface="+mn-ea"/>
                <a:cs typeface="+mn-cs"/>
              </a:rPr>
              <a:t>The Canada Graduate Research Scholarships – Doctoral (CGRS D) program supports outstanding doctoral students who demonstrate academic excellence and strong research potential. Administered by CIHR, NSERC, and SSHRC, the program helps develop the next generation of researchers and supports research across a wide range of disciplines.</a:t>
            </a:r>
          </a:p>
          <a:p>
            <a:pPr marL="0" marR="0" lvl="0" indent="0" algn="l" defTabSz="914400" rtl="0" eaLnBrk="1" fontAlgn="auto" latinLnBrk="0" hangingPunct="1">
              <a:lnSpc>
                <a:spcPct val="90000"/>
              </a:lnSpc>
              <a:spcBef>
                <a:spcPts val="1000"/>
              </a:spcBef>
              <a:spcAft>
                <a:spcPts val="0"/>
              </a:spcAft>
              <a:buClr>
                <a:srgbClr val="418AB3"/>
              </a:buClr>
              <a:buSzTx/>
              <a:buFont typeface="Arial" panose="020B0604020202020204" pitchFamily="34" charset="0"/>
              <a:buNone/>
              <a:tabLst/>
              <a:defRPr/>
            </a:pPr>
            <a:r>
              <a:rPr lang="en-US" sz="1600" b="1" dirty="0">
                <a:solidFill>
                  <a:schemeClr val="tx1"/>
                </a:solidFill>
                <a:latin typeface="Gill Sans MT" panose="020B0502020104020203"/>
              </a:rPr>
              <a:t>Value: $40,000 for three years</a:t>
            </a:r>
            <a:endParaRPr kumimoji="0" lang="en-US" sz="1600" b="1" i="0" u="none" strike="noStrike" kern="1200" cap="none" spc="0" normalizeH="0" baseline="0" noProof="0" dirty="0">
              <a:ln>
                <a:noFill/>
              </a:ln>
              <a:solidFill>
                <a:schemeClr val="tx1"/>
              </a:solidFill>
              <a:effectLst/>
              <a:uLnTx/>
              <a:uFillTx/>
              <a:latin typeface="Gill Sans MT" panose="020B0502020104020203"/>
              <a:ea typeface="+mn-ea"/>
              <a:cs typeface="+mn-cs"/>
            </a:endParaRPr>
          </a:p>
          <a:p>
            <a:pPr marL="0" marR="0" lvl="0" indent="0" algn="l" defTabSz="914400" rtl="0" eaLnBrk="1" fontAlgn="auto" latinLnBrk="0" hangingPunct="1">
              <a:lnSpc>
                <a:spcPct val="90000"/>
              </a:lnSpc>
              <a:spcBef>
                <a:spcPts val="1000"/>
              </a:spcBef>
              <a:spcAft>
                <a:spcPts val="0"/>
              </a:spcAft>
              <a:buClr>
                <a:srgbClr val="418AB3"/>
              </a:buClr>
              <a:buSzTx/>
              <a:buFont typeface="Arial" panose="020B0604020202020204" pitchFamily="34" charset="0"/>
              <a:buNone/>
              <a:tabLst/>
              <a:defRPr/>
            </a:pPr>
            <a:r>
              <a:rPr kumimoji="0" lang="en-US" sz="1600" b="0" i="0" u="none" strike="noStrike" kern="1200" cap="none" spc="0" normalizeH="0" baseline="0" noProof="0" dirty="0">
                <a:ln>
                  <a:noFill/>
                </a:ln>
                <a:solidFill>
                  <a:schemeClr val="tx1"/>
                </a:solidFill>
                <a:effectLst/>
                <a:uLnTx/>
                <a:uFillTx/>
                <a:latin typeface="Gill Sans MT" panose="020B0502020104020203"/>
                <a:ea typeface="+mn-ea"/>
                <a:cs typeface="+mn-cs"/>
              </a:rPr>
              <a:t>At Trent, applications are first reviewed through an internal competition. Each agency assigns the University a quota, which is the maximum number of applications that can be forwarded to the national competition. Only the top-ranked eligible applications are advanced.</a:t>
            </a:r>
          </a:p>
          <a:p>
            <a:pPr marL="0" marR="0" lvl="0" indent="0" algn="l" defTabSz="914400" rtl="0" eaLnBrk="1" fontAlgn="auto" latinLnBrk="0" hangingPunct="1">
              <a:lnSpc>
                <a:spcPct val="90000"/>
              </a:lnSpc>
              <a:spcBef>
                <a:spcPts val="1000"/>
              </a:spcBef>
              <a:spcAft>
                <a:spcPts val="0"/>
              </a:spcAft>
              <a:buClr>
                <a:srgbClr val="418AB3"/>
              </a:buClr>
              <a:buSzTx/>
              <a:buFont typeface="Arial" panose="020B0604020202020204" pitchFamily="34" charset="0"/>
              <a:buNone/>
              <a:tabLst/>
              <a:defRPr/>
            </a:pPr>
            <a:endParaRPr kumimoji="0" lang="en-US" sz="800" b="0" i="0" u="none" strike="noStrike" kern="1200" cap="none" spc="0" normalizeH="0" baseline="0" noProof="0" dirty="0">
              <a:ln>
                <a:noFill/>
              </a:ln>
              <a:solidFill>
                <a:schemeClr val="tx1"/>
              </a:solidFill>
              <a:effectLst/>
              <a:uLnTx/>
              <a:uFillTx/>
              <a:latin typeface="Gill Sans MT" panose="020B0502020104020203"/>
              <a:ea typeface="+mn-ea"/>
              <a:cs typeface="+mn-cs"/>
            </a:endParaRPr>
          </a:p>
          <a:p>
            <a:pPr marL="0" marR="0" lvl="0" indent="0" algn="l" defTabSz="914400" rtl="0" eaLnBrk="1" fontAlgn="auto" latinLnBrk="0" hangingPunct="1">
              <a:lnSpc>
                <a:spcPct val="90000"/>
              </a:lnSpc>
              <a:spcBef>
                <a:spcPts val="0"/>
              </a:spcBef>
              <a:spcAft>
                <a:spcPts val="0"/>
              </a:spcAft>
              <a:buClr>
                <a:srgbClr val="418AB3"/>
              </a:buClr>
              <a:buSzTx/>
              <a:buFont typeface="Arial" panose="020B0604020202020204" pitchFamily="34" charset="0"/>
              <a:buNone/>
              <a:tabLst/>
              <a:defRPr/>
            </a:pPr>
            <a:r>
              <a:rPr lang="en-US" sz="1600" b="1" dirty="0">
                <a:solidFill>
                  <a:srgbClr val="C00000"/>
                </a:solidFill>
                <a:latin typeface="Gill Sans MT" panose="020B0502020104020203"/>
              </a:rPr>
              <a:t>Trent Internal Deadline: October 16, 2026</a:t>
            </a:r>
          </a:p>
          <a:p>
            <a:pPr marL="0" marR="0" lvl="0" indent="0" algn="l" defTabSz="914400" rtl="0" eaLnBrk="1" fontAlgn="auto" latinLnBrk="0" hangingPunct="1">
              <a:lnSpc>
                <a:spcPct val="90000"/>
              </a:lnSpc>
              <a:spcBef>
                <a:spcPts val="0"/>
              </a:spcBef>
              <a:spcAft>
                <a:spcPts val="0"/>
              </a:spcAft>
              <a:buClr>
                <a:srgbClr val="418AB3"/>
              </a:buClr>
              <a:buSzTx/>
              <a:buFont typeface="Arial" panose="020B0604020202020204" pitchFamily="34" charset="0"/>
              <a:buNone/>
              <a:tabLst/>
              <a:defRPr/>
            </a:pPr>
            <a:r>
              <a:rPr lang="en-US" sz="1200" dirty="0">
                <a:solidFill>
                  <a:schemeClr val="tx1"/>
                </a:solidFill>
                <a:latin typeface="Gill Sans MT" panose="020B0502020104020203"/>
              </a:rPr>
              <a:t>*Students currently registered in a Trent master's or doctoral program must submit their application through Trent's internal competition process to be considered for nomination.</a:t>
            </a:r>
          </a:p>
          <a:p>
            <a:pPr marL="0" marR="0" lvl="0" indent="0" algn="l" defTabSz="914400" rtl="0" eaLnBrk="1" fontAlgn="auto" latinLnBrk="0" hangingPunct="1">
              <a:lnSpc>
                <a:spcPct val="90000"/>
              </a:lnSpc>
              <a:spcBef>
                <a:spcPts val="0"/>
              </a:spcBef>
              <a:spcAft>
                <a:spcPts val="0"/>
              </a:spcAft>
              <a:buClr>
                <a:srgbClr val="418AB3"/>
              </a:buClr>
              <a:buSzTx/>
              <a:buFont typeface="Arial" panose="020B0604020202020204" pitchFamily="34" charset="0"/>
              <a:buNone/>
              <a:tabLst/>
              <a:defRPr/>
            </a:pPr>
            <a:endParaRPr lang="en-US" sz="1200" dirty="0">
              <a:solidFill>
                <a:srgbClr val="4C6F7C"/>
              </a:solidFill>
              <a:latin typeface="Gill Sans MT" panose="020B0502020104020203"/>
            </a:endParaRPr>
          </a:p>
          <a:p>
            <a:pPr marL="0" marR="0" lvl="0" indent="0" algn="l" defTabSz="914400" rtl="0" eaLnBrk="1" fontAlgn="auto" latinLnBrk="0" hangingPunct="1">
              <a:lnSpc>
                <a:spcPct val="90000"/>
              </a:lnSpc>
              <a:spcBef>
                <a:spcPts val="0"/>
              </a:spcBef>
              <a:spcAft>
                <a:spcPts val="0"/>
              </a:spcAft>
              <a:buClr>
                <a:srgbClr val="418AB3"/>
              </a:buClr>
              <a:buSzTx/>
              <a:buFont typeface="Arial" panose="020B0604020202020204" pitchFamily="34" charset="0"/>
              <a:buNone/>
              <a:tabLst/>
              <a:defRPr/>
            </a:pPr>
            <a:endParaRPr lang="en-US" b="1" dirty="0">
              <a:solidFill>
                <a:schemeClr val="tx1"/>
              </a:solidFill>
              <a:latin typeface="Gill Sans MT" panose="020B0502020104020203"/>
            </a:endParaRPr>
          </a:p>
          <a:p>
            <a:pPr marL="0" marR="0" lvl="0" indent="0" algn="l" defTabSz="914400" rtl="0" eaLnBrk="1" fontAlgn="auto" latinLnBrk="0" hangingPunct="1">
              <a:lnSpc>
                <a:spcPct val="90000"/>
              </a:lnSpc>
              <a:spcBef>
                <a:spcPts val="0"/>
              </a:spcBef>
              <a:spcAft>
                <a:spcPts val="0"/>
              </a:spcAft>
              <a:buClr>
                <a:srgbClr val="418AB3"/>
              </a:buClr>
              <a:buSzTx/>
              <a:buFont typeface="Arial" panose="020B0604020202020204" pitchFamily="34" charset="0"/>
              <a:buNone/>
              <a:tabLst/>
              <a:defRPr/>
            </a:pPr>
            <a:r>
              <a:rPr lang="en-US" b="1" dirty="0">
                <a:solidFill>
                  <a:schemeClr val="tx1"/>
                </a:solidFill>
                <a:latin typeface="Gill Sans MT" panose="020B0502020104020203"/>
              </a:rPr>
              <a:t>Tri Agency Links to the Application Portal &amp; Instructions</a:t>
            </a:r>
          </a:p>
          <a:p>
            <a:pPr marL="1654175" lvl="8">
              <a:spcBef>
                <a:spcPts val="0"/>
              </a:spcBef>
              <a:buClr>
                <a:srgbClr val="418AB3"/>
              </a:buClr>
              <a:defRPr/>
            </a:pPr>
            <a:r>
              <a:rPr kumimoji="0" lang="en-US" sz="1800" b="0" i="0" u="none" strike="noStrike" kern="1200" cap="none" spc="0" normalizeH="0" baseline="0" noProof="0" dirty="0">
                <a:ln>
                  <a:noFill/>
                </a:ln>
                <a:solidFill>
                  <a:srgbClr val="404040"/>
                </a:solidFill>
                <a:effectLst/>
                <a:uLnTx/>
                <a:uFillTx/>
                <a:latin typeface="Gill Sans MT" panose="020B0502020104020203"/>
                <a:ea typeface="+mn-ea"/>
                <a:cs typeface="+mn-cs"/>
              </a:rPr>
              <a:t>NSERC: </a:t>
            </a:r>
            <a:r>
              <a:rPr kumimoji="0" lang="en-US" sz="1800" b="0" i="0" u="none" strike="noStrike" kern="1200" cap="none" spc="0" normalizeH="0" baseline="0" noProof="0" dirty="0">
                <a:ln>
                  <a:noFill/>
                </a:ln>
                <a:solidFill>
                  <a:srgbClr val="404040"/>
                </a:solidFill>
                <a:effectLst/>
                <a:uLnTx/>
                <a:uFillTx/>
                <a:latin typeface="Gill Sans MT" panose="020B0502020104020203"/>
                <a:ea typeface="+mn-ea"/>
                <a:cs typeface="+mn-cs"/>
                <a:hlinkClick r:id="rId3">
                  <a:extLst>
                    <a:ext uri="{A12FA001-AC4F-418D-AE19-62706E023703}">
                      <ahyp:hlinkClr xmlns:ahyp="http://schemas.microsoft.com/office/drawing/2018/hyperlinkcolor" val="tx"/>
                    </a:ext>
                  </a:extLst>
                </a:hlinkClick>
              </a:rPr>
              <a:t>Online system </a:t>
            </a:r>
            <a:r>
              <a:rPr kumimoji="0" lang="en-US" sz="1800" b="0" i="0" u="none" strike="noStrike" kern="1200" cap="none" spc="0" normalizeH="0" baseline="0" noProof="0" dirty="0">
                <a:ln>
                  <a:noFill/>
                </a:ln>
                <a:solidFill>
                  <a:srgbClr val="404040"/>
                </a:solidFill>
                <a:effectLst/>
                <a:uLnTx/>
                <a:uFillTx/>
                <a:latin typeface="Gill Sans MT" panose="020B0502020104020203"/>
                <a:ea typeface="+mn-ea"/>
                <a:cs typeface="+mn-cs"/>
              </a:rPr>
              <a:t>and I</a:t>
            </a:r>
            <a:r>
              <a:rPr kumimoji="0" lang="en-US" sz="1800" b="0" i="0" u="none" strike="noStrike" kern="1200" cap="none" spc="0" normalizeH="0" baseline="0" noProof="0" dirty="0">
                <a:ln>
                  <a:noFill/>
                </a:ln>
                <a:solidFill>
                  <a:srgbClr val="404040"/>
                </a:solidFill>
                <a:effectLst/>
                <a:uLnTx/>
                <a:uFillTx/>
                <a:latin typeface="Gill Sans MT" panose="020B0502020104020203"/>
                <a:ea typeface="+mn-ea"/>
                <a:cs typeface="+mn-cs"/>
                <a:hlinkClick r:id="rId4">
                  <a:extLst>
                    <a:ext uri="{A12FA001-AC4F-418D-AE19-62706E023703}">
                      <ahyp:hlinkClr xmlns:ahyp="http://schemas.microsoft.com/office/drawing/2018/hyperlinkcolor" val="tx"/>
                    </a:ext>
                  </a:extLst>
                </a:hlinkClick>
              </a:rPr>
              <a:t>nstructions</a:t>
            </a:r>
            <a:endParaRPr kumimoji="0" lang="en-US" sz="1800" b="0" i="0" u="none" strike="noStrike" kern="1200" cap="none" spc="0" normalizeH="0" baseline="0" noProof="0" dirty="0">
              <a:ln>
                <a:noFill/>
              </a:ln>
              <a:solidFill>
                <a:srgbClr val="404040"/>
              </a:solidFill>
              <a:effectLst/>
              <a:uLnTx/>
              <a:uFillTx/>
              <a:latin typeface="Gill Sans MT" panose="020B0502020104020203"/>
              <a:ea typeface="+mn-ea"/>
              <a:cs typeface="+mn-cs"/>
            </a:endParaRPr>
          </a:p>
          <a:p>
            <a:pPr marL="1654175" lvl="8">
              <a:spcBef>
                <a:spcPts val="0"/>
              </a:spcBef>
              <a:buClr>
                <a:srgbClr val="418AB3"/>
              </a:buClr>
              <a:defRPr/>
            </a:pPr>
            <a:r>
              <a:rPr kumimoji="0" lang="en-US" sz="1800" b="0" i="0" u="none" strike="noStrike" kern="1200" cap="none" spc="0" normalizeH="0" baseline="0" noProof="0" dirty="0">
                <a:ln>
                  <a:noFill/>
                </a:ln>
                <a:solidFill>
                  <a:srgbClr val="404040"/>
                </a:solidFill>
                <a:effectLst/>
                <a:uLnTx/>
                <a:uFillTx/>
                <a:latin typeface="Gill Sans MT" panose="020B0502020104020203"/>
                <a:ea typeface="+mn-ea"/>
                <a:cs typeface="+mn-cs"/>
              </a:rPr>
              <a:t>CIHR: </a:t>
            </a:r>
            <a:r>
              <a:rPr kumimoji="0" lang="en-US" sz="1800" b="0" i="0" u="none" strike="noStrike" kern="1200" cap="none" spc="0" normalizeH="0" baseline="0" noProof="0" dirty="0" err="1">
                <a:ln>
                  <a:noFill/>
                </a:ln>
                <a:solidFill>
                  <a:srgbClr val="404040"/>
                </a:solidFill>
                <a:effectLst/>
                <a:uLnTx/>
                <a:uFillTx/>
                <a:latin typeface="Gill Sans MT" panose="020B0502020104020203"/>
                <a:ea typeface="+mn-ea"/>
                <a:cs typeface="+mn-cs"/>
                <a:hlinkClick r:id="rId5">
                  <a:extLst>
                    <a:ext uri="{A12FA001-AC4F-418D-AE19-62706E023703}">
                      <ahyp:hlinkClr xmlns:ahyp="http://schemas.microsoft.com/office/drawing/2018/hyperlinkcolor" val="tx"/>
                    </a:ext>
                  </a:extLst>
                </a:hlinkClick>
              </a:rPr>
              <a:t>ResearchNet</a:t>
            </a:r>
            <a:r>
              <a:rPr kumimoji="0" lang="en-US" sz="1800" b="0" i="0" u="none" strike="noStrike" kern="1200" cap="none" spc="0" normalizeH="0" baseline="0" noProof="0" dirty="0">
                <a:ln>
                  <a:noFill/>
                </a:ln>
                <a:solidFill>
                  <a:srgbClr val="404040"/>
                </a:solidFill>
                <a:effectLst/>
                <a:uLnTx/>
                <a:uFillTx/>
                <a:latin typeface="Gill Sans MT" panose="020B0502020104020203"/>
                <a:ea typeface="+mn-ea"/>
                <a:cs typeface="+mn-cs"/>
              </a:rPr>
              <a:t> and </a:t>
            </a:r>
            <a:r>
              <a:rPr kumimoji="0" lang="en-US" sz="1800" b="0" i="0" u="none" strike="noStrike" kern="1200" cap="none" spc="0" normalizeH="0" baseline="0" noProof="0" dirty="0">
                <a:ln>
                  <a:noFill/>
                </a:ln>
                <a:solidFill>
                  <a:srgbClr val="404040"/>
                </a:solidFill>
                <a:effectLst/>
                <a:uLnTx/>
                <a:uFillTx/>
                <a:latin typeface="Gill Sans MT" panose="020B0502020104020203"/>
                <a:ea typeface="+mn-ea"/>
                <a:cs typeface="+mn-cs"/>
                <a:hlinkClick r:id="rId6">
                  <a:extLst>
                    <a:ext uri="{A12FA001-AC4F-418D-AE19-62706E023703}">
                      <ahyp:hlinkClr xmlns:ahyp="http://schemas.microsoft.com/office/drawing/2018/hyperlinkcolor" val="tx"/>
                    </a:ext>
                  </a:extLst>
                </a:hlinkClick>
              </a:rPr>
              <a:t>Instructions</a:t>
            </a:r>
            <a:endParaRPr kumimoji="0" lang="en-US" sz="1800" b="0" i="0" u="none" strike="noStrike" kern="1200" cap="none" spc="0" normalizeH="0" baseline="0" noProof="0" dirty="0">
              <a:ln>
                <a:noFill/>
              </a:ln>
              <a:solidFill>
                <a:srgbClr val="404040"/>
              </a:solidFill>
              <a:effectLst/>
              <a:uLnTx/>
              <a:uFillTx/>
              <a:latin typeface="Gill Sans MT" panose="020B0502020104020203"/>
              <a:ea typeface="+mn-ea"/>
              <a:cs typeface="+mn-cs"/>
            </a:endParaRPr>
          </a:p>
          <a:p>
            <a:pPr marL="1654175" lvl="8">
              <a:spcBef>
                <a:spcPts val="0"/>
              </a:spcBef>
              <a:buClr>
                <a:srgbClr val="418AB3"/>
              </a:buClr>
              <a:defRPr/>
            </a:pPr>
            <a:r>
              <a:rPr kumimoji="0" lang="en-US" sz="1800" b="0" i="0" u="none" strike="noStrike" kern="1200" cap="none" spc="0" normalizeH="0" baseline="0" noProof="0" dirty="0">
                <a:ln>
                  <a:noFill/>
                </a:ln>
                <a:solidFill>
                  <a:srgbClr val="404040"/>
                </a:solidFill>
                <a:effectLst/>
                <a:uLnTx/>
                <a:uFillTx/>
                <a:latin typeface="Gill Sans MT" panose="020B0502020104020203"/>
                <a:ea typeface="+mn-ea"/>
                <a:cs typeface="+mn-cs"/>
              </a:rPr>
              <a:t>SSHRC: </a:t>
            </a:r>
            <a:r>
              <a:rPr kumimoji="0" lang="en-US" sz="1800" b="0" i="0" u="none" strike="noStrike" kern="1200" cap="none" spc="0" normalizeH="0" baseline="0" noProof="0" dirty="0">
                <a:ln>
                  <a:noFill/>
                </a:ln>
                <a:solidFill>
                  <a:srgbClr val="404040"/>
                </a:solidFill>
                <a:effectLst/>
                <a:uLnTx/>
                <a:uFillTx/>
                <a:latin typeface="Gill Sans MT" panose="020B0502020104020203"/>
                <a:ea typeface="+mn-ea"/>
                <a:cs typeface="+mn-cs"/>
                <a:hlinkClick r:id="rId7">
                  <a:extLst>
                    <a:ext uri="{A12FA001-AC4F-418D-AE19-62706E023703}">
                      <ahyp:hlinkClr xmlns:ahyp="http://schemas.microsoft.com/office/drawing/2018/hyperlinkcolor" val="tx"/>
                    </a:ext>
                  </a:extLst>
                </a:hlinkClick>
              </a:rPr>
              <a:t>Online system </a:t>
            </a:r>
            <a:r>
              <a:rPr kumimoji="0" lang="en-US" sz="1800" b="0" i="0" u="none" strike="noStrike" kern="1200" cap="none" spc="0" normalizeH="0" baseline="0" noProof="0" dirty="0">
                <a:ln>
                  <a:noFill/>
                </a:ln>
                <a:solidFill>
                  <a:srgbClr val="404040"/>
                </a:solidFill>
                <a:effectLst/>
                <a:uLnTx/>
                <a:uFillTx/>
                <a:latin typeface="Gill Sans MT" panose="020B0502020104020203"/>
                <a:ea typeface="+mn-ea"/>
                <a:cs typeface="+mn-cs"/>
              </a:rPr>
              <a:t>and </a:t>
            </a:r>
            <a:r>
              <a:rPr kumimoji="0" lang="en-US" sz="1800" b="0" i="0" u="none" strike="noStrike" kern="1200" cap="none" spc="0" normalizeH="0" baseline="0" noProof="0" dirty="0">
                <a:ln>
                  <a:noFill/>
                </a:ln>
                <a:solidFill>
                  <a:srgbClr val="404040"/>
                </a:solidFill>
                <a:effectLst/>
                <a:uLnTx/>
                <a:uFillTx/>
                <a:latin typeface="Gill Sans MT" panose="020B0502020104020203"/>
                <a:ea typeface="+mn-ea"/>
                <a:cs typeface="+mn-cs"/>
                <a:hlinkClick r:id="rId8">
                  <a:extLst>
                    <a:ext uri="{A12FA001-AC4F-418D-AE19-62706E023703}">
                      <ahyp:hlinkClr xmlns:ahyp="http://schemas.microsoft.com/office/drawing/2018/hyperlinkcolor" val="tx"/>
                    </a:ext>
                  </a:extLst>
                </a:hlinkClick>
              </a:rPr>
              <a:t>Instructions</a:t>
            </a:r>
            <a:endParaRPr lang="en-CA" sz="1800" dirty="0">
              <a:solidFill>
                <a:srgbClr val="404040"/>
              </a:solidFill>
            </a:endParaRPr>
          </a:p>
        </p:txBody>
      </p:sp>
    </p:spTree>
    <p:extLst>
      <p:ext uri="{BB962C8B-B14F-4D97-AF65-F5344CB8AC3E}">
        <p14:creationId xmlns:p14="http://schemas.microsoft.com/office/powerpoint/2010/main" val="2870004889"/>
      </p:ext>
    </p:extLst>
  </p:cSld>
  <p:clrMapOvr>
    <a:masterClrMapping/>
  </p:clrMapOvr>
</p:sld>
</file>

<file path=ppt/theme/theme1.xml><?xml version="1.0" encoding="utf-8"?>
<a:theme xmlns:a="http://schemas.openxmlformats.org/drawingml/2006/main" name="1_Parcel">
  <a:themeElements>
    <a:clrScheme name="Parcel">
      <a:dk1>
        <a:srgbClr val="000000"/>
      </a:dk1>
      <a:lt1>
        <a:sysClr val="window" lastClr="FFFFFF"/>
      </a:lt1>
      <a:dk2>
        <a:srgbClr val="5E5E5E"/>
      </a:dk2>
      <a:lt2>
        <a:srgbClr val="DDDDDD"/>
      </a:lt2>
      <a:accent1>
        <a:srgbClr val="A6B727"/>
      </a:accent1>
      <a:accent2>
        <a:srgbClr val="418AB3"/>
      </a:accent2>
      <a:accent3>
        <a:srgbClr val="F69200"/>
      </a:accent3>
      <a:accent4>
        <a:srgbClr val="838383"/>
      </a:accent4>
      <a:accent5>
        <a:srgbClr val="FEC306"/>
      </a:accent5>
      <a:accent6>
        <a:srgbClr val="DF5327"/>
      </a:accent6>
      <a:hlink>
        <a:srgbClr val="F59E00"/>
      </a:hlink>
      <a:folHlink>
        <a:srgbClr val="B2B2B2"/>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A425FB89-E954-4A2A-81DC-D90804A94DBA}"/>
    </a:ext>
  </a:extLst>
</a:theme>
</file>

<file path=ppt/theme/theme2.xml><?xml version="1.0" encoding="utf-8"?>
<a:theme xmlns:a="http://schemas.openxmlformats.org/drawingml/2006/main" name="Parcel">
  <a:themeElements>
    <a:clrScheme name="Parcel">
      <a:dk1>
        <a:srgbClr val="000000"/>
      </a:dk1>
      <a:lt1>
        <a:sysClr val="window" lastClr="FFFFFF"/>
      </a:lt1>
      <a:dk2>
        <a:srgbClr val="5E5E5E"/>
      </a:dk2>
      <a:lt2>
        <a:srgbClr val="DDDDDD"/>
      </a:lt2>
      <a:accent1>
        <a:srgbClr val="A6B727"/>
      </a:accent1>
      <a:accent2>
        <a:srgbClr val="418AB3"/>
      </a:accent2>
      <a:accent3>
        <a:srgbClr val="F69200"/>
      </a:accent3>
      <a:accent4>
        <a:srgbClr val="838383"/>
      </a:accent4>
      <a:accent5>
        <a:srgbClr val="FEC306"/>
      </a:accent5>
      <a:accent6>
        <a:srgbClr val="DF5327"/>
      </a:accent6>
      <a:hlink>
        <a:srgbClr val="F59E00"/>
      </a:hlink>
      <a:folHlink>
        <a:srgbClr val="B2B2B2"/>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A425FB89-E954-4A2A-81DC-D90804A94DB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97176DCD9ABE34296B2EE81AF38CE70" ma:contentTypeVersion="16" ma:contentTypeDescription="Create a new document." ma:contentTypeScope="" ma:versionID="f8b5a53bc51cd6587dffa713f7712d48">
  <xsd:schema xmlns:xsd="http://www.w3.org/2001/XMLSchema" xmlns:xs="http://www.w3.org/2001/XMLSchema" xmlns:p="http://schemas.microsoft.com/office/2006/metadata/properties" xmlns:ns2="32eabe5a-4174-4217-af00-6e4d9bb260f7" xmlns:ns3="cc324212-d63e-4aea-8f78-7f7aebadcf24" targetNamespace="http://schemas.microsoft.com/office/2006/metadata/properties" ma:root="true" ma:fieldsID="2e6b1a03c4d185c46b30d3828c4541e2" ns2:_="" ns3:_="">
    <xsd:import namespace="32eabe5a-4174-4217-af00-6e4d9bb260f7"/>
    <xsd:import namespace="cc324212-d63e-4aea-8f78-7f7aebadcf24"/>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LengthInSeconds" minOccurs="0"/>
                <xsd:element ref="ns2:MediaServiceLocation" minOccurs="0"/>
                <xsd:element ref="ns2:MediaServiceSearchProperties" minOccurs="0"/>
                <xsd:element ref="ns2:_Flow_Signoff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2eabe5a-4174-4217-af00-6e4d9bb260f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2b3b263f-decc-4103-be06-e60edd914aa1"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_Flow_SignoffStatus" ma:index="23" nillable="true" ma:displayName="Sign-off status" ma:internalName="Sign_x002d_off_x0020_status">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c324212-d63e-4aea-8f78-7f7aebadcf24"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13ae2ca8-c732-49b9-9e84-a148a7170205}" ma:internalName="TaxCatchAll" ma:showField="CatchAllData" ma:web="cc324212-d63e-4aea-8f78-7f7aebadcf2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c324212-d63e-4aea-8f78-7f7aebadcf24" xsi:nil="true"/>
    <_Flow_SignoffStatus xmlns="32eabe5a-4174-4217-af00-6e4d9bb260f7" xsi:nil="true"/>
    <lcf76f155ced4ddcb4097134ff3c332f xmlns="32eabe5a-4174-4217-af00-6e4d9bb260f7">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DFD6744-F746-44CC-B17E-E845D63A847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2eabe5a-4174-4217-af00-6e4d9bb260f7"/>
    <ds:schemaRef ds:uri="cc324212-d63e-4aea-8f78-7f7aebadcf2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5B6D968-3BA5-45CA-AFA4-01F84FB04FAA}">
  <ds:schemaRefs>
    <ds:schemaRef ds:uri="http://schemas.microsoft.com/sharepoint/v3/contenttype/forms"/>
  </ds:schemaRefs>
</ds:datastoreItem>
</file>

<file path=customXml/itemProps3.xml><?xml version="1.0" encoding="utf-8"?>
<ds:datastoreItem xmlns:ds="http://schemas.openxmlformats.org/officeDocument/2006/customXml" ds:itemID="{677C52C5-6F65-4D42-B855-A3283C55581A}">
  <ds:schemaRefs>
    <ds:schemaRef ds:uri="230e9df3-be65-4c73-a93b-d1236ebd677e"/>
    <ds:schemaRef ds:uri="32eabe5a-4174-4217-af00-6e4d9bb260f7"/>
    <ds:schemaRef ds:uri="71af3243-3dd4-4a8d-8c0d-dd76da1f02a5"/>
    <ds:schemaRef ds:uri="cc324212-d63e-4aea-8f78-7f7aebadcf24"/>
    <ds:schemaRef ds:uri="http://schemas.microsoft.com/office/2006/metadata/properties"/>
    <ds:schemaRef ds:uri="http://schemas.microsoft.com/office/infopath/2007/PartnerControls"/>
    <ds:schemaRef ds:uri="http://schemas.microsoft.com/sharepoint/v3"/>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TM10001115[[fn=Parcel]]</Template>
  <TotalTime>1871</TotalTime>
  <Words>3958</Words>
  <Application>Microsoft Office PowerPoint</Application>
  <PresentationFormat>Widescreen</PresentationFormat>
  <Paragraphs>487</Paragraphs>
  <Slides>41</Slides>
  <Notes>25</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41</vt:i4>
      </vt:variant>
    </vt:vector>
  </HeadingPairs>
  <TitlesOfParts>
    <vt:vector size="54" baseType="lpstr">
      <vt:lpstr>Aptos Narrow</vt:lpstr>
      <vt:lpstr>Arial</vt:lpstr>
      <vt:lpstr>Calibri</vt:lpstr>
      <vt:lpstr>Gill Sans MT</vt:lpstr>
      <vt:lpstr>museo-sans</vt:lpstr>
      <vt:lpstr>Segoe Sans</vt:lpstr>
      <vt:lpstr>Symbol</vt:lpstr>
      <vt:lpstr>Untitled Bold</vt:lpstr>
      <vt:lpstr>Untitled Regular</vt:lpstr>
      <vt:lpstr>Verdana</vt:lpstr>
      <vt:lpstr>Wingdings</vt:lpstr>
      <vt:lpstr>1_Parcel</vt:lpstr>
      <vt:lpstr>Parcel</vt:lpstr>
      <vt:lpstr> Doctoral  Scholarship Opportunities Resource  &amp;   Workshop: August 27, 2026</vt:lpstr>
      <vt:lpstr>Land Acknowledgement   “We respectfully acknowledge that we are on the treaty and traditional territory of the Michi Saagiig Anishinaabeg.    We offer our gratitude to the First Peoples for their care for, and teachings about, our earth and our relations.  May we honour those teachings.” </vt:lpstr>
      <vt:lpstr>Agenda</vt:lpstr>
      <vt:lpstr>Various Types of Scholarships</vt:lpstr>
      <vt:lpstr>Sample Trent Donor Scholarship</vt:lpstr>
      <vt:lpstr>William B. Reid Graduate Scholarship</vt:lpstr>
      <vt:lpstr>Graduate Bursaries:  Conference, Research &amp; Travel</vt:lpstr>
      <vt:lpstr>Ontario Graduate Scholarship</vt:lpstr>
      <vt:lpstr>Tri-Agency Doctoral Scholarship</vt:lpstr>
      <vt:lpstr>Pierre Elliot Trudeau Foundation Scholarship</vt:lpstr>
      <vt:lpstr>Where to Submit</vt:lpstr>
      <vt:lpstr>Key Doctoral Scholarship Opportunities  </vt:lpstr>
      <vt:lpstr>Canada Graduate Research Scholarship ~ Doctoral Program</vt:lpstr>
      <vt:lpstr>Tri Agency  Priority Research Areas</vt:lpstr>
      <vt:lpstr>A strong Application</vt:lpstr>
      <vt:lpstr>BIG Picture  Planning Steps</vt:lpstr>
      <vt:lpstr>CGRS D Application: Detail Planning 1</vt:lpstr>
      <vt:lpstr>CGRS D Application: Detail Planning 2</vt:lpstr>
      <vt:lpstr>Application procedures</vt:lpstr>
      <vt:lpstr>Application Portals </vt:lpstr>
      <vt:lpstr>Research Involving and Engaging Indigenous Peoples </vt:lpstr>
      <vt:lpstr>Attaching a Document &amp; Presentation Standards</vt:lpstr>
      <vt:lpstr>Joint initiatives  &amp;  Supplements</vt:lpstr>
      <vt:lpstr>Application components</vt:lpstr>
      <vt:lpstr>CGRS – D Application Checklist</vt:lpstr>
      <vt:lpstr>Outline of Proposed Research</vt:lpstr>
      <vt:lpstr>Outline of Proposed Research  Various Proposal Frameworks</vt:lpstr>
      <vt:lpstr>Diversity Considerations in research Design</vt:lpstr>
      <vt:lpstr>Transcripts </vt:lpstr>
      <vt:lpstr>Canadian Common CV (CCV) </vt:lpstr>
      <vt:lpstr>“Special Circumstances:  what to consider”</vt:lpstr>
      <vt:lpstr>Overview of Scholarship Application Recommendation Letters</vt:lpstr>
      <vt:lpstr>Who? When? How?</vt:lpstr>
      <vt:lpstr> What to provide a referee</vt:lpstr>
      <vt:lpstr>Guidance &amp; Supports</vt:lpstr>
      <vt:lpstr>“Common Mistakes Applicants make” </vt:lpstr>
      <vt:lpstr>Benefits of Developing Scholarship applications</vt:lpstr>
      <vt:lpstr>Doctoral Application Journey</vt:lpstr>
      <vt:lpstr>Funding &amp; Tuition website </vt:lpstr>
      <vt:lpstr>Graduate Scholarships &amp; Awards</vt:lpstr>
      <vt:lpstr>School of Graduate Studies Blackburn Hall, Suite 115 All financial inquires direct to: graduatefinance@trentu.ca </vt:lpstr>
    </vt:vector>
  </TitlesOfParts>
  <Company>Trent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Jane Rennie</dc:creator>
  <cp:lastModifiedBy>Haley McCormick</cp:lastModifiedBy>
  <cp:revision>2</cp:revision>
  <dcterms:created xsi:type="dcterms:W3CDTF">2024-07-08T15:53:07Z</dcterms:created>
  <dcterms:modified xsi:type="dcterms:W3CDTF">2026-09-01T11:54:46Z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0x010100197176DCD9ABE34296B2EE81AF38CE70</vt:lpwstr>
  </property>
  <property fmtid="{D5CDD505-2E9C-101B-9397-08002B2CF9AE}" pid="3" name="MediaServiceImageTags">
    <vt:lpwstr/>
  </property>
</Properties>
</file>