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4"/>
  </p:sldMasterIdLst>
  <p:notesMasterIdLst>
    <p:notesMasterId r:id="rId32"/>
  </p:notesMasterIdLst>
  <p:sldIdLst>
    <p:sldId id="447" r:id="rId5"/>
    <p:sldId id="450" r:id="rId6"/>
    <p:sldId id="442" r:id="rId7"/>
    <p:sldId id="341" r:id="rId8"/>
    <p:sldId id="437" r:id="rId9"/>
    <p:sldId id="449" r:id="rId10"/>
    <p:sldId id="451" r:id="rId11"/>
    <p:sldId id="453" r:id="rId12"/>
    <p:sldId id="452" r:id="rId13"/>
    <p:sldId id="418" r:id="rId14"/>
    <p:sldId id="445" r:id="rId15"/>
    <p:sldId id="448" r:id="rId16"/>
    <p:sldId id="454" r:id="rId17"/>
    <p:sldId id="370" r:id="rId18"/>
    <p:sldId id="376" r:id="rId19"/>
    <p:sldId id="455" r:id="rId20"/>
    <p:sldId id="456" r:id="rId21"/>
    <p:sldId id="457" r:id="rId22"/>
    <p:sldId id="458" r:id="rId23"/>
    <p:sldId id="377" r:id="rId24"/>
    <p:sldId id="379" r:id="rId25"/>
    <p:sldId id="347" r:id="rId26"/>
    <p:sldId id="348" r:id="rId27"/>
    <p:sldId id="380" r:id="rId28"/>
    <p:sldId id="346" r:id="rId29"/>
    <p:sldId id="322" r:id="rId30"/>
    <p:sldId id="33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B3483-6077-4A32-92C8-FA971B76198A}" v="44" dt="2026-01-15T19:22:47.031"/>
    <p1510:client id="{9BAE3045-6463-408B-9741-6D955280567E}" v="4" dt="2026-01-15T20:46:01.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94660"/>
  </p:normalViewPr>
  <p:slideViewPr>
    <p:cSldViewPr snapToGrid="0">
      <p:cViewPr varScale="1">
        <p:scale>
          <a:sx n="105" d="100"/>
          <a:sy n="105" d="100"/>
        </p:scale>
        <p:origin x="1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McCormick" userId="48dd4a60-33cd-4ea5-88e2-107933e55186" providerId="ADAL" clId="{D1203924-50AE-4C19-85F2-0F7D6B27E071}"/>
    <pc:docChg chg="modSld">
      <pc:chgData name="Haley McCormick" userId="48dd4a60-33cd-4ea5-88e2-107933e55186" providerId="ADAL" clId="{D1203924-50AE-4C19-85F2-0F7D6B27E071}" dt="2026-01-15T20:46:05.018" v="12" actId="13244"/>
      <pc:docMkLst>
        <pc:docMk/>
      </pc:docMkLst>
      <pc:sldChg chg="modSp mod">
        <pc:chgData name="Haley McCormick" userId="48dd4a60-33cd-4ea5-88e2-107933e55186" providerId="ADAL" clId="{D1203924-50AE-4C19-85F2-0F7D6B27E071}" dt="2026-01-15T20:46:05.018" v="12" actId="13244"/>
        <pc:sldMkLst>
          <pc:docMk/>
          <pc:sldMk cId="37579226" sldId="379"/>
        </pc:sldMkLst>
        <pc:spChg chg="ord">
          <ac:chgData name="Haley McCormick" userId="48dd4a60-33cd-4ea5-88e2-107933e55186" providerId="ADAL" clId="{D1203924-50AE-4C19-85F2-0F7D6B27E071}" dt="2026-01-15T20:46:05.018" v="12" actId="13244"/>
          <ac:spMkLst>
            <pc:docMk/>
            <pc:sldMk cId="37579226" sldId="379"/>
            <ac:spMk id="3" creationId="{66DDB181-1291-6AD7-B5C4-554E0C774364}"/>
          </ac:spMkLst>
        </pc:spChg>
        <pc:spChg chg="ord">
          <ac:chgData name="Haley McCormick" userId="48dd4a60-33cd-4ea5-88e2-107933e55186" providerId="ADAL" clId="{D1203924-50AE-4C19-85F2-0F7D6B27E071}" dt="2026-01-15T20:46:03.634" v="11" actId="13244"/>
          <ac:spMkLst>
            <pc:docMk/>
            <pc:sldMk cId="37579226" sldId="379"/>
            <ac:spMk id="8" creationId="{8DB1070E-6F0B-E6E4-8871-6ABF79B25EE9}"/>
          </ac:spMkLst>
        </pc:spChg>
        <pc:picChg chg="mod">
          <ac:chgData name="Haley McCormick" userId="48dd4a60-33cd-4ea5-88e2-107933e55186" providerId="ADAL" clId="{D1203924-50AE-4C19-85F2-0F7D6B27E071}" dt="2026-01-15T20:46:01.739" v="10" actId="962"/>
          <ac:picMkLst>
            <pc:docMk/>
            <pc:sldMk cId="37579226" sldId="379"/>
            <ac:picMk id="5" creationId="{3EF2F75D-855A-49EE-62EF-4F1392F54F14}"/>
          </ac:picMkLst>
        </pc:picChg>
      </pc:sldChg>
      <pc:sldChg chg="modSp">
        <pc:chgData name="Haley McCormick" userId="48dd4a60-33cd-4ea5-88e2-107933e55186" providerId="ADAL" clId="{D1203924-50AE-4C19-85F2-0F7D6B27E071}" dt="2026-01-15T20:45:24.085" v="5" actId="13244"/>
        <pc:sldMkLst>
          <pc:docMk/>
          <pc:sldMk cId="3433149806" sldId="442"/>
        </pc:sldMkLst>
        <pc:graphicFrameChg chg="mod">
          <ac:chgData name="Haley McCormick" userId="48dd4a60-33cd-4ea5-88e2-107933e55186" providerId="ADAL" clId="{D1203924-50AE-4C19-85F2-0F7D6B27E071}" dt="2026-01-15T20:45:24.085" v="5" actId="13244"/>
          <ac:graphicFrameMkLst>
            <pc:docMk/>
            <pc:sldMk cId="3433149806" sldId="442"/>
            <ac:graphicFrameMk id="6" creationId="{082A1F53-A643-E2B1-93A0-AA07F831A446}"/>
          </ac:graphicFrameMkLst>
        </pc:graphicFrameChg>
      </pc:sldChg>
      <pc:sldChg chg="modSp mod">
        <pc:chgData name="Haley McCormick" userId="48dd4a60-33cd-4ea5-88e2-107933e55186" providerId="ADAL" clId="{D1203924-50AE-4C19-85F2-0F7D6B27E071}" dt="2026-01-15T20:45:44.989" v="7" actId="13244"/>
        <pc:sldMkLst>
          <pc:docMk/>
          <pc:sldMk cId="2098990957" sldId="445"/>
        </pc:sldMkLst>
        <pc:spChg chg="ord">
          <ac:chgData name="Haley McCormick" userId="48dd4a60-33cd-4ea5-88e2-107933e55186" providerId="ADAL" clId="{D1203924-50AE-4C19-85F2-0F7D6B27E071}" dt="2026-01-15T20:45:44.989" v="7" actId="13244"/>
          <ac:spMkLst>
            <pc:docMk/>
            <pc:sldMk cId="2098990957" sldId="445"/>
            <ac:spMk id="6" creationId="{87F4E6B0-D600-52B3-6A73-C1A910AE1D38}"/>
          </ac:spMkLst>
        </pc:spChg>
      </pc:sldChg>
      <pc:sldChg chg="modSp">
        <pc:chgData name="Haley McCormick" userId="48dd4a60-33cd-4ea5-88e2-107933e55186" providerId="ADAL" clId="{D1203924-50AE-4C19-85F2-0F7D6B27E071}" dt="2026-01-15T20:45:00.884" v="1" actId="962"/>
        <pc:sldMkLst>
          <pc:docMk/>
          <pc:sldMk cId="3950688815" sldId="448"/>
        </pc:sldMkLst>
        <pc:graphicFrameChg chg="mod">
          <ac:chgData name="Haley McCormick" userId="48dd4a60-33cd-4ea5-88e2-107933e55186" providerId="ADAL" clId="{D1203924-50AE-4C19-85F2-0F7D6B27E071}" dt="2026-01-15T20:45:00.884" v="1" actId="962"/>
          <ac:graphicFrameMkLst>
            <pc:docMk/>
            <pc:sldMk cId="3950688815" sldId="448"/>
            <ac:graphicFrameMk id="6" creationId="{70C424EB-0108-DDF1-F894-82E3CFB54C09}"/>
          </ac:graphicFrameMkLst>
        </pc:graphicFrameChg>
      </pc:sldChg>
      <pc:sldChg chg="modSp mod">
        <pc:chgData name="Haley McCormick" userId="48dd4a60-33cd-4ea5-88e2-107933e55186" providerId="ADAL" clId="{D1203924-50AE-4C19-85F2-0F7D6B27E071}" dt="2026-01-15T20:45:35.295" v="6" actId="962"/>
        <pc:sldMkLst>
          <pc:docMk/>
          <pc:sldMk cId="1918761575" sldId="449"/>
        </pc:sldMkLst>
        <pc:picChg chg="mod">
          <ac:chgData name="Haley McCormick" userId="48dd4a60-33cd-4ea5-88e2-107933e55186" providerId="ADAL" clId="{D1203924-50AE-4C19-85F2-0F7D6B27E071}" dt="2026-01-15T20:45:35.295" v="6" actId="962"/>
          <ac:picMkLst>
            <pc:docMk/>
            <pc:sldMk cId="1918761575" sldId="449"/>
            <ac:picMk id="4" creationId="{D6C965B5-F098-A5EE-9588-4492D77D484A}"/>
          </ac:picMkLst>
        </pc:picChg>
      </pc:sldChg>
      <pc:sldChg chg="modSp mod">
        <pc:chgData name="Haley McCormick" userId="48dd4a60-33cd-4ea5-88e2-107933e55186" providerId="ADAL" clId="{D1203924-50AE-4C19-85F2-0F7D6B27E071}" dt="2026-01-15T20:45:14.811" v="4" actId="13244"/>
        <pc:sldMkLst>
          <pc:docMk/>
          <pc:sldMk cId="1381542408" sldId="450"/>
        </pc:sldMkLst>
        <pc:spChg chg="ord">
          <ac:chgData name="Haley McCormick" userId="48dd4a60-33cd-4ea5-88e2-107933e55186" providerId="ADAL" clId="{D1203924-50AE-4C19-85F2-0F7D6B27E071}" dt="2026-01-15T20:45:14.811" v="4" actId="13244"/>
          <ac:spMkLst>
            <pc:docMk/>
            <pc:sldMk cId="1381542408" sldId="450"/>
            <ac:spMk id="4" creationId="{46855806-F3E5-E8F0-0D15-82F0047C55A8}"/>
          </ac:spMkLst>
        </pc:spChg>
      </pc:sldChg>
      <pc:sldChg chg="modSp mod">
        <pc:chgData name="Haley McCormick" userId="48dd4a60-33cd-4ea5-88e2-107933e55186" providerId="ADAL" clId="{D1203924-50AE-4C19-85F2-0F7D6B27E071}" dt="2026-01-15T20:45:53.642" v="9" actId="13244"/>
        <pc:sldMkLst>
          <pc:docMk/>
          <pc:sldMk cId="1253398382" sldId="455"/>
        </pc:sldMkLst>
        <pc:spChg chg="ord">
          <ac:chgData name="Haley McCormick" userId="48dd4a60-33cd-4ea5-88e2-107933e55186" providerId="ADAL" clId="{D1203924-50AE-4C19-85F2-0F7D6B27E071}" dt="2026-01-15T20:45:49.255" v="8" actId="13244"/>
          <ac:spMkLst>
            <pc:docMk/>
            <pc:sldMk cId="1253398382" sldId="455"/>
            <ac:spMk id="2" creationId="{934BCED1-9560-6980-471B-51015EC65B80}"/>
          </ac:spMkLst>
        </pc:spChg>
        <pc:spChg chg="ord">
          <ac:chgData name="Haley McCormick" userId="48dd4a60-33cd-4ea5-88e2-107933e55186" providerId="ADAL" clId="{D1203924-50AE-4C19-85F2-0F7D6B27E071}" dt="2026-01-15T20:45:53.642" v="9" actId="13244"/>
          <ac:spMkLst>
            <pc:docMk/>
            <pc:sldMk cId="1253398382" sldId="455"/>
            <ac:spMk id="8" creationId="{1C3982D5-11B7-F586-7C71-1A09AD6E9600}"/>
          </ac:spMkLst>
        </pc:spChg>
      </pc:sldChg>
      <pc:sldChg chg="modSp mod">
        <pc:chgData name="Haley McCormick" userId="48dd4a60-33cd-4ea5-88e2-107933e55186" providerId="ADAL" clId="{D1203924-50AE-4C19-85F2-0F7D6B27E071}" dt="2026-01-15T20:45:06.606" v="3" actId="962"/>
        <pc:sldMkLst>
          <pc:docMk/>
          <pc:sldMk cId="3891810808" sldId="458"/>
        </pc:sldMkLst>
        <pc:picChg chg="mod">
          <ac:chgData name="Haley McCormick" userId="48dd4a60-33cd-4ea5-88e2-107933e55186" providerId="ADAL" clId="{D1203924-50AE-4C19-85F2-0F7D6B27E071}" dt="2026-01-15T20:45:03.605" v="2" actId="962"/>
          <ac:picMkLst>
            <pc:docMk/>
            <pc:sldMk cId="3891810808" sldId="458"/>
            <ac:picMk id="3" creationId="{AA2ED9E0-9177-5084-BF19-A1DCE7E5087B}"/>
          </ac:picMkLst>
        </pc:picChg>
        <pc:picChg chg="mod">
          <ac:chgData name="Haley McCormick" userId="48dd4a60-33cd-4ea5-88e2-107933e55186" providerId="ADAL" clId="{D1203924-50AE-4C19-85F2-0F7D6B27E071}" dt="2026-01-15T20:45:06.606" v="3" actId="962"/>
          <ac:picMkLst>
            <pc:docMk/>
            <pc:sldMk cId="3891810808" sldId="458"/>
            <ac:picMk id="5" creationId="{5CECF5DD-6059-CB75-EAD3-51CB58E60633}"/>
          </ac:picMkLst>
        </pc:picChg>
      </pc:sldChg>
    </pc:docChg>
  </pc:docChgLst>
  <pc:docChgLst>
    <pc:chgData name="Jane Rennie" userId="9556b1d2-0322-4965-aac5-dd2b6afe6306" providerId="ADAL" clId="{4AA07F10-9BE0-4DD4-A9B3-6089DD90F688}"/>
    <pc:docChg chg="custSel addSld modSld sldOrd">
      <pc:chgData name="Jane Rennie" userId="9556b1d2-0322-4965-aac5-dd2b6afe6306" providerId="ADAL" clId="{4AA07F10-9BE0-4DD4-A9B3-6089DD90F688}" dt="2026-01-15T19:23:15.242" v="483" actId="962"/>
      <pc:docMkLst>
        <pc:docMk/>
      </pc:docMkLst>
      <pc:sldChg chg="addSp delSp modSp mod">
        <pc:chgData name="Jane Rennie" userId="9556b1d2-0322-4965-aac5-dd2b6afe6306" providerId="ADAL" clId="{4AA07F10-9BE0-4DD4-A9B3-6089DD90F688}" dt="2026-01-15T15:14:24.720" v="249" actId="14100"/>
        <pc:sldMkLst>
          <pc:docMk/>
          <pc:sldMk cId="3784505952" sldId="331"/>
        </pc:sldMkLst>
        <pc:spChg chg="mod">
          <ac:chgData name="Jane Rennie" userId="9556b1d2-0322-4965-aac5-dd2b6afe6306" providerId="ADAL" clId="{4AA07F10-9BE0-4DD4-A9B3-6089DD90F688}" dt="2026-01-15T15:14:24.720" v="249" actId="14100"/>
          <ac:spMkLst>
            <pc:docMk/>
            <pc:sldMk cId="3784505952" sldId="331"/>
            <ac:spMk id="28" creationId="{BCA027E7-F7D6-7604-8C75-8A13D80CC67A}"/>
          </ac:spMkLst>
        </pc:spChg>
        <pc:spChg chg="del">
          <ac:chgData name="Jane Rennie" userId="9556b1d2-0322-4965-aac5-dd2b6afe6306" providerId="ADAL" clId="{4AA07F10-9BE0-4DD4-A9B3-6089DD90F688}" dt="2026-01-15T15:14:07.564" v="245" actId="26606"/>
          <ac:spMkLst>
            <pc:docMk/>
            <pc:sldMk cId="3784505952" sldId="331"/>
            <ac:spMk id="41" creationId="{E58348C3-6249-4952-AA86-C63DB35EA9F2}"/>
          </ac:spMkLst>
        </pc:spChg>
        <pc:grpChg chg="del">
          <ac:chgData name="Jane Rennie" userId="9556b1d2-0322-4965-aac5-dd2b6afe6306" providerId="ADAL" clId="{4AA07F10-9BE0-4DD4-A9B3-6089DD90F688}" dt="2026-01-15T15:14:07.564" v="245" actId="26606"/>
          <ac:grpSpMkLst>
            <pc:docMk/>
            <pc:sldMk cId="3784505952" sldId="331"/>
            <ac:grpSpMk id="33" creationId="{08F94D66-27EC-4CB8-8226-D7F41C161863}"/>
          </ac:grpSpMkLst>
        </pc:grpChg>
        <pc:grpChg chg="del">
          <ac:chgData name="Jane Rennie" userId="9556b1d2-0322-4965-aac5-dd2b6afe6306" providerId="ADAL" clId="{4AA07F10-9BE0-4DD4-A9B3-6089DD90F688}" dt="2026-01-15T15:14:07.564" v="245" actId="26606"/>
          <ac:grpSpMkLst>
            <pc:docMk/>
            <pc:sldMk cId="3784505952" sldId="331"/>
            <ac:grpSpMk id="43" creationId="{DE6174AD-DBB0-43E6-98C2-738DB3A15244}"/>
          </ac:grpSpMkLst>
        </pc:grpChg>
        <pc:grpChg chg="add">
          <ac:chgData name="Jane Rennie" userId="9556b1d2-0322-4965-aac5-dd2b6afe6306" providerId="ADAL" clId="{4AA07F10-9BE0-4DD4-A9B3-6089DD90F688}" dt="2026-01-15T15:14:07.564" v="245" actId="26606"/>
          <ac:grpSpMkLst>
            <pc:docMk/>
            <pc:sldMk cId="3784505952" sldId="331"/>
            <ac:grpSpMk id="54" creationId="{08F94D66-27EC-4CB8-8226-D7F41C161863}"/>
          </ac:grpSpMkLst>
        </pc:grpChg>
        <pc:picChg chg="mod">
          <ac:chgData name="Jane Rennie" userId="9556b1d2-0322-4965-aac5-dd2b6afe6306" providerId="ADAL" clId="{4AA07F10-9BE0-4DD4-A9B3-6089DD90F688}" dt="2026-01-15T15:14:07.564" v="245" actId="26606"/>
          <ac:picMkLst>
            <pc:docMk/>
            <pc:sldMk cId="3784505952" sldId="331"/>
            <ac:picMk id="2" creationId="{F8609D2B-3C2E-16DE-633B-F2F5D1EBD0C9}"/>
          </ac:picMkLst>
        </pc:picChg>
      </pc:sldChg>
      <pc:sldChg chg="addSp modSp add mod setBg">
        <pc:chgData name="Jane Rennie" userId="9556b1d2-0322-4965-aac5-dd2b6afe6306" providerId="ADAL" clId="{4AA07F10-9BE0-4DD4-A9B3-6089DD90F688}" dt="2026-01-15T16:50:01.568" v="458" actId="1076"/>
        <pc:sldMkLst>
          <pc:docMk/>
          <pc:sldMk cId="866310751" sldId="341"/>
        </pc:sldMkLst>
        <pc:spChg chg="mod">
          <ac:chgData name="Jane Rennie" userId="9556b1d2-0322-4965-aac5-dd2b6afe6306" providerId="ADAL" clId="{4AA07F10-9BE0-4DD4-A9B3-6089DD90F688}" dt="2026-01-15T16:50:01.568" v="458" actId="1076"/>
          <ac:spMkLst>
            <pc:docMk/>
            <pc:sldMk cId="866310751" sldId="341"/>
            <ac:spMk id="6" creationId="{B803CCCD-6E63-628F-376F-950CB2906EA4}"/>
          </ac:spMkLst>
        </pc:spChg>
        <pc:spChg chg="mod ord">
          <ac:chgData name="Jane Rennie" userId="9556b1d2-0322-4965-aac5-dd2b6afe6306" providerId="ADAL" clId="{4AA07F10-9BE0-4DD4-A9B3-6089DD90F688}" dt="2026-01-15T16:49:52.020" v="456" actId="5793"/>
          <ac:spMkLst>
            <pc:docMk/>
            <pc:sldMk cId="866310751" sldId="341"/>
            <ac:spMk id="9" creationId="{5509B1ED-4D78-65EC-0579-DA9E41D7C42C}"/>
          </ac:spMkLst>
        </pc:spChg>
        <pc:spChg chg="add">
          <ac:chgData name="Jane Rennie" userId="9556b1d2-0322-4965-aac5-dd2b6afe6306" providerId="ADAL" clId="{4AA07F10-9BE0-4DD4-A9B3-6089DD90F688}" dt="2026-01-15T16:49:46.028" v="454" actId="26606"/>
          <ac:spMkLst>
            <pc:docMk/>
            <pc:sldMk cId="866310751" sldId="341"/>
            <ac:spMk id="25" creationId="{85428F22-76B3-4107-AADE-3F9EC95FD325}"/>
          </ac:spMkLst>
        </pc:spChg>
        <pc:grpChg chg="add">
          <ac:chgData name="Jane Rennie" userId="9556b1d2-0322-4965-aac5-dd2b6afe6306" providerId="ADAL" clId="{4AA07F10-9BE0-4DD4-A9B3-6089DD90F688}" dt="2026-01-15T16:49:46.028" v="454" actId="26606"/>
          <ac:grpSpMkLst>
            <pc:docMk/>
            <pc:sldMk cId="866310751" sldId="341"/>
            <ac:grpSpMk id="17" creationId="{260ACC13-B825-49F3-93DE-C8B8F2FA37A1}"/>
          </ac:grpSpMkLst>
        </pc:grpChg>
        <pc:grpChg chg="add">
          <ac:chgData name="Jane Rennie" userId="9556b1d2-0322-4965-aac5-dd2b6afe6306" providerId="ADAL" clId="{4AA07F10-9BE0-4DD4-A9B3-6089DD90F688}" dt="2026-01-15T16:49:46.028" v="454" actId="26606"/>
          <ac:grpSpMkLst>
            <pc:docMk/>
            <pc:sldMk cId="866310751" sldId="341"/>
            <ac:grpSpMk id="27" creationId="{5346FBCF-5353-4172-96F5-4B7EB07777C4}"/>
          </ac:grpSpMkLst>
        </pc:grpChg>
        <pc:grpChg chg="add">
          <ac:chgData name="Jane Rennie" userId="9556b1d2-0322-4965-aac5-dd2b6afe6306" providerId="ADAL" clId="{4AA07F10-9BE0-4DD4-A9B3-6089DD90F688}" dt="2026-01-15T16:49:46.028" v="454" actId="26606"/>
          <ac:grpSpMkLst>
            <pc:docMk/>
            <pc:sldMk cId="866310751" sldId="341"/>
            <ac:grpSpMk id="31" creationId="{78326E10-C8CB-487F-A110-F861268DE619}"/>
          </ac:grpSpMkLst>
        </pc:grpChg>
        <pc:picChg chg="mod">
          <ac:chgData name="Jane Rennie" userId="9556b1d2-0322-4965-aac5-dd2b6afe6306" providerId="ADAL" clId="{4AA07F10-9BE0-4DD4-A9B3-6089DD90F688}" dt="2026-01-15T16:49:46.028" v="454" actId="26606"/>
          <ac:picMkLst>
            <pc:docMk/>
            <pc:sldMk cId="866310751" sldId="341"/>
            <ac:picMk id="12" creationId="{5267427C-FC7B-78B2-23F4-47DB7A446E38}"/>
          </ac:picMkLst>
        </pc:picChg>
      </pc:sldChg>
      <pc:sldChg chg="ord">
        <pc:chgData name="Jane Rennie" userId="9556b1d2-0322-4965-aac5-dd2b6afe6306" providerId="ADAL" clId="{4AA07F10-9BE0-4DD4-A9B3-6089DD90F688}" dt="2026-01-15T17:53:55.638" v="475"/>
        <pc:sldMkLst>
          <pc:docMk/>
          <pc:sldMk cId="231593095" sldId="346"/>
        </pc:sldMkLst>
      </pc:sldChg>
      <pc:sldChg chg="ord">
        <pc:chgData name="Jane Rennie" userId="9556b1d2-0322-4965-aac5-dd2b6afe6306" providerId="ADAL" clId="{4AA07F10-9BE0-4DD4-A9B3-6089DD90F688}" dt="2026-01-15T15:12:41.110" v="242"/>
        <pc:sldMkLst>
          <pc:docMk/>
          <pc:sldMk cId="1335209344" sldId="347"/>
        </pc:sldMkLst>
      </pc:sldChg>
      <pc:sldChg chg="modSp mod ord">
        <pc:chgData name="Jane Rennie" userId="9556b1d2-0322-4965-aac5-dd2b6afe6306" providerId="ADAL" clId="{4AA07F10-9BE0-4DD4-A9B3-6089DD90F688}" dt="2026-01-15T15:13:45.736" v="244" actId="14100"/>
        <pc:sldMkLst>
          <pc:docMk/>
          <pc:sldMk cId="1132523489" sldId="348"/>
        </pc:sldMkLst>
        <pc:spChg chg="mod">
          <ac:chgData name="Jane Rennie" userId="9556b1d2-0322-4965-aac5-dd2b6afe6306" providerId="ADAL" clId="{4AA07F10-9BE0-4DD4-A9B3-6089DD90F688}" dt="2026-01-15T15:13:42.421" v="243" actId="1076"/>
          <ac:spMkLst>
            <pc:docMk/>
            <pc:sldMk cId="1132523489" sldId="348"/>
            <ac:spMk id="2" creationId="{FEBDE7BB-90F9-C742-8713-947B23558624}"/>
          </ac:spMkLst>
        </pc:spChg>
        <pc:spChg chg="mod">
          <ac:chgData name="Jane Rennie" userId="9556b1d2-0322-4965-aac5-dd2b6afe6306" providerId="ADAL" clId="{4AA07F10-9BE0-4DD4-A9B3-6089DD90F688}" dt="2026-01-15T15:13:45.736" v="244" actId="14100"/>
          <ac:spMkLst>
            <pc:docMk/>
            <pc:sldMk cId="1132523489" sldId="348"/>
            <ac:spMk id="3" creationId="{6C757E6F-CE54-3A37-E2EA-5BA99B5804AA}"/>
          </ac:spMkLst>
        </pc:spChg>
      </pc:sldChg>
      <pc:sldChg chg="modSp mod">
        <pc:chgData name="Jane Rennie" userId="9556b1d2-0322-4965-aac5-dd2b6afe6306" providerId="ADAL" clId="{4AA07F10-9BE0-4DD4-A9B3-6089DD90F688}" dt="2026-01-15T15:00:23.179" v="60" actId="20577"/>
        <pc:sldMkLst>
          <pc:docMk/>
          <pc:sldMk cId="2136740646" sldId="370"/>
        </pc:sldMkLst>
        <pc:spChg chg="mod">
          <ac:chgData name="Jane Rennie" userId="9556b1d2-0322-4965-aac5-dd2b6afe6306" providerId="ADAL" clId="{4AA07F10-9BE0-4DD4-A9B3-6089DD90F688}" dt="2026-01-15T15:00:23.179" v="60" actId="20577"/>
          <ac:spMkLst>
            <pc:docMk/>
            <pc:sldMk cId="2136740646" sldId="370"/>
            <ac:spMk id="4" creationId="{5C54E7D2-FB7F-8507-2672-ACBBE6658F6F}"/>
          </ac:spMkLst>
        </pc:spChg>
        <pc:spChg chg="mod">
          <ac:chgData name="Jane Rennie" userId="9556b1d2-0322-4965-aac5-dd2b6afe6306" providerId="ADAL" clId="{4AA07F10-9BE0-4DD4-A9B3-6089DD90F688}" dt="2026-01-15T14:59:57.882" v="56" actId="20577"/>
          <ac:spMkLst>
            <pc:docMk/>
            <pc:sldMk cId="2136740646" sldId="370"/>
            <ac:spMk id="14" creationId="{4A123E22-063C-52AC-4E43-FF2D3B302481}"/>
          </ac:spMkLst>
        </pc:spChg>
      </pc:sldChg>
      <pc:sldChg chg="modSp mod modNotesTx">
        <pc:chgData name="Jane Rennie" userId="9556b1d2-0322-4965-aac5-dd2b6afe6306" providerId="ADAL" clId="{4AA07F10-9BE0-4DD4-A9B3-6089DD90F688}" dt="2026-01-15T15:59:55.365" v="410" actId="20577"/>
        <pc:sldMkLst>
          <pc:docMk/>
          <pc:sldMk cId="1551496771" sldId="376"/>
        </pc:sldMkLst>
        <pc:spChg chg="mod">
          <ac:chgData name="Jane Rennie" userId="9556b1d2-0322-4965-aac5-dd2b6afe6306" providerId="ADAL" clId="{4AA07F10-9BE0-4DD4-A9B3-6089DD90F688}" dt="2026-01-15T15:59:55.365" v="410" actId="20577"/>
          <ac:spMkLst>
            <pc:docMk/>
            <pc:sldMk cId="1551496771" sldId="376"/>
            <ac:spMk id="2" creationId="{08AAD8E9-D880-3AAD-1547-8126D7A98FED}"/>
          </ac:spMkLst>
        </pc:spChg>
        <pc:spChg chg="mod">
          <ac:chgData name="Jane Rennie" userId="9556b1d2-0322-4965-aac5-dd2b6afe6306" providerId="ADAL" clId="{4AA07F10-9BE0-4DD4-A9B3-6089DD90F688}" dt="2026-01-15T15:47:42.382" v="250" actId="113"/>
          <ac:spMkLst>
            <pc:docMk/>
            <pc:sldMk cId="1551496771" sldId="376"/>
            <ac:spMk id="5" creationId="{D2BD3499-FD21-7DD4-1126-06611E60D0F9}"/>
          </ac:spMkLst>
        </pc:spChg>
      </pc:sldChg>
      <pc:sldChg chg="modSp add mod">
        <pc:chgData name="Jane Rennie" userId="9556b1d2-0322-4965-aac5-dd2b6afe6306" providerId="ADAL" clId="{4AA07F10-9BE0-4DD4-A9B3-6089DD90F688}" dt="2026-01-15T15:56:17.612" v="391" actId="113"/>
        <pc:sldMkLst>
          <pc:docMk/>
          <pc:sldMk cId="4216504460" sldId="418"/>
        </pc:sldMkLst>
        <pc:spChg chg="mod">
          <ac:chgData name="Jane Rennie" userId="9556b1d2-0322-4965-aac5-dd2b6afe6306" providerId="ADAL" clId="{4AA07F10-9BE0-4DD4-A9B3-6089DD90F688}" dt="2026-01-15T15:56:17.612" v="391" actId="113"/>
          <ac:spMkLst>
            <pc:docMk/>
            <pc:sldMk cId="4216504460" sldId="418"/>
            <ac:spMk id="2" creationId="{8452E594-4C3D-EB7B-C1A0-16EB9A35621D}"/>
          </ac:spMkLst>
        </pc:spChg>
        <pc:spChg chg="mod">
          <ac:chgData name="Jane Rennie" userId="9556b1d2-0322-4965-aac5-dd2b6afe6306" providerId="ADAL" clId="{4AA07F10-9BE0-4DD4-A9B3-6089DD90F688}" dt="2026-01-15T15:50:54.807" v="262" actId="207"/>
          <ac:spMkLst>
            <pc:docMk/>
            <pc:sldMk cId="4216504460" sldId="418"/>
            <ac:spMk id="3" creationId="{B1C2103B-1378-DCFC-51D1-C778D9B93EFF}"/>
          </ac:spMkLst>
        </pc:spChg>
        <pc:spChg chg="mod">
          <ac:chgData name="Jane Rennie" userId="9556b1d2-0322-4965-aac5-dd2b6afe6306" providerId="ADAL" clId="{4AA07F10-9BE0-4DD4-A9B3-6089DD90F688}" dt="2026-01-15T15:50:59.798" v="263" actId="207"/>
          <ac:spMkLst>
            <pc:docMk/>
            <pc:sldMk cId="4216504460" sldId="418"/>
            <ac:spMk id="4" creationId="{85D2E07D-D5D3-F289-D708-820BBA78FF4C}"/>
          </ac:spMkLst>
        </pc:spChg>
        <pc:spChg chg="mod">
          <ac:chgData name="Jane Rennie" userId="9556b1d2-0322-4965-aac5-dd2b6afe6306" providerId="ADAL" clId="{4AA07F10-9BE0-4DD4-A9B3-6089DD90F688}" dt="2026-01-15T15:51:15.336" v="268" actId="113"/>
          <ac:spMkLst>
            <pc:docMk/>
            <pc:sldMk cId="4216504460" sldId="418"/>
            <ac:spMk id="6" creationId="{FA2165E2-71FD-D949-50C6-198F46782CB2}"/>
          </ac:spMkLst>
        </pc:spChg>
      </pc:sldChg>
      <pc:sldChg chg="addSp modSp add mod setBg">
        <pc:chgData name="Jane Rennie" userId="9556b1d2-0322-4965-aac5-dd2b6afe6306" providerId="ADAL" clId="{4AA07F10-9BE0-4DD4-A9B3-6089DD90F688}" dt="2026-01-15T16:51:16.801" v="471" actId="948"/>
        <pc:sldMkLst>
          <pc:docMk/>
          <pc:sldMk cId="2762888638" sldId="437"/>
        </pc:sldMkLst>
        <pc:spChg chg="mod ord">
          <ac:chgData name="Jane Rennie" userId="9556b1d2-0322-4965-aac5-dd2b6afe6306" providerId="ADAL" clId="{4AA07F10-9BE0-4DD4-A9B3-6089DD90F688}" dt="2026-01-15T16:51:16.801" v="471" actId="948"/>
          <ac:spMkLst>
            <pc:docMk/>
            <pc:sldMk cId="2762888638" sldId="437"/>
            <ac:spMk id="4" creationId="{2D7C1987-E71A-BE31-5619-D2EB4197E609}"/>
          </ac:spMkLst>
        </pc:spChg>
        <pc:spChg chg="mod">
          <ac:chgData name="Jane Rennie" userId="9556b1d2-0322-4965-aac5-dd2b6afe6306" providerId="ADAL" clId="{4AA07F10-9BE0-4DD4-A9B3-6089DD90F688}" dt="2026-01-15T16:50:59.952" v="468" actId="1076"/>
          <ac:spMkLst>
            <pc:docMk/>
            <pc:sldMk cId="2762888638" sldId="437"/>
            <ac:spMk id="7" creationId="{EB09DB26-4E8F-D967-7BEB-F96313BBF391}"/>
          </ac:spMkLst>
        </pc:spChg>
        <pc:grpChg chg="add">
          <ac:chgData name="Jane Rennie" userId="9556b1d2-0322-4965-aac5-dd2b6afe6306" providerId="ADAL" clId="{4AA07F10-9BE0-4DD4-A9B3-6089DD90F688}" dt="2026-01-15T16:50:31.554" v="460" actId="26606"/>
          <ac:grpSpMkLst>
            <pc:docMk/>
            <pc:sldMk cId="2762888638" sldId="437"/>
            <ac:grpSpMk id="30" creationId="{260ACC13-B825-49F3-93DE-C8B8F2FA37A1}"/>
          </ac:grpSpMkLst>
        </pc:grpChg>
        <pc:picChg chg="mod">
          <ac:chgData name="Jane Rennie" userId="9556b1d2-0322-4965-aac5-dd2b6afe6306" providerId="ADAL" clId="{4AA07F10-9BE0-4DD4-A9B3-6089DD90F688}" dt="2026-01-15T16:50:31.554" v="460" actId="26606"/>
          <ac:picMkLst>
            <pc:docMk/>
            <pc:sldMk cId="2762888638" sldId="437"/>
            <ac:picMk id="25" creationId="{19F59DDE-E317-3666-8875-CEB45DE1ED99}"/>
          </ac:picMkLst>
        </pc:picChg>
      </pc:sldChg>
      <pc:sldChg chg="addSp delSp modSp add mod setBg">
        <pc:chgData name="Jane Rennie" userId="9556b1d2-0322-4965-aac5-dd2b6afe6306" providerId="ADAL" clId="{4AA07F10-9BE0-4DD4-A9B3-6089DD90F688}" dt="2026-01-15T19:22:47.031" v="478" actId="962"/>
        <pc:sldMkLst>
          <pc:docMk/>
          <pc:sldMk cId="3433149806" sldId="442"/>
        </pc:sldMkLst>
        <pc:spChg chg="mod">
          <ac:chgData name="Jane Rennie" userId="9556b1d2-0322-4965-aac5-dd2b6afe6306" providerId="ADAL" clId="{4AA07F10-9BE0-4DD4-A9B3-6089DD90F688}" dt="2026-01-15T16:48:53.980" v="451" actId="1076"/>
          <ac:spMkLst>
            <pc:docMk/>
            <pc:sldMk cId="3433149806" sldId="442"/>
            <ac:spMk id="2" creationId="{18650342-3201-9761-FAD9-AFCFCE67D71A}"/>
          </ac:spMkLst>
        </pc:spChg>
        <pc:spChg chg="del">
          <ac:chgData name="Jane Rennie" userId="9556b1d2-0322-4965-aac5-dd2b6afe6306" providerId="ADAL" clId="{4AA07F10-9BE0-4DD4-A9B3-6089DD90F688}" dt="2026-01-15T16:43:43.367" v="412" actId="26606"/>
          <ac:spMkLst>
            <pc:docMk/>
            <pc:sldMk cId="3433149806" sldId="442"/>
            <ac:spMk id="3" creationId="{F70300BF-7FE7-D2D6-3D6D-EB4EB3F914A6}"/>
          </ac:spMkLst>
        </pc:spChg>
        <pc:spChg chg="mod">
          <ac:chgData name="Jane Rennie" userId="9556b1d2-0322-4965-aac5-dd2b6afe6306" providerId="ADAL" clId="{4AA07F10-9BE0-4DD4-A9B3-6089DD90F688}" dt="2026-01-15T16:49:04.657" v="452" actId="1076"/>
          <ac:spMkLst>
            <pc:docMk/>
            <pc:sldMk cId="3433149806" sldId="442"/>
            <ac:spMk id="4" creationId="{CED82A6B-4122-F9DE-4660-8C9AD9606514}"/>
          </ac:spMkLst>
        </pc:spChg>
        <pc:graphicFrameChg chg="add mod modGraphic">
          <ac:chgData name="Jane Rennie" userId="9556b1d2-0322-4965-aac5-dd2b6afe6306" providerId="ADAL" clId="{4AA07F10-9BE0-4DD4-A9B3-6089DD90F688}" dt="2026-01-15T19:22:47.031" v="478" actId="962"/>
          <ac:graphicFrameMkLst>
            <pc:docMk/>
            <pc:sldMk cId="3433149806" sldId="442"/>
            <ac:graphicFrameMk id="6" creationId="{082A1F53-A643-E2B1-93A0-AA07F831A446}"/>
          </ac:graphicFrameMkLst>
        </pc:graphicFrameChg>
      </pc:sldChg>
      <pc:sldChg chg="modSp mod">
        <pc:chgData name="Jane Rennie" userId="9556b1d2-0322-4965-aac5-dd2b6afe6306" providerId="ADAL" clId="{4AA07F10-9BE0-4DD4-A9B3-6089DD90F688}" dt="2026-01-15T15:59:29.082" v="398" actId="14100"/>
        <pc:sldMkLst>
          <pc:docMk/>
          <pc:sldMk cId="2098990957" sldId="445"/>
        </pc:sldMkLst>
        <pc:spChg chg="mod">
          <ac:chgData name="Jane Rennie" userId="9556b1d2-0322-4965-aac5-dd2b6afe6306" providerId="ADAL" clId="{4AA07F10-9BE0-4DD4-A9B3-6089DD90F688}" dt="2026-01-15T15:59:22.369" v="397" actId="113"/>
          <ac:spMkLst>
            <pc:docMk/>
            <pc:sldMk cId="2098990957" sldId="445"/>
            <ac:spMk id="3" creationId="{1A6A0A42-188F-B6D0-BE1F-908BDBE0982D}"/>
          </ac:spMkLst>
        </pc:spChg>
        <pc:spChg chg="mod">
          <ac:chgData name="Jane Rennie" userId="9556b1d2-0322-4965-aac5-dd2b6afe6306" providerId="ADAL" clId="{4AA07F10-9BE0-4DD4-A9B3-6089DD90F688}" dt="2026-01-15T15:59:29.082" v="398" actId="14100"/>
          <ac:spMkLst>
            <pc:docMk/>
            <pc:sldMk cId="2098990957" sldId="445"/>
            <ac:spMk id="6" creationId="{87F4E6B0-D600-52B3-6A73-C1A910AE1D38}"/>
          </ac:spMkLst>
        </pc:spChg>
      </pc:sldChg>
      <pc:sldChg chg="modSp mod">
        <pc:chgData name="Jane Rennie" userId="9556b1d2-0322-4965-aac5-dd2b6afe6306" providerId="ADAL" clId="{4AA07F10-9BE0-4DD4-A9B3-6089DD90F688}" dt="2026-01-15T19:10:20.855" v="476" actId="962"/>
        <pc:sldMkLst>
          <pc:docMk/>
          <pc:sldMk cId="1237769354" sldId="447"/>
        </pc:sldMkLst>
        <pc:spChg chg="mod">
          <ac:chgData name="Jane Rennie" userId="9556b1d2-0322-4965-aac5-dd2b6afe6306" providerId="ADAL" clId="{4AA07F10-9BE0-4DD4-A9B3-6089DD90F688}" dt="2026-01-15T14:53:02.558" v="0" actId="1076"/>
          <ac:spMkLst>
            <pc:docMk/>
            <pc:sldMk cId="1237769354" sldId="447"/>
            <ac:spMk id="2" creationId="{6BF4E3FC-57FF-B0EB-93AD-C8FC96BCF5C9}"/>
          </ac:spMkLst>
        </pc:spChg>
        <pc:spChg chg="mod">
          <ac:chgData name="Jane Rennie" userId="9556b1d2-0322-4965-aac5-dd2b6afe6306" providerId="ADAL" clId="{4AA07F10-9BE0-4DD4-A9B3-6089DD90F688}" dt="2026-01-15T14:53:06.060" v="1" actId="14100"/>
          <ac:spMkLst>
            <pc:docMk/>
            <pc:sldMk cId="1237769354" sldId="447"/>
            <ac:spMk id="3" creationId="{D3CFC939-AD85-4162-BB95-6B0CE4DC717F}"/>
          </ac:spMkLst>
        </pc:spChg>
        <pc:picChg chg="mod">
          <ac:chgData name="Jane Rennie" userId="9556b1d2-0322-4965-aac5-dd2b6afe6306" providerId="ADAL" clId="{4AA07F10-9BE0-4DD4-A9B3-6089DD90F688}" dt="2026-01-15T19:10:20.855" v="476" actId="962"/>
          <ac:picMkLst>
            <pc:docMk/>
            <pc:sldMk cId="1237769354" sldId="447"/>
            <ac:picMk id="4" creationId="{238FA067-481B-ECFE-4E4D-5B0D48E4EA65}"/>
          </ac:picMkLst>
        </pc:picChg>
      </pc:sldChg>
      <pc:sldChg chg="addSp modSp mod setBg">
        <pc:chgData name="Jane Rennie" userId="9556b1d2-0322-4965-aac5-dd2b6afe6306" providerId="ADAL" clId="{4AA07F10-9BE0-4DD4-A9B3-6089DD90F688}" dt="2026-01-15T14:58:58.736" v="23" actId="113"/>
        <pc:sldMkLst>
          <pc:docMk/>
          <pc:sldMk cId="3950688815" sldId="448"/>
        </pc:sldMkLst>
        <pc:spChg chg="mod">
          <ac:chgData name="Jane Rennie" userId="9556b1d2-0322-4965-aac5-dd2b6afe6306" providerId="ADAL" clId="{4AA07F10-9BE0-4DD4-A9B3-6089DD90F688}" dt="2026-01-15T14:57:42.953" v="9" actId="14100"/>
          <ac:spMkLst>
            <pc:docMk/>
            <pc:sldMk cId="3950688815" sldId="448"/>
            <ac:spMk id="2" creationId="{20DE19BA-6C9C-0594-AF21-E3708E524058}"/>
          </ac:spMkLst>
        </pc:spChg>
        <pc:spChg chg="add">
          <ac:chgData name="Jane Rennie" userId="9556b1d2-0322-4965-aac5-dd2b6afe6306" providerId="ADAL" clId="{4AA07F10-9BE0-4DD4-A9B3-6089DD90F688}" dt="2026-01-15T14:57:26.630" v="7" actId="26606"/>
          <ac:spMkLst>
            <pc:docMk/>
            <pc:sldMk cId="3950688815" sldId="448"/>
            <ac:spMk id="19" creationId="{94C52C56-BEF2-4E22-8C8E-A7AC96B03A72}"/>
          </ac:spMkLst>
        </pc:spChg>
        <pc:spChg chg="add">
          <ac:chgData name="Jane Rennie" userId="9556b1d2-0322-4965-aac5-dd2b6afe6306" providerId="ADAL" clId="{4AA07F10-9BE0-4DD4-A9B3-6089DD90F688}" dt="2026-01-15T14:57:26.630" v="7" actId="26606"/>
          <ac:spMkLst>
            <pc:docMk/>
            <pc:sldMk cId="3950688815" sldId="448"/>
            <ac:spMk id="21" creationId="{42285737-90EE-47DC-AC80-8AE156B11969}"/>
          </ac:spMkLst>
        </pc:spChg>
        <pc:grpChg chg="add">
          <ac:chgData name="Jane Rennie" userId="9556b1d2-0322-4965-aac5-dd2b6afe6306" providerId="ADAL" clId="{4AA07F10-9BE0-4DD4-A9B3-6089DD90F688}" dt="2026-01-15T14:57:26.630" v="7" actId="26606"/>
          <ac:grpSpMkLst>
            <pc:docMk/>
            <pc:sldMk cId="3950688815" sldId="448"/>
            <ac:grpSpMk id="11" creationId="{71092D16-14DA-4606-831F-0DB3EEECB91C}"/>
          </ac:grpSpMkLst>
        </pc:grpChg>
        <pc:grpChg chg="add">
          <ac:chgData name="Jane Rennie" userId="9556b1d2-0322-4965-aac5-dd2b6afe6306" providerId="ADAL" clId="{4AA07F10-9BE0-4DD4-A9B3-6089DD90F688}" dt="2026-01-15T14:57:26.630" v="7" actId="26606"/>
          <ac:grpSpMkLst>
            <pc:docMk/>
            <pc:sldMk cId="3950688815" sldId="448"/>
            <ac:grpSpMk id="23" creationId="{B57BDC17-F1B3-455F-BBF1-680AA1F25C06}"/>
          </ac:grpSpMkLst>
        </pc:grpChg>
        <pc:graphicFrameChg chg="mod modGraphic">
          <ac:chgData name="Jane Rennie" userId="9556b1d2-0322-4965-aac5-dd2b6afe6306" providerId="ADAL" clId="{4AA07F10-9BE0-4DD4-A9B3-6089DD90F688}" dt="2026-01-15T14:58:58.736" v="23" actId="113"/>
          <ac:graphicFrameMkLst>
            <pc:docMk/>
            <pc:sldMk cId="3950688815" sldId="448"/>
            <ac:graphicFrameMk id="6" creationId="{70C424EB-0108-DDF1-F894-82E3CFB54C09}"/>
          </ac:graphicFrameMkLst>
        </pc:graphicFrameChg>
      </pc:sldChg>
      <pc:sldChg chg="modSp mod">
        <pc:chgData name="Jane Rennie" userId="9556b1d2-0322-4965-aac5-dd2b6afe6306" providerId="ADAL" clId="{4AA07F10-9BE0-4DD4-A9B3-6089DD90F688}" dt="2026-01-15T19:22:59.565" v="480" actId="962"/>
        <pc:sldMkLst>
          <pc:docMk/>
          <pc:sldMk cId="1918761575" sldId="449"/>
        </pc:sldMkLst>
        <pc:picChg chg="mod">
          <ac:chgData name="Jane Rennie" userId="9556b1d2-0322-4965-aac5-dd2b6afe6306" providerId="ADAL" clId="{4AA07F10-9BE0-4DD4-A9B3-6089DD90F688}" dt="2026-01-15T19:22:59.565" v="480" actId="962"/>
          <ac:picMkLst>
            <pc:docMk/>
            <pc:sldMk cId="1918761575" sldId="449"/>
            <ac:picMk id="4" creationId="{D6C965B5-F098-A5EE-9588-4492D77D484A}"/>
          </ac:picMkLst>
        </pc:picChg>
      </pc:sldChg>
      <pc:sldChg chg="modSp mod">
        <pc:chgData name="Jane Rennie" userId="9556b1d2-0322-4965-aac5-dd2b6afe6306" providerId="ADAL" clId="{4AA07F10-9BE0-4DD4-A9B3-6089DD90F688}" dt="2026-01-15T14:55:44.392" v="5" actId="113"/>
        <pc:sldMkLst>
          <pc:docMk/>
          <pc:sldMk cId="1381542408" sldId="450"/>
        </pc:sldMkLst>
        <pc:spChg chg="mod">
          <ac:chgData name="Jane Rennie" userId="9556b1d2-0322-4965-aac5-dd2b6afe6306" providerId="ADAL" clId="{4AA07F10-9BE0-4DD4-A9B3-6089DD90F688}" dt="2026-01-15T14:55:44.392" v="5" actId="113"/>
          <ac:spMkLst>
            <pc:docMk/>
            <pc:sldMk cId="1381542408" sldId="450"/>
            <ac:spMk id="3" creationId="{37E52531-ADED-8809-283C-0CF62E422829}"/>
          </ac:spMkLst>
        </pc:spChg>
      </pc:sldChg>
      <pc:sldChg chg="modSp mod">
        <pc:chgData name="Jane Rennie" userId="9556b1d2-0322-4965-aac5-dd2b6afe6306" providerId="ADAL" clId="{4AA07F10-9BE0-4DD4-A9B3-6089DD90F688}" dt="2026-01-15T14:56:46.068" v="6" actId="255"/>
        <pc:sldMkLst>
          <pc:docMk/>
          <pc:sldMk cId="3956754852" sldId="451"/>
        </pc:sldMkLst>
        <pc:spChg chg="mod">
          <ac:chgData name="Jane Rennie" userId="9556b1d2-0322-4965-aac5-dd2b6afe6306" providerId="ADAL" clId="{4AA07F10-9BE0-4DD4-A9B3-6089DD90F688}" dt="2026-01-15T14:56:46.068" v="6" actId="255"/>
          <ac:spMkLst>
            <pc:docMk/>
            <pc:sldMk cId="3956754852" sldId="451"/>
            <ac:spMk id="5" creationId="{95B9B79B-7B67-8B9A-5E17-C5448F1EA981}"/>
          </ac:spMkLst>
        </pc:spChg>
      </pc:sldChg>
      <pc:sldChg chg="modSp mod ord">
        <pc:chgData name="Jane Rennie" userId="9556b1d2-0322-4965-aac5-dd2b6afe6306" providerId="ADAL" clId="{4AA07F10-9BE0-4DD4-A9B3-6089DD90F688}" dt="2026-01-15T19:23:15.242" v="483" actId="962"/>
        <pc:sldMkLst>
          <pc:docMk/>
          <pc:sldMk cId="111229194" sldId="453"/>
        </pc:sldMkLst>
        <pc:picChg chg="mod">
          <ac:chgData name="Jane Rennie" userId="9556b1d2-0322-4965-aac5-dd2b6afe6306" providerId="ADAL" clId="{4AA07F10-9BE0-4DD4-A9B3-6089DD90F688}" dt="2026-01-15T19:23:10.558" v="482" actId="962"/>
          <ac:picMkLst>
            <pc:docMk/>
            <pc:sldMk cId="111229194" sldId="453"/>
            <ac:picMk id="6" creationId="{807A8FF2-7662-683C-F441-38F0A2A79F2E}"/>
          </ac:picMkLst>
        </pc:picChg>
        <pc:picChg chg="mod">
          <ac:chgData name="Jane Rennie" userId="9556b1d2-0322-4965-aac5-dd2b6afe6306" providerId="ADAL" clId="{4AA07F10-9BE0-4DD4-A9B3-6089DD90F688}" dt="2026-01-15T19:23:15.242" v="483" actId="962"/>
          <ac:picMkLst>
            <pc:docMk/>
            <pc:sldMk cId="111229194" sldId="453"/>
            <ac:picMk id="8" creationId="{685C9046-449C-A142-955D-833819345315}"/>
          </ac:picMkLst>
        </pc:picChg>
      </pc:sldChg>
      <pc:sldChg chg="modSp mod">
        <pc:chgData name="Jane Rennie" userId="9556b1d2-0322-4965-aac5-dd2b6afe6306" providerId="ADAL" clId="{4AA07F10-9BE0-4DD4-A9B3-6089DD90F688}" dt="2026-01-15T15:10:36.028" v="233" actId="113"/>
        <pc:sldMkLst>
          <pc:docMk/>
          <pc:sldMk cId="1197493415" sldId="456"/>
        </pc:sldMkLst>
        <pc:spChg chg="mod">
          <ac:chgData name="Jane Rennie" userId="9556b1d2-0322-4965-aac5-dd2b6afe6306" providerId="ADAL" clId="{4AA07F10-9BE0-4DD4-A9B3-6089DD90F688}" dt="2026-01-15T15:10:36.028" v="233" actId="113"/>
          <ac:spMkLst>
            <pc:docMk/>
            <pc:sldMk cId="1197493415" sldId="456"/>
            <ac:spMk id="3" creationId="{32C8EADE-DE72-A9CB-D5B4-883152A4EB19}"/>
          </ac:spMkLst>
        </pc:spChg>
        <pc:spChg chg="mod">
          <ac:chgData name="Jane Rennie" userId="9556b1d2-0322-4965-aac5-dd2b6afe6306" providerId="ADAL" clId="{4AA07F10-9BE0-4DD4-A9B3-6089DD90F688}" dt="2026-01-15T15:07:23.711" v="191" actId="1076"/>
          <ac:spMkLst>
            <pc:docMk/>
            <pc:sldMk cId="1197493415" sldId="456"/>
            <ac:spMk id="6" creationId="{0E440F27-0A92-240F-E00C-AD642C801DFF}"/>
          </ac:spMkLst>
        </pc:spChg>
      </pc:sldChg>
      <pc:sldChg chg="modSp mod">
        <pc:chgData name="Jane Rennie" userId="9556b1d2-0322-4965-aac5-dd2b6afe6306" providerId="ADAL" clId="{4AA07F10-9BE0-4DD4-A9B3-6089DD90F688}" dt="2026-01-15T15:11:05.431" v="236" actId="207"/>
        <pc:sldMkLst>
          <pc:docMk/>
          <pc:sldMk cId="848720459" sldId="457"/>
        </pc:sldMkLst>
        <pc:spChg chg="mod">
          <ac:chgData name="Jane Rennie" userId="9556b1d2-0322-4965-aac5-dd2b6afe6306" providerId="ADAL" clId="{4AA07F10-9BE0-4DD4-A9B3-6089DD90F688}" dt="2026-01-15T15:03:38.480" v="116" actId="14100"/>
          <ac:spMkLst>
            <pc:docMk/>
            <pc:sldMk cId="848720459" sldId="457"/>
            <ac:spMk id="2" creationId="{7AAA6154-4B84-6886-7637-8B81542A4953}"/>
          </ac:spMkLst>
        </pc:spChg>
        <pc:spChg chg="mod">
          <ac:chgData name="Jane Rennie" userId="9556b1d2-0322-4965-aac5-dd2b6afe6306" providerId="ADAL" clId="{4AA07F10-9BE0-4DD4-A9B3-6089DD90F688}" dt="2026-01-15T15:03:42.924" v="117" actId="1076"/>
          <ac:spMkLst>
            <pc:docMk/>
            <pc:sldMk cId="848720459" sldId="457"/>
            <ac:spMk id="4" creationId="{1F7ECF7E-125F-DC0C-51C8-2716F24DFBE4}"/>
          </ac:spMkLst>
        </pc:spChg>
        <pc:spChg chg="mod">
          <ac:chgData name="Jane Rennie" userId="9556b1d2-0322-4965-aac5-dd2b6afe6306" providerId="ADAL" clId="{4AA07F10-9BE0-4DD4-A9B3-6089DD90F688}" dt="2026-01-15T15:11:05.431" v="236" actId="207"/>
          <ac:spMkLst>
            <pc:docMk/>
            <pc:sldMk cId="848720459" sldId="457"/>
            <ac:spMk id="6" creationId="{E1985915-18DF-A3FF-D313-1EAEBDA79D17}"/>
          </ac:spMkLst>
        </pc:spChg>
      </pc:sldChg>
      <pc:sldChg chg="modSp mod">
        <pc:chgData name="Jane Rennie" userId="9556b1d2-0322-4965-aac5-dd2b6afe6306" providerId="ADAL" clId="{4AA07F10-9BE0-4DD4-A9B3-6089DD90F688}" dt="2026-01-15T15:11:26.615" v="238" actId="113"/>
        <pc:sldMkLst>
          <pc:docMk/>
          <pc:sldMk cId="3891810808" sldId="458"/>
        </pc:sldMkLst>
        <pc:spChg chg="mod">
          <ac:chgData name="Jane Rennie" userId="9556b1d2-0322-4965-aac5-dd2b6afe6306" providerId="ADAL" clId="{4AA07F10-9BE0-4DD4-A9B3-6089DD90F688}" dt="2026-01-15T15:08:11.037" v="230" actId="14100"/>
          <ac:spMkLst>
            <pc:docMk/>
            <pc:sldMk cId="3891810808" sldId="458"/>
            <ac:spMk id="2" creationId="{758B09FC-7C7B-B862-5AE5-B7B0B5DEEFE0}"/>
          </ac:spMkLst>
        </pc:spChg>
        <pc:spChg chg="mod">
          <ac:chgData name="Jane Rennie" userId="9556b1d2-0322-4965-aac5-dd2b6afe6306" providerId="ADAL" clId="{4AA07F10-9BE0-4DD4-A9B3-6089DD90F688}" dt="2026-01-15T15:11:26.615" v="238" actId="113"/>
          <ac:spMkLst>
            <pc:docMk/>
            <pc:sldMk cId="3891810808" sldId="458"/>
            <ac:spMk id="8" creationId="{1F509AB2-9E2E-4085-0941-F10F75122BC7}"/>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hyperlink" Target="https://sshrc-crsh.canada.ca/funding-financement/nfrf-fnfr/resources-ressources/standards-normes-eng.aspx" TargetMode="External"/><Relationship Id="rId1" Type="http://schemas.openxmlformats.org/officeDocument/2006/relationships/hyperlink" Target="https://www.nserc-crsng.gc.ca/OnlineServices-ServicesEnLigne/pdfatt2_eng.asp" TargetMode="Externa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8.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hyperlink" Target="https://sshrc-crsh.canada.ca/funding-financement/nfrf-fnfr/resources-ressources/standards-normes-eng.aspx" TargetMode="External"/><Relationship Id="rId4" Type="http://schemas.openxmlformats.org/officeDocument/2006/relationships/image" Target="../media/image22.svg"/><Relationship Id="rId9" Type="http://schemas.openxmlformats.org/officeDocument/2006/relationships/hyperlink" Target="https://www.nserc-crsng.gc.ca/OnlineServices-ServicesEnLigne/pdfatt2_eng.as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91E034-D7AC-4172-B195-83C2E41C362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6FF491-A239-4313-9216-52D07B02CF4A}">
      <dgm:prSet custT="1"/>
      <dgm:spPr/>
      <dgm:t>
        <a:bodyPr/>
        <a:lstStyle/>
        <a:p>
          <a:r>
            <a:rPr lang="en-CA" sz="1700" b="1" dirty="0">
              <a:solidFill>
                <a:schemeClr val="bg1"/>
              </a:solidFill>
            </a:rPr>
            <a:t>If your field of research best aligns with NSERC choose: </a:t>
          </a:r>
          <a:endParaRPr lang="en-US" sz="1700" dirty="0">
            <a:solidFill>
              <a:schemeClr val="bg1"/>
            </a:solidFill>
          </a:endParaRPr>
        </a:p>
      </dgm:t>
    </dgm:pt>
    <dgm:pt modelId="{D634987D-D5F0-4273-8119-69BDAE9A5CEB}" type="parTrans" cxnId="{F00E0CA8-FED4-4CA2-979D-0F3A13CB1ECD}">
      <dgm:prSet/>
      <dgm:spPr/>
      <dgm:t>
        <a:bodyPr/>
        <a:lstStyle/>
        <a:p>
          <a:endParaRPr lang="en-US"/>
        </a:p>
      </dgm:t>
    </dgm:pt>
    <dgm:pt modelId="{F960EA29-D759-4420-B381-7F3E0636507D}" type="sibTrans" cxnId="{F00E0CA8-FED4-4CA2-979D-0F3A13CB1ECD}">
      <dgm:prSet/>
      <dgm:spPr/>
      <dgm:t>
        <a:bodyPr/>
        <a:lstStyle/>
        <a:p>
          <a:endParaRPr lang="en-US"/>
        </a:p>
      </dgm:t>
    </dgm:pt>
    <dgm:pt modelId="{76816615-0325-40CC-B99E-A76E579E8DB1}">
      <dgm:prSet custT="1"/>
      <dgm:spPr/>
      <dgm:t>
        <a:bodyPr/>
        <a:lstStyle/>
        <a:p>
          <a:r>
            <a:rPr lang="en-CA" sz="1700" b="1" dirty="0">
              <a:solidFill>
                <a:schemeClr val="bg1"/>
              </a:solidFill>
            </a:rPr>
            <a:t>Doctoral Sciences / Social Sciences</a:t>
          </a:r>
          <a:endParaRPr lang="en-US" sz="1700" dirty="0">
            <a:solidFill>
              <a:schemeClr val="bg1"/>
            </a:solidFill>
          </a:endParaRPr>
        </a:p>
      </dgm:t>
    </dgm:pt>
    <dgm:pt modelId="{2FE887F3-4765-48C8-B09E-09EC84FEA07E}" type="parTrans" cxnId="{001700DD-B69A-4610-87DA-FD578EF6E183}">
      <dgm:prSet/>
      <dgm:spPr/>
      <dgm:t>
        <a:bodyPr/>
        <a:lstStyle/>
        <a:p>
          <a:endParaRPr lang="en-US"/>
        </a:p>
      </dgm:t>
    </dgm:pt>
    <dgm:pt modelId="{7D2B5897-D4B4-4D2F-9FA3-ECC02A2E7C63}" type="sibTrans" cxnId="{001700DD-B69A-4610-87DA-FD578EF6E183}">
      <dgm:prSet/>
      <dgm:spPr/>
      <dgm:t>
        <a:bodyPr/>
        <a:lstStyle/>
        <a:p>
          <a:endParaRPr lang="en-US"/>
        </a:p>
      </dgm:t>
    </dgm:pt>
    <dgm:pt modelId="{C1D69E94-808E-4DFA-B9A4-4ADA91B6EF52}">
      <dgm:prSet custT="1"/>
      <dgm:spPr/>
      <dgm:t>
        <a:bodyPr/>
        <a:lstStyle/>
        <a:p>
          <a:r>
            <a:rPr lang="en-CA" sz="1700" b="1" dirty="0">
              <a:solidFill>
                <a:schemeClr val="bg1"/>
              </a:solidFill>
            </a:rPr>
            <a:t>Master's Science / Social Sciences</a:t>
          </a:r>
          <a:endParaRPr lang="en-US" sz="1700" dirty="0">
            <a:solidFill>
              <a:schemeClr val="bg1"/>
            </a:solidFill>
          </a:endParaRPr>
        </a:p>
      </dgm:t>
    </dgm:pt>
    <dgm:pt modelId="{329A2E3D-EC18-4144-B643-884C88F31122}" type="parTrans" cxnId="{9362601F-5CBB-42DD-A866-4B96C7E69D4A}">
      <dgm:prSet/>
      <dgm:spPr/>
      <dgm:t>
        <a:bodyPr/>
        <a:lstStyle/>
        <a:p>
          <a:endParaRPr lang="en-US"/>
        </a:p>
      </dgm:t>
    </dgm:pt>
    <dgm:pt modelId="{993B1833-BDAC-47C8-9953-399874356165}" type="sibTrans" cxnId="{9362601F-5CBB-42DD-A866-4B96C7E69D4A}">
      <dgm:prSet/>
      <dgm:spPr/>
      <dgm:t>
        <a:bodyPr/>
        <a:lstStyle/>
        <a:p>
          <a:endParaRPr lang="en-US"/>
        </a:p>
      </dgm:t>
    </dgm:pt>
    <dgm:pt modelId="{446B4E25-150C-49EF-B9C5-789416978E07}">
      <dgm:prSet custT="1"/>
      <dgm:spPr/>
      <dgm:t>
        <a:bodyPr/>
        <a:lstStyle/>
        <a:p>
          <a:r>
            <a:rPr lang="en-CA" sz="1700" b="1" dirty="0">
              <a:solidFill>
                <a:schemeClr val="bg1"/>
              </a:solidFill>
            </a:rPr>
            <a:t>If your field of research best aligns with SSHRC choose:</a:t>
          </a:r>
          <a:endParaRPr lang="en-US" sz="1700" dirty="0">
            <a:solidFill>
              <a:schemeClr val="bg1"/>
            </a:solidFill>
          </a:endParaRPr>
        </a:p>
      </dgm:t>
    </dgm:pt>
    <dgm:pt modelId="{9D86C263-E909-4A01-8343-6332EACFA4DB}" type="parTrans" cxnId="{E4C230C5-053E-4A22-9251-F65D0328E9E3}">
      <dgm:prSet/>
      <dgm:spPr/>
      <dgm:t>
        <a:bodyPr/>
        <a:lstStyle/>
        <a:p>
          <a:endParaRPr lang="en-US"/>
        </a:p>
      </dgm:t>
    </dgm:pt>
    <dgm:pt modelId="{946C2F2D-8B1C-4889-8D23-2B41439DD596}" type="sibTrans" cxnId="{E4C230C5-053E-4A22-9251-F65D0328E9E3}">
      <dgm:prSet/>
      <dgm:spPr/>
      <dgm:t>
        <a:bodyPr/>
        <a:lstStyle/>
        <a:p>
          <a:endParaRPr lang="en-US"/>
        </a:p>
      </dgm:t>
    </dgm:pt>
    <dgm:pt modelId="{44407C12-D31A-4443-8099-762D63C2EAD5}">
      <dgm:prSet custT="1"/>
      <dgm:spPr/>
      <dgm:t>
        <a:bodyPr/>
        <a:lstStyle/>
        <a:p>
          <a:r>
            <a:rPr lang="en-CA" sz="1700" b="1" dirty="0">
              <a:solidFill>
                <a:schemeClr val="bg1"/>
              </a:solidFill>
            </a:rPr>
            <a:t>Doctoral Humanities &amp; Arts / Social Sciences</a:t>
          </a:r>
          <a:endParaRPr lang="en-US" sz="1700" dirty="0">
            <a:solidFill>
              <a:schemeClr val="bg1"/>
            </a:solidFill>
          </a:endParaRPr>
        </a:p>
      </dgm:t>
    </dgm:pt>
    <dgm:pt modelId="{AAA7C938-A96B-4C78-A894-5730F1EBE513}" type="parTrans" cxnId="{AB283990-0DBD-4492-BC4E-0051DFD71FD3}">
      <dgm:prSet/>
      <dgm:spPr/>
      <dgm:t>
        <a:bodyPr/>
        <a:lstStyle/>
        <a:p>
          <a:endParaRPr lang="en-US"/>
        </a:p>
      </dgm:t>
    </dgm:pt>
    <dgm:pt modelId="{B7663C4C-8FDC-40DD-AB67-530B4639BA2A}" type="sibTrans" cxnId="{AB283990-0DBD-4492-BC4E-0051DFD71FD3}">
      <dgm:prSet/>
      <dgm:spPr/>
      <dgm:t>
        <a:bodyPr/>
        <a:lstStyle/>
        <a:p>
          <a:endParaRPr lang="en-US"/>
        </a:p>
      </dgm:t>
    </dgm:pt>
    <dgm:pt modelId="{B126A21C-E9C3-4AAB-AB26-00A64473FA0F}">
      <dgm:prSet custT="1"/>
      <dgm:spPr/>
      <dgm:t>
        <a:bodyPr/>
        <a:lstStyle/>
        <a:p>
          <a:r>
            <a:rPr lang="en-CA" sz="1700" b="1" dirty="0">
              <a:solidFill>
                <a:schemeClr val="bg1"/>
              </a:solidFill>
            </a:rPr>
            <a:t>Master's Humanities &amp; Arts / Social Sciences</a:t>
          </a:r>
          <a:endParaRPr lang="en-US" sz="1700" dirty="0">
            <a:solidFill>
              <a:schemeClr val="bg1"/>
            </a:solidFill>
          </a:endParaRPr>
        </a:p>
      </dgm:t>
    </dgm:pt>
    <dgm:pt modelId="{EA67E04A-B2D0-4E73-BB8C-55EA84CFC45E}" type="parTrans" cxnId="{D337759B-CAE1-4228-A736-DB929B17476A}">
      <dgm:prSet/>
      <dgm:spPr/>
      <dgm:t>
        <a:bodyPr/>
        <a:lstStyle/>
        <a:p>
          <a:endParaRPr lang="en-US"/>
        </a:p>
      </dgm:t>
    </dgm:pt>
    <dgm:pt modelId="{A6BF920F-7D1F-4CF9-AE36-77EAE6ECBADC}" type="sibTrans" cxnId="{D337759B-CAE1-4228-A736-DB929B17476A}">
      <dgm:prSet/>
      <dgm:spPr/>
      <dgm:t>
        <a:bodyPr/>
        <a:lstStyle/>
        <a:p>
          <a:endParaRPr lang="en-US"/>
        </a:p>
      </dgm:t>
    </dgm:pt>
    <dgm:pt modelId="{55445D98-A81B-4E50-B90F-753E0DB88D22}" type="pres">
      <dgm:prSet presAssocID="{A691E034-D7AC-4172-B195-83C2E41C3620}" presName="diagram" presStyleCnt="0">
        <dgm:presLayoutVars>
          <dgm:dir/>
          <dgm:resizeHandles val="exact"/>
        </dgm:presLayoutVars>
      </dgm:prSet>
      <dgm:spPr/>
    </dgm:pt>
    <dgm:pt modelId="{3C89C332-BF11-4838-9B7C-EE1A8C516DE7}" type="pres">
      <dgm:prSet presAssocID="{FD6FF491-A239-4313-9216-52D07B02CF4A}" presName="node" presStyleLbl="node1" presStyleIdx="0" presStyleCnt="2" custScaleX="136898" custScaleY="120770" custLinFactNeighborX="-2852" custLinFactNeighborY="2346">
        <dgm:presLayoutVars>
          <dgm:bulletEnabled val="1"/>
        </dgm:presLayoutVars>
      </dgm:prSet>
      <dgm:spPr/>
    </dgm:pt>
    <dgm:pt modelId="{E96644B1-1697-4A1C-AEB4-1903DADF3EBB}" type="pres">
      <dgm:prSet presAssocID="{F960EA29-D759-4420-B381-7F3E0636507D}" presName="sibTrans" presStyleCnt="0"/>
      <dgm:spPr/>
    </dgm:pt>
    <dgm:pt modelId="{A5A37D26-BBB4-4D4A-8FD7-B0B4FD3009EC}" type="pres">
      <dgm:prSet presAssocID="{446B4E25-150C-49EF-B9C5-789416978E07}" presName="node" presStyleLbl="node1" presStyleIdx="1" presStyleCnt="2" custScaleX="135168" custScaleY="131867" custLinFactNeighborX="7931" custLinFactNeighborY="-2828">
        <dgm:presLayoutVars>
          <dgm:bulletEnabled val="1"/>
        </dgm:presLayoutVars>
      </dgm:prSet>
      <dgm:spPr/>
    </dgm:pt>
  </dgm:ptLst>
  <dgm:cxnLst>
    <dgm:cxn modelId="{AAD4C704-CEB6-4112-BAD0-B7B0DBAD78F7}" type="presOf" srcId="{76816615-0325-40CC-B99E-A76E579E8DB1}" destId="{3C89C332-BF11-4838-9B7C-EE1A8C516DE7}" srcOrd="0" destOrd="1" presId="urn:microsoft.com/office/officeart/2005/8/layout/default"/>
    <dgm:cxn modelId="{303E7316-AD48-432F-BDE1-8539DDA2941A}" type="presOf" srcId="{A691E034-D7AC-4172-B195-83C2E41C3620}" destId="{55445D98-A81B-4E50-B90F-753E0DB88D22}" srcOrd="0" destOrd="0" presId="urn:microsoft.com/office/officeart/2005/8/layout/default"/>
    <dgm:cxn modelId="{41E65B1E-E72E-4559-81F6-7B64649FD60A}" type="presOf" srcId="{FD6FF491-A239-4313-9216-52D07B02CF4A}" destId="{3C89C332-BF11-4838-9B7C-EE1A8C516DE7}" srcOrd="0" destOrd="0" presId="urn:microsoft.com/office/officeart/2005/8/layout/default"/>
    <dgm:cxn modelId="{9362601F-5CBB-42DD-A866-4B96C7E69D4A}" srcId="{FD6FF491-A239-4313-9216-52D07B02CF4A}" destId="{C1D69E94-808E-4DFA-B9A4-4ADA91B6EF52}" srcOrd="1" destOrd="0" parTransId="{329A2E3D-EC18-4144-B643-884C88F31122}" sibTransId="{993B1833-BDAC-47C8-9953-399874356165}"/>
    <dgm:cxn modelId="{30D0872D-C00A-4D58-AD5C-1025081BE982}" type="presOf" srcId="{44407C12-D31A-4443-8099-762D63C2EAD5}" destId="{A5A37D26-BBB4-4D4A-8FD7-B0B4FD3009EC}" srcOrd="0" destOrd="1" presId="urn:microsoft.com/office/officeart/2005/8/layout/default"/>
    <dgm:cxn modelId="{860BBA60-CA29-44F2-94FF-017A56B21F61}" type="presOf" srcId="{446B4E25-150C-49EF-B9C5-789416978E07}" destId="{A5A37D26-BBB4-4D4A-8FD7-B0B4FD3009EC}" srcOrd="0" destOrd="0" presId="urn:microsoft.com/office/officeart/2005/8/layout/default"/>
    <dgm:cxn modelId="{C1CBBA69-CAD8-4A59-A5EF-3E8A79FBB4C7}" type="presOf" srcId="{B126A21C-E9C3-4AAB-AB26-00A64473FA0F}" destId="{A5A37D26-BBB4-4D4A-8FD7-B0B4FD3009EC}" srcOrd="0" destOrd="2" presId="urn:microsoft.com/office/officeart/2005/8/layout/default"/>
    <dgm:cxn modelId="{AB283990-0DBD-4492-BC4E-0051DFD71FD3}" srcId="{446B4E25-150C-49EF-B9C5-789416978E07}" destId="{44407C12-D31A-4443-8099-762D63C2EAD5}" srcOrd="0" destOrd="0" parTransId="{AAA7C938-A96B-4C78-A894-5730F1EBE513}" sibTransId="{B7663C4C-8FDC-40DD-AB67-530B4639BA2A}"/>
    <dgm:cxn modelId="{D337759B-CAE1-4228-A736-DB929B17476A}" srcId="{446B4E25-150C-49EF-B9C5-789416978E07}" destId="{B126A21C-E9C3-4AAB-AB26-00A64473FA0F}" srcOrd="1" destOrd="0" parTransId="{EA67E04A-B2D0-4E73-BB8C-55EA84CFC45E}" sibTransId="{A6BF920F-7D1F-4CF9-AE36-77EAE6ECBADC}"/>
    <dgm:cxn modelId="{F00E0CA8-FED4-4CA2-979D-0F3A13CB1ECD}" srcId="{A691E034-D7AC-4172-B195-83C2E41C3620}" destId="{FD6FF491-A239-4313-9216-52D07B02CF4A}" srcOrd="0" destOrd="0" parTransId="{D634987D-D5F0-4273-8119-69BDAE9A5CEB}" sibTransId="{F960EA29-D759-4420-B381-7F3E0636507D}"/>
    <dgm:cxn modelId="{CFD317BC-51EB-40D0-9AAC-198FC16B2DF7}" type="presOf" srcId="{C1D69E94-808E-4DFA-B9A4-4ADA91B6EF52}" destId="{3C89C332-BF11-4838-9B7C-EE1A8C516DE7}" srcOrd="0" destOrd="2" presId="urn:microsoft.com/office/officeart/2005/8/layout/default"/>
    <dgm:cxn modelId="{E4C230C5-053E-4A22-9251-F65D0328E9E3}" srcId="{A691E034-D7AC-4172-B195-83C2E41C3620}" destId="{446B4E25-150C-49EF-B9C5-789416978E07}" srcOrd="1" destOrd="0" parTransId="{9D86C263-E909-4A01-8343-6332EACFA4DB}" sibTransId="{946C2F2D-8B1C-4889-8D23-2B41439DD596}"/>
    <dgm:cxn modelId="{001700DD-B69A-4610-87DA-FD578EF6E183}" srcId="{FD6FF491-A239-4313-9216-52D07B02CF4A}" destId="{76816615-0325-40CC-B99E-A76E579E8DB1}" srcOrd="0" destOrd="0" parTransId="{2FE887F3-4765-48C8-B09E-09EC84FEA07E}" sibTransId="{7D2B5897-D4B4-4D2F-9FA3-ECC02A2E7C63}"/>
    <dgm:cxn modelId="{45D2A060-B1E7-49D4-AA0A-9489FB08A942}" type="presParOf" srcId="{55445D98-A81B-4E50-B90F-753E0DB88D22}" destId="{3C89C332-BF11-4838-9B7C-EE1A8C516DE7}" srcOrd="0" destOrd="0" presId="urn:microsoft.com/office/officeart/2005/8/layout/default"/>
    <dgm:cxn modelId="{53EFAF46-8387-484A-B1B9-2110DF137EFB}" type="presParOf" srcId="{55445D98-A81B-4E50-B90F-753E0DB88D22}" destId="{E96644B1-1697-4A1C-AEB4-1903DADF3EBB}" srcOrd="1" destOrd="0" presId="urn:microsoft.com/office/officeart/2005/8/layout/default"/>
    <dgm:cxn modelId="{3A9B0214-297D-45EA-8C78-D40F3B446C3D}" type="presParOf" srcId="{55445D98-A81B-4E50-B90F-753E0DB88D22}" destId="{A5A37D26-BBB4-4D4A-8FD7-B0B4FD3009E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CC9737-4341-459A-9A9D-87E6084FFEE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BA04B5F-FDA5-4180-8C18-7A273AB1EF05}">
      <dgm:prSet/>
      <dgm:spPr/>
      <dgm:t>
        <a:bodyPr/>
        <a:lstStyle/>
        <a:p>
          <a:pPr>
            <a:lnSpc>
              <a:spcPct val="100000"/>
            </a:lnSpc>
          </a:pPr>
          <a:r>
            <a:rPr lang="en-US" b="1" i="0" dirty="0"/>
            <a:t>Documents that have been password protected cannot be read and, therefore, cannot be attached. </a:t>
          </a:r>
          <a:endParaRPr lang="en-US" b="1" dirty="0"/>
        </a:p>
      </dgm:t>
    </dgm:pt>
    <dgm:pt modelId="{0DDE6FDD-871E-44FA-96EB-9BE5E9BD1D0A}" type="parTrans" cxnId="{E8E993B8-60B1-4770-AD84-D2708B009FE3}">
      <dgm:prSet/>
      <dgm:spPr/>
      <dgm:t>
        <a:bodyPr/>
        <a:lstStyle/>
        <a:p>
          <a:endParaRPr lang="en-US"/>
        </a:p>
      </dgm:t>
    </dgm:pt>
    <dgm:pt modelId="{3899E242-B1BE-4808-ABEA-21088C5AF56B}" type="sibTrans" cxnId="{E8E993B8-60B1-4770-AD84-D2708B009FE3}">
      <dgm:prSet/>
      <dgm:spPr/>
      <dgm:t>
        <a:bodyPr/>
        <a:lstStyle/>
        <a:p>
          <a:pPr>
            <a:lnSpc>
              <a:spcPct val="100000"/>
            </a:lnSpc>
          </a:pPr>
          <a:endParaRPr lang="en-US"/>
        </a:p>
      </dgm:t>
    </dgm:pt>
    <dgm:pt modelId="{73982A2B-6144-44D1-88F2-6952D1977B6E}">
      <dgm:prSet/>
      <dgm:spPr/>
      <dgm:t>
        <a:bodyPr/>
        <a:lstStyle/>
        <a:p>
          <a:pPr>
            <a:lnSpc>
              <a:spcPct val="100000"/>
            </a:lnSpc>
          </a:pPr>
          <a:r>
            <a:rPr lang="en-US" b="1" i="0" dirty="0"/>
            <a:t>The filename of a document should be fewer than 15 characters long and cannot contain special characters (excluding the underscore). </a:t>
          </a:r>
          <a:endParaRPr lang="en-US" b="1" dirty="0"/>
        </a:p>
      </dgm:t>
    </dgm:pt>
    <dgm:pt modelId="{0E6AF10C-55AF-4973-A5BB-02C2D5E5FF55}" type="parTrans" cxnId="{3212F211-CC60-42BB-9DB9-0FAFFA794ECE}">
      <dgm:prSet/>
      <dgm:spPr/>
      <dgm:t>
        <a:bodyPr/>
        <a:lstStyle/>
        <a:p>
          <a:endParaRPr lang="en-US"/>
        </a:p>
      </dgm:t>
    </dgm:pt>
    <dgm:pt modelId="{7EB856D6-28A7-4AB3-BB71-4CE95B031CA7}" type="sibTrans" cxnId="{3212F211-CC60-42BB-9DB9-0FAFFA794ECE}">
      <dgm:prSet/>
      <dgm:spPr/>
      <dgm:t>
        <a:bodyPr/>
        <a:lstStyle/>
        <a:p>
          <a:pPr>
            <a:lnSpc>
              <a:spcPct val="100000"/>
            </a:lnSpc>
          </a:pPr>
          <a:endParaRPr lang="en-US"/>
        </a:p>
      </dgm:t>
    </dgm:pt>
    <dgm:pt modelId="{D800EE1A-5270-435D-93A3-40BA3048B761}">
      <dgm:prSet/>
      <dgm:spPr/>
      <dgm:t>
        <a:bodyPr/>
        <a:lstStyle/>
        <a:p>
          <a:pPr>
            <a:lnSpc>
              <a:spcPct val="100000"/>
            </a:lnSpc>
          </a:pPr>
          <a:r>
            <a:rPr lang="en-US" b="1" i="0" dirty="0"/>
            <a:t>Any section that is not used for its intended purpose may be redacted or removed from the application.</a:t>
          </a:r>
          <a:endParaRPr lang="en-US" b="1" dirty="0"/>
        </a:p>
      </dgm:t>
    </dgm:pt>
    <dgm:pt modelId="{31D74574-5BA8-4C62-981F-25CF3E539D4D}" type="parTrans" cxnId="{A13E90E8-1CC5-42CF-84F3-F71C3261C553}">
      <dgm:prSet/>
      <dgm:spPr/>
      <dgm:t>
        <a:bodyPr/>
        <a:lstStyle/>
        <a:p>
          <a:endParaRPr lang="en-US"/>
        </a:p>
      </dgm:t>
    </dgm:pt>
    <dgm:pt modelId="{228C0DB4-CC82-4FCF-BF90-5B0477A27264}" type="sibTrans" cxnId="{A13E90E8-1CC5-42CF-84F3-F71C3261C553}">
      <dgm:prSet/>
      <dgm:spPr/>
      <dgm:t>
        <a:bodyPr/>
        <a:lstStyle/>
        <a:p>
          <a:pPr>
            <a:lnSpc>
              <a:spcPct val="100000"/>
            </a:lnSpc>
          </a:pPr>
          <a:endParaRPr lang="en-US"/>
        </a:p>
      </dgm:t>
    </dgm:pt>
    <dgm:pt modelId="{763F347D-7980-41F9-8F71-ED37B6EB8066}">
      <dgm:prSet/>
      <dgm:spPr/>
      <dgm:t>
        <a:bodyPr/>
        <a:lstStyle/>
        <a:p>
          <a:pPr>
            <a:lnSpc>
              <a:spcPct val="100000"/>
            </a:lnSpc>
          </a:pPr>
          <a:r>
            <a:rPr lang="en-US" b="1" i="0" dirty="0"/>
            <a:t>You are responsible for uploading a complete application that aligns to the </a:t>
          </a:r>
          <a:r>
            <a:rPr lang="en-US" b="1" i="0" u="sng" dirty="0">
              <a:hlinkClick xmlns:r="http://schemas.openxmlformats.org/officeDocument/2006/relationships" r:id="rId1"/>
            </a:rPr>
            <a:t>NSERC online presentation and attachment standards</a:t>
          </a:r>
          <a:r>
            <a:rPr lang="en-US" b="1" i="0" dirty="0"/>
            <a:t>. (</a:t>
          </a:r>
          <a:r>
            <a:rPr lang="en-US" b="1" i="0" dirty="0">
              <a:hlinkClick xmlns:r="http://schemas.openxmlformats.org/officeDocument/2006/relationships" r:id="rId2"/>
            </a:rPr>
            <a:t>SSHRC Standards</a:t>
          </a:r>
          <a:r>
            <a:rPr lang="en-US" b="1" i="0" dirty="0"/>
            <a:t>)</a:t>
          </a:r>
          <a:endParaRPr lang="en-US" b="1" dirty="0"/>
        </a:p>
      </dgm:t>
    </dgm:pt>
    <dgm:pt modelId="{782F507D-B9D3-4341-A190-7DD6D6D3A4D9}" type="parTrans" cxnId="{75BBC8D9-ED6F-4533-8625-24BBAB12D1FF}">
      <dgm:prSet/>
      <dgm:spPr/>
      <dgm:t>
        <a:bodyPr/>
        <a:lstStyle/>
        <a:p>
          <a:endParaRPr lang="en-US"/>
        </a:p>
      </dgm:t>
    </dgm:pt>
    <dgm:pt modelId="{523073A5-F52F-4900-A156-FCB04A1CC070}" type="sibTrans" cxnId="{75BBC8D9-ED6F-4533-8625-24BBAB12D1FF}">
      <dgm:prSet/>
      <dgm:spPr/>
      <dgm:t>
        <a:bodyPr/>
        <a:lstStyle/>
        <a:p>
          <a:pPr>
            <a:lnSpc>
              <a:spcPct val="100000"/>
            </a:lnSpc>
          </a:pPr>
          <a:endParaRPr lang="en-US"/>
        </a:p>
      </dgm:t>
    </dgm:pt>
    <dgm:pt modelId="{86B6FC7A-1EDC-40AA-99D0-DE98546E04EC}">
      <dgm:prSet/>
      <dgm:spPr/>
      <dgm:t>
        <a:bodyPr/>
        <a:lstStyle/>
        <a:p>
          <a:pPr>
            <a:lnSpc>
              <a:spcPct val="100000"/>
            </a:lnSpc>
          </a:pPr>
          <a:r>
            <a:rPr lang="en-US" b="1" i="0" dirty="0"/>
            <a:t>Incomplete applications and applications that do not meet presentation standards may be rejected or may be at a disadvantage in comparison to those that are complete and respect the presentation standards.</a:t>
          </a:r>
          <a:endParaRPr lang="en-US" b="1" dirty="0"/>
        </a:p>
      </dgm:t>
    </dgm:pt>
    <dgm:pt modelId="{389DE329-5FDD-41C8-B9F1-ABA8E20C20EA}" type="parTrans" cxnId="{576B7C8E-5A1E-4F25-8F7E-446536D78A60}">
      <dgm:prSet/>
      <dgm:spPr/>
      <dgm:t>
        <a:bodyPr/>
        <a:lstStyle/>
        <a:p>
          <a:endParaRPr lang="en-US"/>
        </a:p>
      </dgm:t>
    </dgm:pt>
    <dgm:pt modelId="{6F9A88AC-CA95-489B-ADBB-41D255942511}" type="sibTrans" cxnId="{576B7C8E-5A1E-4F25-8F7E-446536D78A60}">
      <dgm:prSet/>
      <dgm:spPr/>
      <dgm:t>
        <a:bodyPr/>
        <a:lstStyle/>
        <a:p>
          <a:endParaRPr lang="en-US"/>
        </a:p>
      </dgm:t>
    </dgm:pt>
    <dgm:pt modelId="{39C3A6D7-A7B9-4B42-BF82-08170435DD2B}" type="pres">
      <dgm:prSet presAssocID="{64CC9737-4341-459A-9A9D-87E6084FFEE4}" presName="root" presStyleCnt="0">
        <dgm:presLayoutVars>
          <dgm:dir/>
          <dgm:resizeHandles val="exact"/>
        </dgm:presLayoutVars>
      </dgm:prSet>
      <dgm:spPr/>
    </dgm:pt>
    <dgm:pt modelId="{2FD82E21-9F28-447A-9F9E-25DD2CAAAC67}" type="pres">
      <dgm:prSet presAssocID="{64CC9737-4341-459A-9A9D-87E6084FFEE4}" presName="container" presStyleCnt="0">
        <dgm:presLayoutVars>
          <dgm:dir/>
          <dgm:resizeHandles val="exact"/>
        </dgm:presLayoutVars>
      </dgm:prSet>
      <dgm:spPr/>
    </dgm:pt>
    <dgm:pt modelId="{912CC896-DD31-42E1-91D5-447BA322C36C}" type="pres">
      <dgm:prSet presAssocID="{BBA04B5F-FDA5-4180-8C18-7A273AB1EF05}" presName="compNode" presStyleCnt="0"/>
      <dgm:spPr/>
    </dgm:pt>
    <dgm:pt modelId="{B99201A6-8F80-4AC5-8747-7F77DE6048A0}" type="pres">
      <dgm:prSet presAssocID="{BBA04B5F-FDA5-4180-8C18-7A273AB1EF05}" presName="iconBgRect" presStyleLbl="bgShp" presStyleIdx="0" presStyleCnt="5"/>
      <dgm:spPr/>
    </dgm:pt>
    <dgm:pt modelId="{0FB098AB-BEB4-4D58-8190-37BE183F3C60}" type="pres">
      <dgm:prSet presAssocID="{BBA04B5F-FDA5-4180-8C18-7A273AB1EF05}"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704C805F-6EAD-4A78-8B19-AF0CD9BB6CD5}" type="pres">
      <dgm:prSet presAssocID="{BBA04B5F-FDA5-4180-8C18-7A273AB1EF05}" presName="spaceRect" presStyleCnt="0"/>
      <dgm:spPr/>
    </dgm:pt>
    <dgm:pt modelId="{429DE8C4-AB97-45C8-AC33-AA963730657A}" type="pres">
      <dgm:prSet presAssocID="{BBA04B5F-FDA5-4180-8C18-7A273AB1EF05}" presName="textRect" presStyleLbl="revTx" presStyleIdx="0" presStyleCnt="5">
        <dgm:presLayoutVars>
          <dgm:chMax val="1"/>
          <dgm:chPref val="1"/>
        </dgm:presLayoutVars>
      </dgm:prSet>
      <dgm:spPr/>
    </dgm:pt>
    <dgm:pt modelId="{DE646AD4-D1FC-413E-A899-EF50A8FDEA84}" type="pres">
      <dgm:prSet presAssocID="{3899E242-B1BE-4808-ABEA-21088C5AF56B}" presName="sibTrans" presStyleLbl="sibTrans2D1" presStyleIdx="0" presStyleCnt="0"/>
      <dgm:spPr/>
    </dgm:pt>
    <dgm:pt modelId="{F67FE2D4-0158-444A-B3D0-0E30DE0407EA}" type="pres">
      <dgm:prSet presAssocID="{73982A2B-6144-44D1-88F2-6952D1977B6E}" presName="compNode" presStyleCnt="0"/>
      <dgm:spPr/>
    </dgm:pt>
    <dgm:pt modelId="{9E975A15-A9BA-4854-81D7-20333E3123EF}" type="pres">
      <dgm:prSet presAssocID="{73982A2B-6144-44D1-88F2-6952D1977B6E}" presName="iconBgRect" presStyleLbl="bgShp" presStyleIdx="1" presStyleCnt="5"/>
      <dgm:spPr/>
    </dgm:pt>
    <dgm:pt modelId="{72843315-F382-4F6F-80DC-B7F06720702B}" type="pres">
      <dgm:prSet presAssocID="{73982A2B-6144-44D1-88F2-6952D1977B6E}"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3D3CC3DF-EFF4-4365-B62C-DD81564B817E}" type="pres">
      <dgm:prSet presAssocID="{73982A2B-6144-44D1-88F2-6952D1977B6E}" presName="spaceRect" presStyleCnt="0"/>
      <dgm:spPr/>
    </dgm:pt>
    <dgm:pt modelId="{D558B606-AC41-4E4C-9F45-5F5E0319C2F2}" type="pres">
      <dgm:prSet presAssocID="{73982A2B-6144-44D1-88F2-6952D1977B6E}" presName="textRect" presStyleLbl="revTx" presStyleIdx="1" presStyleCnt="5">
        <dgm:presLayoutVars>
          <dgm:chMax val="1"/>
          <dgm:chPref val="1"/>
        </dgm:presLayoutVars>
      </dgm:prSet>
      <dgm:spPr/>
    </dgm:pt>
    <dgm:pt modelId="{FA5D6C42-49D8-4570-8CE2-49EBE0E669A4}" type="pres">
      <dgm:prSet presAssocID="{7EB856D6-28A7-4AB3-BB71-4CE95B031CA7}" presName="sibTrans" presStyleLbl="sibTrans2D1" presStyleIdx="0" presStyleCnt="0"/>
      <dgm:spPr/>
    </dgm:pt>
    <dgm:pt modelId="{211ECEC3-4401-48E3-BF20-A1611886C7A8}" type="pres">
      <dgm:prSet presAssocID="{D800EE1A-5270-435D-93A3-40BA3048B761}" presName="compNode" presStyleCnt="0"/>
      <dgm:spPr/>
    </dgm:pt>
    <dgm:pt modelId="{BE0465C2-E294-4384-8C50-77D7B173F53C}" type="pres">
      <dgm:prSet presAssocID="{D800EE1A-5270-435D-93A3-40BA3048B761}" presName="iconBgRect" presStyleLbl="bgShp" presStyleIdx="2" presStyleCnt="5"/>
      <dgm:spPr/>
    </dgm:pt>
    <dgm:pt modelId="{7FC9E79D-242D-40DC-8D2B-1E669903C2E3}" type="pres">
      <dgm:prSet presAssocID="{D800EE1A-5270-435D-93A3-40BA3048B761}"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bidden"/>
        </a:ext>
      </dgm:extLst>
    </dgm:pt>
    <dgm:pt modelId="{1E972683-8000-41BF-91D6-C886BB494CA7}" type="pres">
      <dgm:prSet presAssocID="{D800EE1A-5270-435D-93A3-40BA3048B761}" presName="spaceRect" presStyleCnt="0"/>
      <dgm:spPr/>
    </dgm:pt>
    <dgm:pt modelId="{3DB73D6D-5759-4D65-B88B-9C3B6E2D9BA7}" type="pres">
      <dgm:prSet presAssocID="{D800EE1A-5270-435D-93A3-40BA3048B761}" presName="textRect" presStyleLbl="revTx" presStyleIdx="2" presStyleCnt="5">
        <dgm:presLayoutVars>
          <dgm:chMax val="1"/>
          <dgm:chPref val="1"/>
        </dgm:presLayoutVars>
      </dgm:prSet>
      <dgm:spPr/>
    </dgm:pt>
    <dgm:pt modelId="{AF4C3CB4-8367-4544-A102-24BCCCEB8719}" type="pres">
      <dgm:prSet presAssocID="{228C0DB4-CC82-4FCF-BF90-5B0477A27264}" presName="sibTrans" presStyleLbl="sibTrans2D1" presStyleIdx="0" presStyleCnt="0"/>
      <dgm:spPr/>
    </dgm:pt>
    <dgm:pt modelId="{240112D1-1E09-4EEF-A46F-9F4441A308B1}" type="pres">
      <dgm:prSet presAssocID="{763F347D-7980-41F9-8F71-ED37B6EB8066}" presName="compNode" presStyleCnt="0"/>
      <dgm:spPr/>
    </dgm:pt>
    <dgm:pt modelId="{AC860365-F5C4-4162-835F-40471630E73D}" type="pres">
      <dgm:prSet presAssocID="{763F347D-7980-41F9-8F71-ED37B6EB8066}" presName="iconBgRect" presStyleLbl="bgShp" presStyleIdx="3" presStyleCnt="5"/>
      <dgm:spPr/>
    </dgm:pt>
    <dgm:pt modelId="{8299CC24-9790-4F4F-AA3F-9893EE9AB8B3}" type="pres">
      <dgm:prSet presAssocID="{763F347D-7980-41F9-8F71-ED37B6EB8066}"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aperclip"/>
        </a:ext>
      </dgm:extLst>
    </dgm:pt>
    <dgm:pt modelId="{FD8089D5-AA50-4EF0-8E5A-3BD488F6621B}" type="pres">
      <dgm:prSet presAssocID="{763F347D-7980-41F9-8F71-ED37B6EB8066}" presName="spaceRect" presStyleCnt="0"/>
      <dgm:spPr/>
    </dgm:pt>
    <dgm:pt modelId="{4A90C0EB-5726-4D7A-85E7-F891CF64B0CF}" type="pres">
      <dgm:prSet presAssocID="{763F347D-7980-41F9-8F71-ED37B6EB8066}" presName="textRect" presStyleLbl="revTx" presStyleIdx="3" presStyleCnt="5">
        <dgm:presLayoutVars>
          <dgm:chMax val="1"/>
          <dgm:chPref val="1"/>
        </dgm:presLayoutVars>
      </dgm:prSet>
      <dgm:spPr/>
    </dgm:pt>
    <dgm:pt modelId="{D8B9C872-70CB-419D-B3AA-CCCFAD8DDDE9}" type="pres">
      <dgm:prSet presAssocID="{523073A5-F52F-4900-A156-FCB04A1CC070}" presName="sibTrans" presStyleLbl="sibTrans2D1" presStyleIdx="0" presStyleCnt="0"/>
      <dgm:spPr/>
    </dgm:pt>
    <dgm:pt modelId="{3BE2D6C0-56EF-4B5E-A3C5-670CA863898F}" type="pres">
      <dgm:prSet presAssocID="{86B6FC7A-1EDC-40AA-99D0-DE98546E04EC}" presName="compNode" presStyleCnt="0"/>
      <dgm:spPr/>
    </dgm:pt>
    <dgm:pt modelId="{8AEED9CA-FDF0-44BB-BDC0-A44D051C5182}" type="pres">
      <dgm:prSet presAssocID="{86B6FC7A-1EDC-40AA-99D0-DE98546E04EC}" presName="iconBgRect" presStyleLbl="bgShp" presStyleIdx="4" presStyleCnt="5"/>
      <dgm:spPr/>
    </dgm:pt>
    <dgm:pt modelId="{8316B060-2A97-4BF6-846E-34605EB7304A}" type="pres">
      <dgm:prSet presAssocID="{86B6FC7A-1EDC-40AA-99D0-DE98546E04EC}"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Irritant"/>
        </a:ext>
      </dgm:extLst>
    </dgm:pt>
    <dgm:pt modelId="{75A8E0CD-4F6C-4389-A44A-6A458B22705D}" type="pres">
      <dgm:prSet presAssocID="{86B6FC7A-1EDC-40AA-99D0-DE98546E04EC}" presName="spaceRect" presStyleCnt="0"/>
      <dgm:spPr/>
    </dgm:pt>
    <dgm:pt modelId="{E5D596FB-96A1-4D4A-AAFA-0B1A1C5DA65F}" type="pres">
      <dgm:prSet presAssocID="{86B6FC7A-1EDC-40AA-99D0-DE98546E04EC}" presName="textRect" presStyleLbl="revTx" presStyleIdx="4" presStyleCnt="5" custScaleX="162191" custScaleY="142040" custLinFactNeighborX="31198" custLinFactNeighborY="2808">
        <dgm:presLayoutVars>
          <dgm:chMax val="1"/>
          <dgm:chPref val="1"/>
        </dgm:presLayoutVars>
      </dgm:prSet>
      <dgm:spPr/>
    </dgm:pt>
  </dgm:ptLst>
  <dgm:cxnLst>
    <dgm:cxn modelId="{3212F211-CC60-42BB-9DB9-0FAFFA794ECE}" srcId="{64CC9737-4341-459A-9A9D-87E6084FFEE4}" destId="{73982A2B-6144-44D1-88F2-6952D1977B6E}" srcOrd="1" destOrd="0" parTransId="{0E6AF10C-55AF-4973-A5BB-02C2D5E5FF55}" sibTransId="{7EB856D6-28A7-4AB3-BB71-4CE95B031CA7}"/>
    <dgm:cxn modelId="{E29D1B15-6772-4439-A7D9-4F1A050E5475}" type="presOf" srcId="{228C0DB4-CC82-4FCF-BF90-5B0477A27264}" destId="{AF4C3CB4-8367-4544-A102-24BCCCEB8719}" srcOrd="0" destOrd="0" presId="urn:microsoft.com/office/officeart/2018/2/layout/IconCircleList"/>
    <dgm:cxn modelId="{E0085319-0C67-4C8A-B0E9-2FC748765A14}" type="presOf" srcId="{523073A5-F52F-4900-A156-FCB04A1CC070}" destId="{D8B9C872-70CB-419D-B3AA-CCCFAD8DDDE9}" srcOrd="0" destOrd="0" presId="urn:microsoft.com/office/officeart/2018/2/layout/IconCircleList"/>
    <dgm:cxn modelId="{A3A7CB33-F8ED-4884-87FA-4EAF882CA45D}" type="presOf" srcId="{3899E242-B1BE-4808-ABEA-21088C5AF56B}" destId="{DE646AD4-D1FC-413E-A899-EF50A8FDEA84}" srcOrd="0" destOrd="0" presId="urn:microsoft.com/office/officeart/2018/2/layout/IconCircleList"/>
    <dgm:cxn modelId="{F4C83B3D-F329-4330-A61E-A10F1E307B43}" type="presOf" srcId="{D800EE1A-5270-435D-93A3-40BA3048B761}" destId="{3DB73D6D-5759-4D65-B88B-9C3B6E2D9BA7}" srcOrd="0" destOrd="0" presId="urn:microsoft.com/office/officeart/2018/2/layout/IconCircleList"/>
    <dgm:cxn modelId="{ECBB7062-BD99-4D5C-B756-49B4B897714F}" type="presOf" srcId="{763F347D-7980-41F9-8F71-ED37B6EB8066}" destId="{4A90C0EB-5726-4D7A-85E7-F891CF64B0CF}" srcOrd="0" destOrd="0" presId="urn:microsoft.com/office/officeart/2018/2/layout/IconCircleList"/>
    <dgm:cxn modelId="{664EEC4C-53E1-4E1B-BCCE-975E078EB68F}" type="presOf" srcId="{7EB856D6-28A7-4AB3-BB71-4CE95B031CA7}" destId="{FA5D6C42-49D8-4570-8CE2-49EBE0E669A4}" srcOrd="0" destOrd="0" presId="urn:microsoft.com/office/officeart/2018/2/layout/IconCircleList"/>
    <dgm:cxn modelId="{5A414387-6725-4C23-80F2-5D895BFE02F0}" type="presOf" srcId="{86B6FC7A-1EDC-40AA-99D0-DE98546E04EC}" destId="{E5D596FB-96A1-4D4A-AAFA-0B1A1C5DA65F}" srcOrd="0" destOrd="0" presId="urn:microsoft.com/office/officeart/2018/2/layout/IconCircleList"/>
    <dgm:cxn modelId="{576B7C8E-5A1E-4F25-8F7E-446536D78A60}" srcId="{64CC9737-4341-459A-9A9D-87E6084FFEE4}" destId="{86B6FC7A-1EDC-40AA-99D0-DE98546E04EC}" srcOrd="4" destOrd="0" parTransId="{389DE329-5FDD-41C8-B9F1-ABA8E20C20EA}" sibTransId="{6F9A88AC-CA95-489B-ADBB-41D255942511}"/>
    <dgm:cxn modelId="{EC3FD499-5704-4C73-91BF-6E3168B93300}" type="presOf" srcId="{64CC9737-4341-459A-9A9D-87E6084FFEE4}" destId="{39C3A6D7-A7B9-4B42-BF82-08170435DD2B}" srcOrd="0" destOrd="0" presId="urn:microsoft.com/office/officeart/2018/2/layout/IconCircleList"/>
    <dgm:cxn modelId="{E8E993B8-60B1-4770-AD84-D2708B009FE3}" srcId="{64CC9737-4341-459A-9A9D-87E6084FFEE4}" destId="{BBA04B5F-FDA5-4180-8C18-7A273AB1EF05}" srcOrd="0" destOrd="0" parTransId="{0DDE6FDD-871E-44FA-96EB-9BE5E9BD1D0A}" sibTransId="{3899E242-B1BE-4808-ABEA-21088C5AF56B}"/>
    <dgm:cxn modelId="{B1178EC4-3699-47F0-8142-7102FEE04B50}" type="presOf" srcId="{BBA04B5F-FDA5-4180-8C18-7A273AB1EF05}" destId="{429DE8C4-AB97-45C8-AC33-AA963730657A}" srcOrd="0" destOrd="0" presId="urn:microsoft.com/office/officeart/2018/2/layout/IconCircleList"/>
    <dgm:cxn modelId="{75BBC8D9-ED6F-4533-8625-24BBAB12D1FF}" srcId="{64CC9737-4341-459A-9A9D-87E6084FFEE4}" destId="{763F347D-7980-41F9-8F71-ED37B6EB8066}" srcOrd="3" destOrd="0" parTransId="{782F507D-B9D3-4341-A190-7DD6D6D3A4D9}" sibTransId="{523073A5-F52F-4900-A156-FCB04A1CC070}"/>
    <dgm:cxn modelId="{7708B0E5-559A-4A95-B3AC-F52C0D12077A}" type="presOf" srcId="{73982A2B-6144-44D1-88F2-6952D1977B6E}" destId="{D558B606-AC41-4E4C-9F45-5F5E0319C2F2}" srcOrd="0" destOrd="0" presId="urn:microsoft.com/office/officeart/2018/2/layout/IconCircleList"/>
    <dgm:cxn modelId="{A13E90E8-1CC5-42CF-84F3-F71C3261C553}" srcId="{64CC9737-4341-459A-9A9D-87E6084FFEE4}" destId="{D800EE1A-5270-435D-93A3-40BA3048B761}" srcOrd="2" destOrd="0" parTransId="{31D74574-5BA8-4C62-981F-25CF3E539D4D}" sibTransId="{228C0DB4-CC82-4FCF-BF90-5B0477A27264}"/>
    <dgm:cxn modelId="{2E3EF90C-702A-46DC-9C9D-DCD38723B97A}" type="presParOf" srcId="{39C3A6D7-A7B9-4B42-BF82-08170435DD2B}" destId="{2FD82E21-9F28-447A-9F9E-25DD2CAAAC67}" srcOrd="0" destOrd="0" presId="urn:microsoft.com/office/officeart/2018/2/layout/IconCircleList"/>
    <dgm:cxn modelId="{0CBFD1E3-7363-417F-8DD4-D06252D0D4B4}" type="presParOf" srcId="{2FD82E21-9F28-447A-9F9E-25DD2CAAAC67}" destId="{912CC896-DD31-42E1-91D5-447BA322C36C}" srcOrd="0" destOrd="0" presId="urn:microsoft.com/office/officeart/2018/2/layout/IconCircleList"/>
    <dgm:cxn modelId="{300355A0-8DB1-4033-861A-6D5477301604}" type="presParOf" srcId="{912CC896-DD31-42E1-91D5-447BA322C36C}" destId="{B99201A6-8F80-4AC5-8747-7F77DE6048A0}" srcOrd="0" destOrd="0" presId="urn:microsoft.com/office/officeart/2018/2/layout/IconCircleList"/>
    <dgm:cxn modelId="{54A7AB05-37D0-4D85-84CC-729CCA0963E4}" type="presParOf" srcId="{912CC896-DD31-42E1-91D5-447BA322C36C}" destId="{0FB098AB-BEB4-4D58-8190-37BE183F3C60}" srcOrd="1" destOrd="0" presId="urn:microsoft.com/office/officeart/2018/2/layout/IconCircleList"/>
    <dgm:cxn modelId="{23B1C06E-C905-416F-8D7B-25AE5B939046}" type="presParOf" srcId="{912CC896-DD31-42E1-91D5-447BA322C36C}" destId="{704C805F-6EAD-4A78-8B19-AF0CD9BB6CD5}" srcOrd="2" destOrd="0" presId="urn:microsoft.com/office/officeart/2018/2/layout/IconCircleList"/>
    <dgm:cxn modelId="{7B725195-D18A-4B7B-B7B0-39483AA56E29}" type="presParOf" srcId="{912CC896-DD31-42E1-91D5-447BA322C36C}" destId="{429DE8C4-AB97-45C8-AC33-AA963730657A}" srcOrd="3" destOrd="0" presId="urn:microsoft.com/office/officeart/2018/2/layout/IconCircleList"/>
    <dgm:cxn modelId="{60ED29BF-A888-4903-9D13-98737C10A8C2}" type="presParOf" srcId="{2FD82E21-9F28-447A-9F9E-25DD2CAAAC67}" destId="{DE646AD4-D1FC-413E-A899-EF50A8FDEA84}" srcOrd="1" destOrd="0" presId="urn:microsoft.com/office/officeart/2018/2/layout/IconCircleList"/>
    <dgm:cxn modelId="{9ECE0690-AE37-405E-B4F0-CF91B1F12A28}" type="presParOf" srcId="{2FD82E21-9F28-447A-9F9E-25DD2CAAAC67}" destId="{F67FE2D4-0158-444A-B3D0-0E30DE0407EA}" srcOrd="2" destOrd="0" presId="urn:microsoft.com/office/officeart/2018/2/layout/IconCircleList"/>
    <dgm:cxn modelId="{4D56E53A-C2F7-4B32-AC8B-A5BD21489931}" type="presParOf" srcId="{F67FE2D4-0158-444A-B3D0-0E30DE0407EA}" destId="{9E975A15-A9BA-4854-81D7-20333E3123EF}" srcOrd="0" destOrd="0" presId="urn:microsoft.com/office/officeart/2018/2/layout/IconCircleList"/>
    <dgm:cxn modelId="{FD5C592E-48E0-4FB1-9224-C023843DE678}" type="presParOf" srcId="{F67FE2D4-0158-444A-B3D0-0E30DE0407EA}" destId="{72843315-F382-4F6F-80DC-B7F06720702B}" srcOrd="1" destOrd="0" presId="urn:microsoft.com/office/officeart/2018/2/layout/IconCircleList"/>
    <dgm:cxn modelId="{E06848E6-FC5E-4C27-BD51-22EAE92AA720}" type="presParOf" srcId="{F67FE2D4-0158-444A-B3D0-0E30DE0407EA}" destId="{3D3CC3DF-EFF4-4365-B62C-DD81564B817E}" srcOrd="2" destOrd="0" presId="urn:microsoft.com/office/officeart/2018/2/layout/IconCircleList"/>
    <dgm:cxn modelId="{456C3C4B-BB96-4E7F-8ED5-ACC35153B7DB}" type="presParOf" srcId="{F67FE2D4-0158-444A-B3D0-0E30DE0407EA}" destId="{D558B606-AC41-4E4C-9F45-5F5E0319C2F2}" srcOrd="3" destOrd="0" presId="urn:microsoft.com/office/officeart/2018/2/layout/IconCircleList"/>
    <dgm:cxn modelId="{8FE83036-F067-4A1F-BB36-72B361C8BFDA}" type="presParOf" srcId="{2FD82E21-9F28-447A-9F9E-25DD2CAAAC67}" destId="{FA5D6C42-49D8-4570-8CE2-49EBE0E669A4}" srcOrd="3" destOrd="0" presId="urn:microsoft.com/office/officeart/2018/2/layout/IconCircleList"/>
    <dgm:cxn modelId="{F22DB2A1-1792-4943-8D74-1900F49DF2F7}" type="presParOf" srcId="{2FD82E21-9F28-447A-9F9E-25DD2CAAAC67}" destId="{211ECEC3-4401-48E3-BF20-A1611886C7A8}" srcOrd="4" destOrd="0" presId="urn:microsoft.com/office/officeart/2018/2/layout/IconCircleList"/>
    <dgm:cxn modelId="{B12BB43D-E1A6-46B6-9D77-603F8343F355}" type="presParOf" srcId="{211ECEC3-4401-48E3-BF20-A1611886C7A8}" destId="{BE0465C2-E294-4384-8C50-77D7B173F53C}" srcOrd="0" destOrd="0" presId="urn:microsoft.com/office/officeart/2018/2/layout/IconCircleList"/>
    <dgm:cxn modelId="{473D629E-C81A-4810-9E89-67A9BD272A5A}" type="presParOf" srcId="{211ECEC3-4401-48E3-BF20-A1611886C7A8}" destId="{7FC9E79D-242D-40DC-8D2B-1E669903C2E3}" srcOrd="1" destOrd="0" presId="urn:microsoft.com/office/officeart/2018/2/layout/IconCircleList"/>
    <dgm:cxn modelId="{C3E28331-6179-428C-9291-F4B309297219}" type="presParOf" srcId="{211ECEC3-4401-48E3-BF20-A1611886C7A8}" destId="{1E972683-8000-41BF-91D6-C886BB494CA7}" srcOrd="2" destOrd="0" presId="urn:microsoft.com/office/officeart/2018/2/layout/IconCircleList"/>
    <dgm:cxn modelId="{7E1BB762-BADE-4A43-8541-4EC4DCE9D331}" type="presParOf" srcId="{211ECEC3-4401-48E3-BF20-A1611886C7A8}" destId="{3DB73D6D-5759-4D65-B88B-9C3B6E2D9BA7}" srcOrd="3" destOrd="0" presId="urn:microsoft.com/office/officeart/2018/2/layout/IconCircleList"/>
    <dgm:cxn modelId="{356BBF99-19C8-4393-9087-C37FD03D82D3}" type="presParOf" srcId="{2FD82E21-9F28-447A-9F9E-25DD2CAAAC67}" destId="{AF4C3CB4-8367-4544-A102-24BCCCEB8719}" srcOrd="5" destOrd="0" presId="urn:microsoft.com/office/officeart/2018/2/layout/IconCircleList"/>
    <dgm:cxn modelId="{550DD116-8391-41E4-9174-87DDFD7A2DAA}" type="presParOf" srcId="{2FD82E21-9F28-447A-9F9E-25DD2CAAAC67}" destId="{240112D1-1E09-4EEF-A46F-9F4441A308B1}" srcOrd="6" destOrd="0" presId="urn:microsoft.com/office/officeart/2018/2/layout/IconCircleList"/>
    <dgm:cxn modelId="{27748389-0225-4B2C-ACAE-9CADEC2DB003}" type="presParOf" srcId="{240112D1-1E09-4EEF-A46F-9F4441A308B1}" destId="{AC860365-F5C4-4162-835F-40471630E73D}" srcOrd="0" destOrd="0" presId="urn:microsoft.com/office/officeart/2018/2/layout/IconCircleList"/>
    <dgm:cxn modelId="{F07ABB62-4E71-47E3-AE62-9A5221D48AAC}" type="presParOf" srcId="{240112D1-1E09-4EEF-A46F-9F4441A308B1}" destId="{8299CC24-9790-4F4F-AA3F-9893EE9AB8B3}" srcOrd="1" destOrd="0" presId="urn:microsoft.com/office/officeart/2018/2/layout/IconCircleList"/>
    <dgm:cxn modelId="{FCD0703D-FF95-4BEB-AA7C-66E382185C8D}" type="presParOf" srcId="{240112D1-1E09-4EEF-A46F-9F4441A308B1}" destId="{FD8089D5-AA50-4EF0-8E5A-3BD488F6621B}" srcOrd="2" destOrd="0" presId="urn:microsoft.com/office/officeart/2018/2/layout/IconCircleList"/>
    <dgm:cxn modelId="{BDA141AC-F0FE-4900-AEDF-E38297100357}" type="presParOf" srcId="{240112D1-1E09-4EEF-A46F-9F4441A308B1}" destId="{4A90C0EB-5726-4D7A-85E7-F891CF64B0CF}" srcOrd="3" destOrd="0" presId="urn:microsoft.com/office/officeart/2018/2/layout/IconCircleList"/>
    <dgm:cxn modelId="{00466667-8C89-4901-A591-AE686E45C3CB}" type="presParOf" srcId="{2FD82E21-9F28-447A-9F9E-25DD2CAAAC67}" destId="{D8B9C872-70CB-419D-B3AA-CCCFAD8DDDE9}" srcOrd="7" destOrd="0" presId="urn:microsoft.com/office/officeart/2018/2/layout/IconCircleList"/>
    <dgm:cxn modelId="{509E849C-B04F-41EF-A86A-A19982DBFE75}" type="presParOf" srcId="{2FD82E21-9F28-447A-9F9E-25DD2CAAAC67}" destId="{3BE2D6C0-56EF-4B5E-A3C5-670CA863898F}" srcOrd="8" destOrd="0" presId="urn:microsoft.com/office/officeart/2018/2/layout/IconCircleList"/>
    <dgm:cxn modelId="{9964C656-CF42-4E65-AA93-3CF414B9A714}" type="presParOf" srcId="{3BE2D6C0-56EF-4B5E-A3C5-670CA863898F}" destId="{8AEED9CA-FDF0-44BB-BDC0-A44D051C5182}" srcOrd="0" destOrd="0" presId="urn:microsoft.com/office/officeart/2018/2/layout/IconCircleList"/>
    <dgm:cxn modelId="{558342D3-3D28-4CE2-8402-3382B2B9FB26}" type="presParOf" srcId="{3BE2D6C0-56EF-4B5E-A3C5-670CA863898F}" destId="{8316B060-2A97-4BF6-846E-34605EB7304A}" srcOrd="1" destOrd="0" presId="urn:microsoft.com/office/officeart/2018/2/layout/IconCircleList"/>
    <dgm:cxn modelId="{D3408046-E35D-4050-91D9-7D28EA27C4ED}" type="presParOf" srcId="{3BE2D6C0-56EF-4B5E-A3C5-670CA863898F}" destId="{75A8E0CD-4F6C-4389-A44A-6A458B22705D}" srcOrd="2" destOrd="0" presId="urn:microsoft.com/office/officeart/2018/2/layout/IconCircleList"/>
    <dgm:cxn modelId="{01A4A9BC-CD9F-440C-A048-25ACAEB8DF12}" type="presParOf" srcId="{3BE2D6C0-56EF-4B5E-A3C5-670CA863898F}" destId="{E5D596FB-96A1-4D4A-AAFA-0B1A1C5DA65F}"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9C332-BF11-4838-9B7C-EE1A8C516DE7}">
      <dsp:nvSpPr>
        <dsp:cNvPr id="0" name=""/>
        <dsp:cNvSpPr/>
      </dsp:nvSpPr>
      <dsp:spPr>
        <a:xfrm>
          <a:off x="0" y="36398"/>
          <a:ext cx="3516416" cy="186128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CA" sz="1700" b="1" kern="1200" dirty="0">
              <a:solidFill>
                <a:schemeClr val="bg1"/>
              </a:solidFill>
            </a:rPr>
            <a:t>If your field of research best aligns with NSERC choose: </a:t>
          </a:r>
          <a:endParaRPr lang="en-US" sz="1700" kern="1200" dirty="0">
            <a:solidFill>
              <a:schemeClr val="bg1"/>
            </a:solidFill>
          </a:endParaRPr>
        </a:p>
        <a:p>
          <a:pPr marL="171450" lvl="1" indent="-171450" algn="l" defTabSz="755650">
            <a:lnSpc>
              <a:spcPct val="90000"/>
            </a:lnSpc>
            <a:spcBef>
              <a:spcPct val="0"/>
            </a:spcBef>
            <a:spcAft>
              <a:spcPct val="15000"/>
            </a:spcAft>
            <a:buChar char="•"/>
          </a:pPr>
          <a:r>
            <a:rPr lang="en-CA" sz="1700" b="1" kern="1200" dirty="0">
              <a:solidFill>
                <a:schemeClr val="bg1"/>
              </a:solidFill>
            </a:rPr>
            <a:t>Doctoral Sciences / Social Sciences</a:t>
          </a:r>
          <a:endParaRPr lang="en-US" sz="1700" kern="1200" dirty="0">
            <a:solidFill>
              <a:schemeClr val="bg1"/>
            </a:solidFill>
          </a:endParaRPr>
        </a:p>
        <a:p>
          <a:pPr marL="171450" lvl="1" indent="-171450" algn="l" defTabSz="755650">
            <a:lnSpc>
              <a:spcPct val="90000"/>
            </a:lnSpc>
            <a:spcBef>
              <a:spcPct val="0"/>
            </a:spcBef>
            <a:spcAft>
              <a:spcPct val="15000"/>
            </a:spcAft>
            <a:buChar char="•"/>
          </a:pPr>
          <a:r>
            <a:rPr lang="en-CA" sz="1700" b="1" kern="1200" dirty="0">
              <a:solidFill>
                <a:schemeClr val="bg1"/>
              </a:solidFill>
            </a:rPr>
            <a:t>Master's Science / Social Sciences</a:t>
          </a:r>
          <a:endParaRPr lang="en-US" sz="1700" kern="1200" dirty="0">
            <a:solidFill>
              <a:schemeClr val="bg1"/>
            </a:solidFill>
          </a:endParaRPr>
        </a:p>
      </dsp:txBody>
      <dsp:txXfrm>
        <a:off x="0" y="36398"/>
        <a:ext cx="3516416" cy="1861287"/>
      </dsp:txXfrm>
    </dsp:sp>
    <dsp:sp modelId="{A5A37D26-BBB4-4D4A-8FD7-B0B4FD3009EC}">
      <dsp:nvSpPr>
        <dsp:cNvPr id="0" name=""/>
        <dsp:cNvSpPr/>
      </dsp:nvSpPr>
      <dsp:spPr>
        <a:xfrm>
          <a:off x="44447" y="2074809"/>
          <a:ext cx="3471979" cy="203231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CA" sz="1700" b="1" kern="1200" dirty="0">
              <a:solidFill>
                <a:schemeClr val="bg1"/>
              </a:solidFill>
            </a:rPr>
            <a:t>If your field of research best aligns with SSHRC choose:</a:t>
          </a:r>
          <a:endParaRPr lang="en-US" sz="1700" kern="1200" dirty="0">
            <a:solidFill>
              <a:schemeClr val="bg1"/>
            </a:solidFill>
          </a:endParaRPr>
        </a:p>
        <a:p>
          <a:pPr marL="171450" lvl="1" indent="-171450" algn="l" defTabSz="755650">
            <a:lnSpc>
              <a:spcPct val="90000"/>
            </a:lnSpc>
            <a:spcBef>
              <a:spcPct val="0"/>
            </a:spcBef>
            <a:spcAft>
              <a:spcPct val="15000"/>
            </a:spcAft>
            <a:buChar char="•"/>
          </a:pPr>
          <a:r>
            <a:rPr lang="en-CA" sz="1700" b="1" kern="1200" dirty="0">
              <a:solidFill>
                <a:schemeClr val="bg1"/>
              </a:solidFill>
            </a:rPr>
            <a:t>Doctoral Humanities &amp; Arts / Social Sciences</a:t>
          </a:r>
          <a:endParaRPr lang="en-US" sz="1700" kern="1200" dirty="0">
            <a:solidFill>
              <a:schemeClr val="bg1"/>
            </a:solidFill>
          </a:endParaRPr>
        </a:p>
        <a:p>
          <a:pPr marL="171450" lvl="1" indent="-171450" algn="l" defTabSz="755650">
            <a:lnSpc>
              <a:spcPct val="90000"/>
            </a:lnSpc>
            <a:spcBef>
              <a:spcPct val="0"/>
            </a:spcBef>
            <a:spcAft>
              <a:spcPct val="15000"/>
            </a:spcAft>
            <a:buChar char="•"/>
          </a:pPr>
          <a:r>
            <a:rPr lang="en-CA" sz="1700" b="1" kern="1200" dirty="0">
              <a:solidFill>
                <a:schemeClr val="bg1"/>
              </a:solidFill>
            </a:rPr>
            <a:t>Master's Humanities &amp; Arts / Social Sciences</a:t>
          </a:r>
          <a:endParaRPr lang="en-US" sz="1700" kern="1200" dirty="0">
            <a:solidFill>
              <a:schemeClr val="bg1"/>
            </a:solidFill>
          </a:endParaRPr>
        </a:p>
      </dsp:txBody>
      <dsp:txXfrm>
        <a:off x="44447" y="2074809"/>
        <a:ext cx="3471979" cy="203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201A6-8F80-4AC5-8747-7F77DE6048A0}">
      <dsp:nvSpPr>
        <dsp:cNvPr id="0" name=""/>
        <dsp:cNvSpPr/>
      </dsp:nvSpPr>
      <dsp:spPr>
        <a:xfrm>
          <a:off x="17087" y="130537"/>
          <a:ext cx="967622" cy="96762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B098AB-BEB4-4D58-8190-37BE183F3C60}">
      <dsp:nvSpPr>
        <dsp:cNvPr id="0" name=""/>
        <dsp:cNvSpPr/>
      </dsp:nvSpPr>
      <dsp:spPr>
        <a:xfrm>
          <a:off x="220288" y="333738"/>
          <a:ext cx="561221" cy="5612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9DE8C4-AB97-45C8-AC33-AA963730657A}">
      <dsp:nvSpPr>
        <dsp:cNvPr id="0" name=""/>
        <dsp:cNvSpPr/>
      </dsp:nvSpPr>
      <dsp:spPr>
        <a:xfrm>
          <a:off x="1192057" y="130537"/>
          <a:ext cx="2280825" cy="96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i="0" kern="1200" dirty="0"/>
            <a:t>Documents that have been password protected cannot be read and, therefore, cannot be attached. </a:t>
          </a:r>
          <a:endParaRPr lang="en-US" sz="1200" b="1" kern="1200" dirty="0"/>
        </a:p>
      </dsp:txBody>
      <dsp:txXfrm>
        <a:off x="1192057" y="130537"/>
        <a:ext cx="2280825" cy="967622"/>
      </dsp:txXfrm>
    </dsp:sp>
    <dsp:sp modelId="{9E975A15-A9BA-4854-81D7-20333E3123EF}">
      <dsp:nvSpPr>
        <dsp:cNvPr id="0" name=""/>
        <dsp:cNvSpPr/>
      </dsp:nvSpPr>
      <dsp:spPr>
        <a:xfrm>
          <a:off x="3870299" y="130537"/>
          <a:ext cx="967622" cy="96762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843315-F382-4F6F-80DC-B7F06720702B}">
      <dsp:nvSpPr>
        <dsp:cNvPr id="0" name=""/>
        <dsp:cNvSpPr/>
      </dsp:nvSpPr>
      <dsp:spPr>
        <a:xfrm>
          <a:off x="4073500" y="333738"/>
          <a:ext cx="561221" cy="5612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58B606-AC41-4E4C-9F45-5F5E0319C2F2}">
      <dsp:nvSpPr>
        <dsp:cNvPr id="0" name=""/>
        <dsp:cNvSpPr/>
      </dsp:nvSpPr>
      <dsp:spPr>
        <a:xfrm>
          <a:off x="5045269" y="130537"/>
          <a:ext cx="2280825" cy="96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i="0" kern="1200" dirty="0"/>
            <a:t>The filename of a document should be fewer than 15 characters long and cannot contain special characters (excluding the underscore). </a:t>
          </a:r>
          <a:endParaRPr lang="en-US" sz="1200" b="1" kern="1200" dirty="0"/>
        </a:p>
      </dsp:txBody>
      <dsp:txXfrm>
        <a:off x="5045269" y="130537"/>
        <a:ext cx="2280825" cy="967622"/>
      </dsp:txXfrm>
    </dsp:sp>
    <dsp:sp modelId="{BE0465C2-E294-4384-8C50-77D7B173F53C}">
      <dsp:nvSpPr>
        <dsp:cNvPr id="0" name=""/>
        <dsp:cNvSpPr/>
      </dsp:nvSpPr>
      <dsp:spPr>
        <a:xfrm>
          <a:off x="17087" y="2017894"/>
          <a:ext cx="967622" cy="96762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C9E79D-242D-40DC-8D2B-1E669903C2E3}">
      <dsp:nvSpPr>
        <dsp:cNvPr id="0" name=""/>
        <dsp:cNvSpPr/>
      </dsp:nvSpPr>
      <dsp:spPr>
        <a:xfrm>
          <a:off x="220288" y="2221095"/>
          <a:ext cx="561221" cy="5612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B73D6D-5759-4D65-B88B-9C3B6E2D9BA7}">
      <dsp:nvSpPr>
        <dsp:cNvPr id="0" name=""/>
        <dsp:cNvSpPr/>
      </dsp:nvSpPr>
      <dsp:spPr>
        <a:xfrm>
          <a:off x="1192057" y="2017894"/>
          <a:ext cx="2280825" cy="96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i="0" kern="1200" dirty="0"/>
            <a:t>Any section that is not used for its intended purpose may be redacted or removed from the application.</a:t>
          </a:r>
          <a:endParaRPr lang="en-US" sz="1200" b="1" kern="1200" dirty="0"/>
        </a:p>
      </dsp:txBody>
      <dsp:txXfrm>
        <a:off x="1192057" y="2017894"/>
        <a:ext cx="2280825" cy="967622"/>
      </dsp:txXfrm>
    </dsp:sp>
    <dsp:sp modelId="{AC860365-F5C4-4162-835F-40471630E73D}">
      <dsp:nvSpPr>
        <dsp:cNvPr id="0" name=""/>
        <dsp:cNvSpPr/>
      </dsp:nvSpPr>
      <dsp:spPr>
        <a:xfrm>
          <a:off x="3870299" y="2017894"/>
          <a:ext cx="967622" cy="96762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9CC24-9790-4F4F-AA3F-9893EE9AB8B3}">
      <dsp:nvSpPr>
        <dsp:cNvPr id="0" name=""/>
        <dsp:cNvSpPr/>
      </dsp:nvSpPr>
      <dsp:spPr>
        <a:xfrm>
          <a:off x="4073500" y="2221095"/>
          <a:ext cx="561221" cy="5612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90C0EB-5726-4D7A-85E7-F891CF64B0CF}">
      <dsp:nvSpPr>
        <dsp:cNvPr id="0" name=""/>
        <dsp:cNvSpPr/>
      </dsp:nvSpPr>
      <dsp:spPr>
        <a:xfrm>
          <a:off x="5045269" y="2017894"/>
          <a:ext cx="2280825" cy="96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i="0" kern="1200" dirty="0"/>
            <a:t>You are responsible for uploading a complete application that aligns to the </a:t>
          </a:r>
          <a:r>
            <a:rPr lang="en-US" sz="1200" b="1" i="0" u="sng" kern="1200" dirty="0">
              <a:hlinkClick xmlns:r="http://schemas.openxmlformats.org/officeDocument/2006/relationships" r:id="rId9"/>
            </a:rPr>
            <a:t>NSERC online presentation and attachment standards</a:t>
          </a:r>
          <a:r>
            <a:rPr lang="en-US" sz="1200" b="1" i="0" kern="1200" dirty="0"/>
            <a:t>. (</a:t>
          </a:r>
          <a:r>
            <a:rPr lang="en-US" sz="1200" b="1" i="0" kern="1200" dirty="0">
              <a:hlinkClick xmlns:r="http://schemas.openxmlformats.org/officeDocument/2006/relationships" r:id="rId10"/>
            </a:rPr>
            <a:t>SSHRC Standards</a:t>
          </a:r>
          <a:r>
            <a:rPr lang="en-US" sz="1200" b="1" i="0" kern="1200" dirty="0"/>
            <a:t>)</a:t>
          </a:r>
          <a:endParaRPr lang="en-US" sz="1200" b="1" kern="1200" dirty="0"/>
        </a:p>
      </dsp:txBody>
      <dsp:txXfrm>
        <a:off x="5045269" y="2017894"/>
        <a:ext cx="2280825" cy="967622"/>
      </dsp:txXfrm>
    </dsp:sp>
    <dsp:sp modelId="{8AEED9CA-FDF0-44BB-BDC0-A44D051C5182}">
      <dsp:nvSpPr>
        <dsp:cNvPr id="0" name=""/>
        <dsp:cNvSpPr/>
      </dsp:nvSpPr>
      <dsp:spPr>
        <a:xfrm>
          <a:off x="17087" y="4108645"/>
          <a:ext cx="967622" cy="96762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16B060-2A97-4BF6-846E-34605EB7304A}">
      <dsp:nvSpPr>
        <dsp:cNvPr id="0" name=""/>
        <dsp:cNvSpPr/>
      </dsp:nvSpPr>
      <dsp:spPr>
        <a:xfrm>
          <a:off x="220288" y="4311846"/>
          <a:ext cx="561221" cy="5612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5D596FB-96A1-4D4A-AAFA-0B1A1C5DA65F}">
      <dsp:nvSpPr>
        <dsp:cNvPr id="0" name=""/>
        <dsp:cNvSpPr/>
      </dsp:nvSpPr>
      <dsp:spPr>
        <a:xfrm>
          <a:off x="1194395" y="3932421"/>
          <a:ext cx="3699292" cy="137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i="0" kern="1200" dirty="0"/>
            <a:t>Incomplete applications and applications that do not meet presentation standards may be rejected or may be at a disadvantage in comparison to those that are complete and respect the presentation standards.</a:t>
          </a:r>
          <a:endParaRPr lang="en-US" sz="1200" b="1" kern="1200" dirty="0"/>
        </a:p>
      </dsp:txBody>
      <dsp:txXfrm>
        <a:off x="1194395" y="3932421"/>
        <a:ext cx="3699292" cy="13744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213B20-8A87-4858-9A69-E548BB84F1B7}" type="datetimeFigureOut">
              <a:rPr lang="en-CA" smtClean="0"/>
              <a:t>2026-01-15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888EA-4996-477B-BA47-7706EB08BDA3}" type="slidenum">
              <a:rPr lang="en-CA" smtClean="0"/>
              <a:t>‹#›</a:t>
            </a:fld>
            <a:endParaRPr lang="en-CA"/>
          </a:p>
        </p:txBody>
      </p:sp>
    </p:spTree>
    <p:extLst>
      <p:ext uri="{BB962C8B-B14F-4D97-AF65-F5344CB8AC3E}">
        <p14:creationId xmlns:p14="http://schemas.microsoft.com/office/powerpoint/2010/main" val="3858802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FD12-4C14-F976-8544-7A1EE1316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CBBAF-FD0B-2B9F-D0D9-FA62F7CD6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962B8-B326-E136-F530-CB8044AD6C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7A0D89-CF57-0351-57AA-B42500549E58}"/>
              </a:ext>
            </a:extLst>
          </p:cNvPr>
          <p:cNvSpPr>
            <a:spLocks noGrp="1"/>
          </p:cNvSpPr>
          <p:nvPr>
            <p:ph type="sldNum" sz="quarter" idx="5"/>
          </p:nvPr>
        </p:nvSpPr>
        <p:spPr/>
        <p:txBody>
          <a:bodyPr/>
          <a:lstStyle/>
          <a:p>
            <a:fld id="{96E09883-B744-4FDD-8623-D69A66650022}" type="slidenum">
              <a:rPr lang="en-US" smtClean="0"/>
              <a:t>1</a:t>
            </a:fld>
            <a:endParaRPr lang="en-US"/>
          </a:p>
        </p:txBody>
      </p:sp>
    </p:spTree>
    <p:extLst>
      <p:ext uri="{BB962C8B-B14F-4D97-AF65-F5344CB8AC3E}">
        <p14:creationId xmlns:p14="http://schemas.microsoft.com/office/powerpoint/2010/main" val="680964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FF65C-F188-B6CB-B077-CF78AF45B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5445D-E0E9-214C-7512-A8E6F4327F1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E17BD2F-AC27-8C89-B853-A43405B5B68A}"/>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611E3D7-4489-B129-AE06-05277F6E8944}"/>
              </a:ext>
            </a:extLst>
          </p:cNvPr>
          <p:cNvSpPr>
            <a:spLocks noGrp="1"/>
          </p:cNvSpPr>
          <p:nvPr>
            <p:ph type="sldNum" sz="quarter" idx="5"/>
          </p:nvPr>
        </p:nvSpPr>
        <p:spPr/>
        <p:txBody>
          <a:bodyPr/>
          <a:lstStyle/>
          <a:p>
            <a:fld id="{96E09883-B744-4FDD-8623-D69A66650022}" type="slidenum">
              <a:rPr lang="en-US" smtClean="0"/>
              <a:t>11</a:t>
            </a:fld>
            <a:endParaRPr lang="en-US" dirty="0"/>
          </a:p>
        </p:txBody>
      </p:sp>
    </p:spTree>
    <p:extLst>
      <p:ext uri="{BB962C8B-B14F-4D97-AF65-F5344CB8AC3E}">
        <p14:creationId xmlns:p14="http://schemas.microsoft.com/office/powerpoint/2010/main" val="402949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15</a:t>
            </a:fld>
            <a:endParaRPr lang="en-US"/>
          </a:p>
        </p:txBody>
      </p:sp>
    </p:spTree>
    <p:extLst>
      <p:ext uri="{BB962C8B-B14F-4D97-AF65-F5344CB8AC3E}">
        <p14:creationId xmlns:p14="http://schemas.microsoft.com/office/powerpoint/2010/main" val="165755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22</a:t>
            </a:fld>
            <a:endParaRPr lang="en-US"/>
          </a:p>
        </p:txBody>
      </p:sp>
    </p:spTree>
    <p:extLst>
      <p:ext uri="{BB962C8B-B14F-4D97-AF65-F5344CB8AC3E}">
        <p14:creationId xmlns:p14="http://schemas.microsoft.com/office/powerpoint/2010/main" val="1781301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25</a:t>
            </a:fld>
            <a:endParaRPr lang="en-US"/>
          </a:p>
        </p:txBody>
      </p:sp>
    </p:spTree>
    <p:extLst>
      <p:ext uri="{BB962C8B-B14F-4D97-AF65-F5344CB8AC3E}">
        <p14:creationId xmlns:p14="http://schemas.microsoft.com/office/powerpoint/2010/main" val="3377233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26</a:t>
            </a:fld>
            <a:endParaRPr lang="en-US"/>
          </a:p>
        </p:txBody>
      </p:sp>
    </p:spTree>
    <p:extLst>
      <p:ext uri="{BB962C8B-B14F-4D97-AF65-F5344CB8AC3E}">
        <p14:creationId xmlns:p14="http://schemas.microsoft.com/office/powerpoint/2010/main" val="170382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27</a:t>
            </a:fld>
            <a:endParaRPr lang="en-US"/>
          </a:p>
        </p:txBody>
      </p:sp>
    </p:spTree>
    <p:extLst>
      <p:ext uri="{BB962C8B-B14F-4D97-AF65-F5344CB8AC3E}">
        <p14:creationId xmlns:p14="http://schemas.microsoft.com/office/powerpoint/2010/main" val="257076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1C777-5AFA-4E15-89FD-CC46C091E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6828F-AAB0-A867-FE38-6932F4600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95091-6600-B7AD-B6D8-77CAAB8D3DBA}"/>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175766B-9A89-44CA-02DC-64D8C51546AA}"/>
              </a:ext>
            </a:extLst>
          </p:cNvPr>
          <p:cNvSpPr>
            <a:spLocks noGrp="1"/>
          </p:cNvSpPr>
          <p:nvPr>
            <p:ph type="sldNum" sz="quarter" idx="5"/>
          </p:nvPr>
        </p:nvSpPr>
        <p:spPr/>
        <p:txBody>
          <a:bodyPr/>
          <a:lstStyle/>
          <a:p>
            <a:fld id="{96E09883-B744-4FDD-8623-D69A66650022}" type="slidenum">
              <a:rPr lang="en-US" smtClean="0"/>
              <a:t>2</a:t>
            </a:fld>
            <a:endParaRPr lang="en-US" dirty="0"/>
          </a:p>
        </p:txBody>
      </p:sp>
    </p:spTree>
    <p:extLst>
      <p:ext uri="{BB962C8B-B14F-4D97-AF65-F5344CB8AC3E}">
        <p14:creationId xmlns:p14="http://schemas.microsoft.com/office/powerpoint/2010/main" val="9444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5370A-A2C7-7C42-4D21-3F4A22944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2042E-6EC5-4F29-8836-5C36553878E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38AE012-3971-E711-5CE8-21AEDA754FFE}"/>
              </a:ext>
            </a:extLst>
          </p:cNvPr>
          <p:cNvSpPr>
            <a:spLocks noGrp="1"/>
          </p:cNvSpPr>
          <p:nvPr>
            <p:ph type="body" idx="1"/>
          </p:nvPr>
        </p:nvSpPr>
        <p:spPr/>
        <p:txBody>
          <a:bodyPr/>
          <a:lstStyle/>
          <a:p>
            <a:endParaRPr lang="en-US" b="0" i="0">
              <a:solidFill>
                <a:srgbClr val="000000"/>
              </a:solidFill>
              <a:effectLst/>
              <a:latin typeface="Untitled Regular"/>
            </a:endParaRPr>
          </a:p>
        </p:txBody>
      </p:sp>
      <p:sp>
        <p:nvSpPr>
          <p:cNvPr id="4" name="Slide Number Placeholder 3">
            <a:extLst>
              <a:ext uri="{FF2B5EF4-FFF2-40B4-BE49-F238E27FC236}">
                <a16:creationId xmlns:a16="http://schemas.microsoft.com/office/drawing/2014/main" id="{BF739147-CA27-5979-CA6C-46E33D36C55D}"/>
              </a:ext>
            </a:extLst>
          </p:cNvPr>
          <p:cNvSpPr>
            <a:spLocks noGrp="1"/>
          </p:cNvSpPr>
          <p:nvPr>
            <p:ph type="sldNum" sz="quarter" idx="5"/>
          </p:nvPr>
        </p:nvSpPr>
        <p:spPr/>
        <p:txBody>
          <a:bodyPr/>
          <a:lstStyle/>
          <a:p>
            <a:fld id="{96E09883-B744-4FDD-8623-D69A66650022}" type="slidenum">
              <a:rPr lang="en-US" smtClean="0"/>
              <a:t>3</a:t>
            </a:fld>
            <a:endParaRPr lang="en-US"/>
          </a:p>
        </p:txBody>
      </p:sp>
    </p:spTree>
    <p:extLst>
      <p:ext uri="{BB962C8B-B14F-4D97-AF65-F5344CB8AC3E}">
        <p14:creationId xmlns:p14="http://schemas.microsoft.com/office/powerpoint/2010/main" val="22654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4</a:t>
            </a:fld>
            <a:endParaRPr lang="en-US"/>
          </a:p>
        </p:txBody>
      </p:sp>
    </p:spTree>
    <p:extLst>
      <p:ext uri="{BB962C8B-B14F-4D97-AF65-F5344CB8AC3E}">
        <p14:creationId xmlns:p14="http://schemas.microsoft.com/office/powerpoint/2010/main" val="32145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BD53-600D-F050-F3CD-C7255703B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39BAE-903D-5362-3645-5D6B811B2BB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724D587-938E-70AD-27C1-C83AFEBADF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963DC2-2214-F631-0B3F-79A05841AC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39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180F-3EBE-5527-2380-00AB9B910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F0B7D-A1DD-E6D5-C583-C97C9D700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7BCFC-AC9E-F24E-2034-053475E9C3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92F2E3-DE92-42D3-3E52-0E6A2EB06D9F}"/>
              </a:ext>
            </a:extLst>
          </p:cNvPr>
          <p:cNvSpPr>
            <a:spLocks noGrp="1"/>
          </p:cNvSpPr>
          <p:nvPr>
            <p:ph type="sldNum" sz="quarter" idx="5"/>
          </p:nvPr>
        </p:nvSpPr>
        <p:spPr/>
        <p:txBody>
          <a:bodyPr/>
          <a:lstStyle/>
          <a:p>
            <a:fld id="{96E09883-B744-4FDD-8623-D69A66650022}" type="slidenum">
              <a:rPr lang="en-US" smtClean="0"/>
              <a:t>6</a:t>
            </a:fld>
            <a:endParaRPr lang="en-US"/>
          </a:p>
        </p:txBody>
      </p:sp>
    </p:spTree>
    <p:extLst>
      <p:ext uri="{BB962C8B-B14F-4D97-AF65-F5344CB8AC3E}">
        <p14:creationId xmlns:p14="http://schemas.microsoft.com/office/powerpoint/2010/main" val="137563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F4210-412D-C2CD-3B30-E6CEB7E9A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6F57C-420E-4FA3-82B1-68F1B463950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52B2019C-D82B-0D16-7212-30CDB5C55F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FF69A7-6E1F-1024-D43B-D6845ADDF0A9}"/>
              </a:ext>
            </a:extLst>
          </p:cNvPr>
          <p:cNvSpPr>
            <a:spLocks noGrp="1"/>
          </p:cNvSpPr>
          <p:nvPr>
            <p:ph type="sldNum" sz="quarter" idx="5"/>
          </p:nvPr>
        </p:nvSpPr>
        <p:spPr/>
        <p:txBody>
          <a:bodyPr/>
          <a:lstStyle/>
          <a:p>
            <a:fld id="{96E09883-B744-4FDD-8623-D69A66650022}" type="slidenum">
              <a:rPr lang="en-US" smtClean="0"/>
              <a:t>7</a:t>
            </a:fld>
            <a:endParaRPr lang="en-US" dirty="0"/>
          </a:p>
        </p:txBody>
      </p:sp>
    </p:spTree>
    <p:extLst>
      <p:ext uri="{BB962C8B-B14F-4D97-AF65-F5344CB8AC3E}">
        <p14:creationId xmlns:p14="http://schemas.microsoft.com/office/powerpoint/2010/main" val="120405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CD733-E009-64A8-32B1-070DE7692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6FA24-6EDE-8496-85E1-F0EBC1629F7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86333036-77EE-F7B7-EC70-77D0A6C0FC61}"/>
              </a:ext>
            </a:extLst>
          </p:cNvPr>
          <p:cNvSpPr>
            <a:spLocks noGrp="1"/>
          </p:cNvSpPr>
          <p:nvPr>
            <p:ph type="body" idx="1"/>
          </p:nvPr>
        </p:nvSpPr>
        <p:spPr/>
        <p:txBody>
          <a:bodyPr/>
          <a:lstStyle/>
          <a:p>
            <a:r>
              <a:rPr lang="en-US" dirty="0"/>
              <a:t>Task-by-task guidelines </a:t>
            </a:r>
          </a:p>
        </p:txBody>
      </p:sp>
      <p:sp>
        <p:nvSpPr>
          <p:cNvPr id="4" name="Slide Number Placeholder 3">
            <a:extLst>
              <a:ext uri="{FF2B5EF4-FFF2-40B4-BE49-F238E27FC236}">
                <a16:creationId xmlns:a16="http://schemas.microsoft.com/office/drawing/2014/main" id="{F28071A7-B404-4774-A648-25E20CC9BAE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909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FA447-C96D-E0F9-A609-4FE7BB0DF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9C51D-884E-D770-0EFC-985827827DC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96A0B18-D330-9E1F-AA54-DD52B69299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FC8FBC-5600-2363-244D-EAE9D1A02693}"/>
              </a:ext>
            </a:extLst>
          </p:cNvPr>
          <p:cNvSpPr>
            <a:spLocks noGrp="1"/>
          </p:cNvSpPr>
          <p:nvPr>
            <p:ph type="sldNum" sz="quarter" idx="5"/>
          </p:nvPr>
        </p:nvSpPr>
        <p:spPr/>
        <p:txBody>
          <a:bodyPr/>
          <a:lstStyle/>
          <a:p>
            <a:fld id="{96E09883-B744-4FDD-8623-D69A66650022}" type="slidenum">
              <a:rPr lang="en-US" smtClean="0"/>
              <a:t>9</a:t>
            </a:fld>
            <a:endParaRPr lang="en-US" dirty="0"/>
          </a:p>
        </p:txBody>
      </p:sp>
    </p:spTree>
    <p:extLst>
      <p:ext uri="{BB962C8B-B14F-4D97-AF65-F5344CB8AC3E}">
        <p14:creationId xmlns:p14="http://schemas.microsoft.com/office/powerpoint/2010/main" val="406255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a:xfrm>
            <a:off x="5332412" y="5883275"/>
            <a:ext cx="4324044" cy="365125"/>
          </a:xfrm>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334453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70227-4366-4C9E-B0EC-B57774EC5EE9}" type="datetimeFigureOut">
              <a:rPr lang="en-CA" smtClean="0"/>
              <a:t>2026-01-15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68163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347055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1148303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3193030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723956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1693233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3468603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1104943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63926434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1/15/2026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022293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10951856" y="5867131"/>
            <a:ext cx="551167" cy="365125"/>
          </a:xfrm>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1418362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607899456"/>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22845765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74591666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70227-4366-4C9E-B0EC-B57774EC5EE9}" type="datetimeFigureOut">
              <a:rPr lang="en-CA" smtClean="0"/>
              <a:t>2026-01-15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2091746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D70227-4366-4C9E-B0EC-B57774EC5EE9}" type="datetimeFigureOut">
              <a:rPr lang="en-CA" smtClean="0"/>
              <a:t>2026-01-15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390605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D70227-4366-4C9E-B0EC-B57774EC5EE9}" type="datetimeFigureOut">
              <a:rPr lang="en-CA" smtClean="0"/>
              <a:t>2026-01-15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263741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D70227-4366-4C9E-B0EC-B57774EC5EE9}" type="datetimeFigureOut">
              <a:rPr lang="en-CA" smtClean="0"/>
              <a:t>2026-01-15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151818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70227-4366-4C9E-B0EC-B57774EC5EE9}" type="datetimeFigureOut">
              <a:rPr lang="en-CA" smtClean="0"/>
              <a:t>2026-01-15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3198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70227-4366-4C9E-B0EC-B57774EC5EE9}" type="datetimeFigureOut">
              <a:rPr lang="en-CA" smtClean="0"/>
              <a:t>2026-01-15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110505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70227-4366-4C9E-B0EC-B57774EC5EE9}" type="datetimeFigureOut">
              <a:rPr lang="en-CA" smtClean="0"/>
              <a:t>2026-01-15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56B43B-FB0B-47D2-963F-962E10F34EF6}" type="slidenum">
              <a:rPr lang="en-CA" smtClean="0"/>
              <a:t>‹#›</a:t>
            </a:fld>
            <a:endParaRPr lang="en-CA"/>
          </a:p>
        </p:txBody>
      </p:sp>
    </p:spTree>
    <p:extLst>
      <p:ext uri="{BB962C8B-B14F-4D97-AF65-F5344CB8AC3E}">
        <p14:creationId xmlns:p14="http://schemas.microsoft.com/office/powerpoint/2010/main" val="1622223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6D70227-4366-4C9E-B0EC-B57774EC5EE9}" type="datetimeFigureOut">
              <a:rPr lang="en-CA" smtClean="0"/>
              <a:t>2026-01-15</a:t>
            </a:fld>
            <a:endParaRPr lang="en-CA"/>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CA"/>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856B43B-FB0B-47D2-963F-962E10F34EF6}" type="slidenum">
              <a:rPr lang="en-CA" smtClean="0"/>
              <a:t>‹#›</a:t>
            </a:fld>
            <a:endParaRPr lang="en-CA"/>
          </a:p>
        </p:txBody>
      </p:sp>
    </p:spTree>
    <p:extLst>
      <p:ext uri="{BB962C8B-B14F-4D97-AF65-F5344CB8AC3E}">
        <p14:creationId xmlns:p14="http://schemas.microsoft.com/office/powerpoint/2010/main" val="195764138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hyperlink" Target="https://cihr-irsc.gc.ca/e/52553.html" TargetMode="External"/><Relationship Id="rId2" Type="http://schemas.openxmlformats.org/officeDocument/2006/relationships/hyperlink" Target="https://www.nserc-crsng.gc.ca/NSERC-CRSNG/Policies-Politiques/EDI_guidance-Conseils_EDI_eng.asp"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hyperlink" Target="http://www.cihr-irsc-igh-isfh.ca/" TargetMode="External"/><Relationship Id="rId3" Type="http://schemas.openxmlformats.org/officeDocument/2006/relationships/image" Target="../media/image1.jpeg"/><Relationship Id="rId7" Type="http://schemas.openxmlformats.org/officeDocument/2006/relationships/hyperlink" Target="https://cihr-irsc.gc.ca/e/50836.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hyperlink" Target="https://www.nce-rce.gc.ca/AnnualMeeting-ReunionAnnuelle/2014/Presentations-Presentations/NCE-RCE/02-05-DavidPhipps.pdf" TargetMode="External"/><Relationship Id="rId3" Type="http://schemas.openxmlformats.org/officeDocument/2006/relationships/image" Target="../media/image49.png"/><Relationship Id="rId7" Type="http://schemas.openxmlformats.org/officeDocument/2006/relationships/hyperlink" Target="http://www.ktecop.ca/" TargetMode="External"/><Relationship Id="rId2" Type="http://schemas.openxmlformats.org/officeDocument/2006/relationships/image" Target="../media/image1.jpeg"/><Relationship Id="rId1" Type="http://schemas.openxmlformats.org/officeDocument/2006/relationships/slideLayout" Target="../slideLayouts/slideLayout20.xml"/><Relationship Id="rId6" Type="http://schemas.openxmlformats.org/officeDocument/2006/relationships/hyperlink" Target="https://sshrc-crsh.canada.ca/en/funding/policies-regulations-and-guidelines/guidelines-effective-knowledge-mobilization.aspx#6"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hyperlink" Target="https://www.sshrc-crsh.gc.ca/about-au_sujet/policies-politiques/statements-enonces/indigenous_research-recherche_autochtone-eng.aspx" TargetMode="External"/><Relationship Id="rId3" Type="http://schemas.openxmlformats.org/officeDocument/2006/relationships/image" Target="../media/image52.png"/><Relationship Id="rId7" Type="http://schemas.openxmlformats.org/officeDocument/2006/relationships/hyperlink" Target="https://www.canada.ca/en/research-coordinating-committee/news/2022/04/crcc-announces-membership-leadership-circle.html" TargetMode="External"/><Relationship Id="rId2" Type="http://schemas.openxmlformats.org/officeDocument/2006/relationships/hyperlink" Target="https://www.sshrc-crsh.gc.ca/society-societe/community-communite/indigenous_research-recherche_autochtone/index-eng.aspx" TargetMode="External"/><Relationship Id="rId1" Type="http://schemas.openxmlformats.org/officeDocument/2006/relationships/slideLayout" Target="../slideLayouts/slideLayout2.xml"/><Relationship Id="rId6" Type="http://schemas.openxmlformats.org/officeDocument/2006/relationships/hyperlink" Target="https://www.sshrc-crsh.gc.ca/funding-financement/programs-programmes/definitions-eng.aspx#a0" TargetMode="External"/><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hyperlink" Target="https://ethics.gc.ca/eng/tcps2-eptc2_2018_chapter9-chapitre9.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s://www.nserc-crsng.gc.ca/NSERC-CRSNG/Policies-Politiques/assessment_of_contributions-evaluation_des_contributions_eng.asp" TargetMode="External"/><Relationship Id="rId7" Type="http://schemas.openxmlformats.org/officeDocument/2006/relationships/hyperlink" Target="https://cihr-irsc.gc.ca/e/51731.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cihr-irsc.gc.ca/e/50509.html" TargetMode="External"/><Relationship Id="rId5" Type="http://schemas.openxmlformats.org/officeDocument/2006/relationships/hyperlink" Target="https://sshrc-crsh.canada.ca/en/funding/policies-regulations-and-guidelines/guidelines-effective-research-training.aspx" TargetMode="External"/><Relationship Id="rId4" Type="http://schemas.openxmlformats.org/officeDocument/2006/relationships/hyperlink" Target="https://cihr-irsc.gc.ca/e/50517.html" TargetMode="External"/><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59.jpg"/><Relationship Id="rId4" Type="http://schemas.openxmlformats.org/officeDocument/2006/relationships/hyperlink" Target="mailto:graduatefinance@trentu.ca"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hyperlink" Target="mailto:graduatefinance@trentu.ca"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www.trentu.ca/graduatestudies/financial-matters/graduate-scholarships-and-awards/ogs"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hyperlink" Target="https://www.trentu.ca/graduatestudies/financial-matters/graduate-scholarships-and-awards/ogs" TargetMode="External"/><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hyperlink" Target="https://www.trentu.ca/graduatestudies/financial-matters/how-win-scholarship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rentu.ca/graduatestudies/financial-matters/how-win-scholarship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nserc-crsng.gc.ca/Students-Etudiants/PG-CS/CGSM-BESCM_eng.asp#a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22999-B315-F8DE-CC23-70A4CF4686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8FA067-481B-ECFE-4E4D-5B0D48E4EA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4244" r="24244"/>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Title 1">
            <a:extLst>
              <a:ext uri="{FF2B5EF4-FFF2-40B4-BE49-F238E27FC236}">
                <a16:creationId xmlns:a16="http://schemas.microsoft.com/office/drawing/2014/main" id="{6BF4E3FC-57FF-B0EB-93AD-C8FC96BCF5C9}"/>
              </a:ext>
            </a:extLst>
          </p:cNvPr>
          <p:cNvSpPr>
            <a:spLocks noGrp="1"/>
          </p:cNvSpPr>
          <p:nvPr>
            <p:ph type="title"/>
          </p:nvPr>
        </p:nvSpPr>
        <p:spPr>
          <a:xfrm>
            <a:off x="1947672" y="1261872"/>
            <a:ext cx="4733144" cy="1938528"/>
          </a:xfrm>
        </p:spPr>
        <p:txBody>
          <a:bodyPr vert="horz" lIns="91440" tIns="45720" rIns="91440" bIns="45720" rtlCol="0" anchor="ctr" anchorCtr="1">
            <a:normAutofit/>
          </a:bodyPr>
          <a:lstStyle/>
          <a:p>
            <a:pPr algn="l">
              <a:lnSpc>
                <a:spcPct val="90000"/>
              </a:lnSpc>
            </a:pPr>
            <a:r>
              <a:rPr lang="en-US" sz="2800" b="1" dirty="0"/>
              <a:t>Scholarship Applications </a:t>
            </a:r>
            <a:br>
              <a:rPr lang="en-US" sz="2800" b="1" dirty="0"/>
            </a:br>
            <a:r>
              <a:rPr lang="en-US" sz="2800" b="1" dirty="0"/>
              <a:t>Outline of Proposed Research</a:t>
            </a:r>
            <a:br>
              <a:rPr lang="en-US" sz="2800" b="1" dirty="0"/>
            </a:br>
            <a:r>
              <a:rPr lang="en-US" sz="2800" b="1" dirty="0"/>
              <a:t>Master’s (OGS / QEII-OGSST)</a:t>
            </a:r>
            <a:br>
              <a:rPr lang="en-US" sz="2800" b="1" dirty="0"/>
            </a:br>
            <a:r>
              <a:rPr lang="en-US" sz="2800" b="1" dirty="0"/>
              <a:t>2026-27</a:t>
            </a:r>
          </a:p>
        </p:txBody>
      </p:sp>
      <p:sp>
        <p:nvSpPr>
          <p:cNvPr id="3" name="TextBox 2">
            <a:extLst>
              <a:ext uri="{FF2B5EF4-FFF2-40B4-BE49-F238E27FC236}">
                <a16:creationId xmlns:a16="http://schemas.microsoft.com/office/drawing/2014/main" id="{D3CFC939-AD85-4162-BB95-6B0CE4DC717F}"/>
              </a:ext>
            </a:extLst>
          </p:cNvPr>
          <p:cNvSpPr txBox="1"/>
          <p:nvPr/>
        </p:nvSpPr>
        <p:spPr>
          <a:xfrm>
            <a:off x="3355848" y="5407154"/>
            <a:ext cx="3324968" cy="1371598"/>
          </a:xfrm>
          <a:prstGeom prst="rect">
            <a:avLst/>
          </a:prstGeom>
        </p:spPr>
        <p:txBody>
          <a:bodyPr vert="horz" lIns="91440" tIns="45720" rIns="91440" bIns="45720" rtlCol="0" anchor="ctr">
            <a:normAutofit/>
          </a:bodyPr>
          <a:lstStyle/>
          <a:p>
            <a:pPr>
              <a:buClr>
                <a:schemeClr val="accent1">
                  <a:lumMod val="75000"/>
                </a:schemeClr>
              </a:buClr>
              <a:buSzPct val="145000"/>
            </a:pPr>
            <a:r>
              <a:rPr lang="en-US" sz="2000" dirty="0"/>
              <a:t>Jane Rennie</a:t>
            </a:r>
          </a:p>
          <a:p>
            <a:pPr>
              <a:buClr>
                <a:schemeClr val="accent1">
                  <a:lumMod val="75000"/>
                </a:schemeClr>
              </a:buClr>
              <a:buSzPct val="145000"/>
            </a:pPr>
            <a:r>
              <a:rPr lang="en-US" sz="2000" dirty="0"/>
              <a:t>Graduate Finance Officer</a:t>
            </a:r>
          </a:p>
          <a:p>
            <a:pPr>
              <a:buClr>
                <a:schemeClr val="accent1">
                  <a:lumMod val="75000"/>
                </a:schemeClr>
              </a:buClr>
              <a:buSzPct val="145000"/>
            </a:pPr>
            <a:r>
              <a:rPr lang="en-US" sz="2000" dirty="0"/>
              <a:t>School of Graduate Studies</a:t>
            </a:r>
          </a:p>
        </p:txBody>
      </p:sp>
    </p:spTree>
    <p:extLst>
      <p:ext uri="{BB962C8B-B14F-4D97-AF65-F5344CB8AC3E}">
        <p14:creationId xmlns:p14="http://schemas.microsoft.com/office/powerpoint/2010/main" val="12377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E594-4C3D-EB7B-C1A0-16EB9A35621D}"/>
              </a:ext>
            </a:extLst>
          </p:cNvPr>
          <p:cNvSpPr>
            <a:spLocks noGrp="1"/>
          </p:cNvSpPr>
          <p:nvPr>
            <p:ph type="title"/>
          </p:nvPr>
        </p:nvSpPr>
        <p:spPr>
          <a:xfrm>
            <a:off x="2231136" y="172970"/>
            <a:ext cx="7729728" cy="887734"/>
          </a:xfrm>
        </p:spPr>
        <p:txBody>
          <a:bodyPr>
            <a:normAutofit fontScale="90000"/>
          </a:bodyPr>
          <a:lstStyle/>
          <a:p>
            <a:r>
              <a:rPr lang="en-US" dirty="0"/>
              <a:t>Selection Criteria</a:t>
            </a:r>
            <a:r>
              <a:rPr lang="en-US" sz="1600" dirty="0"/>
              <a:t> </a:t>
            </a:r>
            <a:br>
              <a:rPr lang="en-US" sz="1600" dirty="0"/>
            </a:br>
            <a:r>
              <a:rPr lang="en-US" sz="1600" b="1" dirty="0"/>
              <a:t>(Trent uses Tri Council CGRS – M  Policies for Assessment of OGS / QEII-OGSST)</a:t>
            </a:r>
            <a:endParaRPr lang="en-CA" b="1" dirty="0"/>
          </a:p>
        </p:txBody>
      </p:sp>
      <p:sp>
        <p:nvSpPr>
          <p:cNvPr id="3" name="Content Placeholder 2">
            <a:extLst>
              <a:ext uri="{FF2B5EF4-FFF2-40B4-BE49-F238E27FC236}">
                <a16:creationId xmlns:a16="http://schemas.microsoft.com/office/drawing/2014/main" id="{B1C2103B-1378-DCFC-51D1-C778D9B93EFF}"/>
              </a:ext>
            </a:extLst>
          </p:cNvPr>
          <p:cNvSpPr>
            <a:spLocks noGrp="1"/>
          </p:cNvSpPr>
          <p:nvPr>
            <p:ph sz="half" idx="1"/>
          </p:nvPr>
        </p:nvSpPr>
        <p:spPr>
          <a:xfrm>
            <a:off x="1388178" y="1153464"/>
            <a:ext cx="2905247" cy="4551072"/>
          </a:xfrm>
          <a:ln w="12700">
            <a:noFill/>
          </a:ln>
        </p:spPr>
        <p:txBody>
          <a:bodyPr>
            <a:normAutofit fontScale="47500" lnSpcReduction="20000"/>
          </a:bodyPr>
          <a:lstStyle/>
          <a:p>
            <a:pPr marL="0" indent="0">
              <a:lnSpc>
                <a:spcPct val="120000"/>
              </a:lnSpc>
              <a:spcBef>
                <a:spcPts val="0"/>
              </a:spcBef>
              <a:buNone/>
            </a:pPr>
            <a:r>
              <a:rPr lang="en-US" sz="2900" b="1" dirty="0"/>
              <a:t>Academic Excellence</a:t>
            </a:r>
            <a:r>
              <a:rPr lang="en-US" sz="2900" dirty="0"/>
              <a:t>, 50% weight</a:t>
            </a:r>
          </a:p>
          <a:p>
            <a:pPr marL="0" indent="0" algn="l">
              <a:lnSpc>
                <a:spcPct val="120000"/>
              </a:lnSpc>
              <a:spcBef>
                <a:spcPts val="0"/>
              </a:spcBef>
              <a:buNone/>
            </a:pPr>
            <a:endParaRPr lang="en-US" sz="2900" b="0" i="0" dirty="0">
              <a:effectLst/>
            </a:endParaRPr>
          </a:p>
          <a:p>
            <a:pPr marL="0" indent="0" algn="l">
              <a:lnSpc>
                <a:spcPct val="120000"/>
              </a:lnSpc>
              <a:spcBef>
                <a:spcPts val="0"/>
              </a:spcBef>
              <a:buNone/>
            </a:pPr>
            <a:r>
              <a:rPr lang="en-US" sz="2900" b="0" i="0" dirty="0">
                <a:effectLst/>
              </a:rPr>
              <a:t>As demonstrated by past academic results, transcripts, awards and distinctions</a:t>
            </a:r>
            <a:br>
              <a:rPr lang="en-US" sz="2900" dirty="0"/>
            </a:br>
            <a:endParaRPr lang="en-US" sz="2900" dirty="0"/>
          </a:p>
          <a:p>
            <a:pPr marL="0" indent="0" algn="l">
              <a:lnSpc>
                <a:spcPct val="120000"/>
              </a:lnSpc>
              <a:spcBef>
                <a:spcPts val="0"/>
              </a:spcBef>
              <a:spcAft>
                <a:spcPts val="863"/>
              </a:spcAft>
              <a:buNone/>
            </a:pPr>
            <a:r>
              <a:rPr lang="en-US" sz="2900" b="1" i="0" dirty="0">
                <a:effectLst/>
              </a:rPr>
              <a:t>Indicators of academic excellence</a:t>
            </a:r>
            <a:r>
              <a:rPr lang="en-US" sz="2900" b="0" i="0" dirty="0">
                <a:effectLst/>
              </a:rPr>
              <a:t>: </a:t>
            </a:r>
          </a:p>
          <a:p>
            <a:pPr marL="0" indent="0" algn="l">
              <a:lnSpc>
                <a:spcPct val="120000"/>
              </a:lnSpc>
              <a:spcBef>
                <a:spcPts val="0"/>
              </a:spcBef>
              <a:spcAft>
                <a:spcPts val="863"/>
              </a:spcAft>
              <a:buNone/>
            </a:pPr>
            <a:r>
              <a:rPr lang="en-US" sz="2900" b="0" i="0" dirty="0">
                <a:effectLst/>
              </a:rPr>
              <a:t>academic record</a:t>
            </a:r>
          </a:p>
          <a:p>
            <a:pPr algn="l">
              <a:lnSpc>
                <a:spcPct val="120000"/>
              </a:lnSpc>
              <a:spcBef>
                <a:spcPts val="0"/>
              </a:spcBef>
              <a:spcAft>
                <a:spcPts val="863"/>
              </a:spcAft>
              <a:buFont typeface="Arial" panose="020B0604020202020204" pitchFamily="34" charset="0"/>
              <a:buChar char="•"/>
            </a:pPr>
            <a:r>
              <a:rPr lang="en-US" sz="2900" b="0" i="0" dirty="0">
                <a:effectLst/>
              </a:rPr>
              <a:t>scholarships and awards held</a:t>
            </a:r>
          </a:p>
          <a:p>
            <a:pPr algn="l">
              <a:lnSpc>
                <a:spcPct val="120000"/>
              </a:lnSpc>
              <a:spcBef>
                <a:spcPts val="0"/>
              </a:spcBef>
              <a:spcAft>
                <a:spcPts val="863"/>
              </a:spcAft>
              <a:buFont typeface="Arial" panose="020B0604020202020204" pitchFamily="34" charset="0"/>
              <a:buChar char="•"/>
            </a:pPr>
            <a:r>
              <a:rPr lang="en-US" sz="2900" b="0" i="0" dirty="0">
                <a:effectLst/>
              </a:rPr>
              <a:t>duration of previous studies</a:t>
            </a:r>
          </a:p>
          <a:p>
            <a:pPr algn="l">
              <a:lnSpc>
                <a:spcPct val="120000"/>
              </a:lnSpc>
              <a:spcBef>
                <a:spcPts val="0"/>
              </a:spcBef>
              <a:spcAft>
                <a:spcPts val="863"/>
              </a:spcAft>
              <a:buFont typeface="Arial" panose="020B0604020202020204" pitchFamily="34" charset="0"/>
              <a:buChar char="•"/>
            </a:pPr>
            <a:r>
              <a:rPr lang="en-US" sz="2900" b="0" i="0" dirty="0">
                <a:effectLst/>
              </a:rPr>
              <a:t>type of program and courses pursued</a:t>
            </a:r>
          </a:p>
          <a:p>
            <a:pPr algn="l">
              <a:lnSpc>
                <a:spcPct val="120000"/>
              </a:lnSpc>
              <a:spcBef>
                <a:spcPts val="0"/>
              </a:spcBef>
              <a:spcAft>
                <a:spcPts val="863"/>
              </a:spcAft>
              <a:buFont typeface="Arial" panose="020B0604020202020204" pitchFamily="34" charset="0"/>
              <a:buChar char="•"/>
            </a:pPr>
            <a:r>
              <a:rPr lang="en-US" sz="2900" b="0" i="0" dirty="0">
                <a:effectLst/>
              </a:rPr>
              <a:t>course load</a:t>
            </a:r>
          </a:p>
          <a:p>
            <a:pPr algn="l">
              <a:lnSpc>
                <a:spcPct val="120000"/>
              </a:lnSpc>
              <a:spcBef>
                <a:spcPts val="0"/>
              </a:spcBef>
              <a:spcAft>
                <a:spcPts val="863"/>
              </a:spcAft>
              <a:buFont typeface="Arial" panose="020B0604020202020204" pitchFamily="34" charset="0"/>
              <a:buChar char="•"/>
            </a:pPr>
            <a:r>
              <a:rPr lang="en-US" sz="2900" b="0" i="0" dirty="0">
                <a:effectLst/>
              </a:rPr>
              <a:t>relative standing (if available)</a:t>
            </a:r>
          </a:p>
          <a:p>
            <a:pPr marL="0" indent="0">
              <a:buNone/>
            </a:pPr>
            <a:endParaRPr lang="en-CA" dirty="0"/>
          </a:p>
        </p:txBody>
      </p:sp>
      <p:sp>
        <p:nvSpPr>
          <p:cNvPr id="4" name="Content Placeholder 3">
            <a:extLst>
              <a:ext uri="{FF2B5EF4-FFF2-40B4-BE49-F238E27FC236}">
                <a16:creationId xmlns:a16="http://schemas.microsoft.com/office/drawing/2014/main" id="{85D2E07D-D5D3-F289-D708-820BBA78FF4C}"/>
              </a:ext>
            </a:extLst>
          </p:cNvPr>
          <p:cNvSpPr>
            <a:spLocks noGrp="1"/>
          </p:cNvSpPr>
          <p:nvPr>
            <p:ph sz="half" idx="2"/>
          </p:nvPr>
        </p:nvSpPr>
        <p:spPr>
          <a:xfrm>
            <a:off x="4512764" y="1153463"/>
            <a:ext cx="3719188" cy="5391150"/>
          </a:xfrm>
          <a:ln w="12700">
            <a:noFill/>
          </a:ln>
        </p:spPr>
        <p:txBody>
          <a:bodyPr>
            <a:noAutofit/>
          </a:bodyPr>
          <a:lstStyle/>
          <a:p>
            <a:pPr marL="0" indent="0">
              <a:buNone/>
            </a:pPr>
            <a:r>
              <a:rPr lang="en-US" sz="1400" b="1" dirty="0"/>
              <a:t>Research Potential</a:t>
            </a:r>
            <a:r>
              <a:rPr lang="en-US" sz="1400" dirty="0"/>
              <a:t>, 30% weight</a:t>
            </a:r>
          </a:p>
          <a:p>
            <a:pPr marL="0" indent="0">
              <a:buNone/>
            </a:pPr>
            <a:r>
              <a:rPr lang="en-US" sz="1400" dirty="0"/>
              <a:t>As demonstrated by your research history, your interest in discovery, the proposed research, its potential contribution to the advancement of knowledge in the field and any anticipated outcomes</a:t>
            </a:r>
          </a:p>
          <a:p>
            <a:pPr marL="0" indent="0">
              <a:buNone/>
            </a:pPr>
            <a:r>
              <a:rPr lang="en-US" sz="1400" b="1" dirty="0"/>
              <a:t>Indicators of research potential</a:t>
            </a:r>
            <a:r>
              <a:rPr lang="en-US" sz="1400" dirty="0"/>
              <a:t>:</a:t>
            </a:r>
          </a:p>
          <a:p>
            <a:pPr>
              <a:spcBef>
                <a:spcPts val="0"/>
              </a:spcBef>
            </a:pPr>
            <a:r>
              <a:rPr lang="en-US" sz="1400" dirty="0"/>
              <a:t>quality and originality of contributions to research and development</a:t>
            </a:r>
          </a:p>
          <a:p>
            <a:pPr>
              <a:spcBef>
                <a:spcPts val="0"/>
              </a:spcBef>
            </a:pPr>
            <a:r>
              <a:rPr lang="en-US" sz="1400" dirty="0"/>
              <a:t>relevance of work experience and academic training to field of proposed research</a:t>
            </a:r>
          </a:p>
          <a:p>
            <a:pPr>
              <a:spcBef>
                <a:spcPts val="0"/>
              </a:spcBef>
            </a:pPr>
            <a:r>
              <a:rPr lang="en-US" sz="1400" dirty="0"/>
              <a:t>significance, feasibility and merit of proposed research</a:t>
            </a:r>
          </a:p>
          <a:p>
            <a:pPr>
              <a:spcBef>
                <a:spcPts val="0"/>
              </a:spcBef>
            </a:pPr>
            <a:r>
              <a:rPr lang="en-US" sz="1400" dirty="0"/>
              <a:t>sound judgment and ability to think critically</a:t>
            </a:r>
          </a:p>
          <a:p>
            <a:pPr>
              <a:spcBef>
                <a:spcPts val="0"/>
              </a:spcBef>
            </a:pPr>
            <a:r>
              <a:rPr lang="en-US" sz="1400" dirty="0"/>
              <a:t>ability to apply skills and knowledge</a:t>
            </a:r>
          </a:p>
          <a:p>
            <a:pPr>
              <a:spcBef>
                <a:spcPts val="0"/>
              </a:spcBef>
            </a:pPr>
            <a:r>
              <a:rPr lang="en-US" sz="1400" dirty="0"/>
              <a:t>initiative and autonomy</a:t>
            </a:r>
          </a:p>
          <a:p>
            <a:pPr>
              <a:spcBef>
                <a:spcPts val="0"/>
              </a:spcBef>
            </a:pPr>
            <a:r>
              <a:rPr lang="en-US" sz="1400" dirty="0"/>
              <a:t>research experience and achievements relative to expectations of someone with your academic experience</a:t>
            </a:r>
            <a:endParaRPr lang="en-CA" sz="1400" dirty="0"/>
          </a:p>
        </p:txBody>
      </p:sp>
      <p:sp>
        <p:nvSpPr>
          <p:cNvPr id="6" name="TextBox 5">
            <a:extLst>
              <a:ext uri="{FF2B5EF4-FFF2-40B4-BE49-F238E27FC236}">
                <a16:creationId xmlns:a16="http://schemas.microsoft.com/office/drawing/2014/main" id="{FA2165E2-71FD-D949-50C6-198F46782CB2}"/>
              </a:ext>
            </a:extLst>
          </p:cNvPr>
          <p:cNvSpPr txBox="1"/>
          <p:nvPr/>
        </p:nvSpPr>
        <p:spPr>
          <a:xfrm>
            <a:off x="8258175" y="1228397"/>
            <a:ext cx="3798282" cy="4832092"/>
          </a:xfrm>
          <a:prstGeom prst="rect">
            <a:avLst/>
          </a:prstGeom>
          <a:noFill/>
          <a:ln w="12700">
            <a:noFill/>
          </a:ln>
        </p:spPr>
        <p:txBody>
          <a:bodyPr wrap="square" rtlCol="0">
            <a:spAutoFit/>
          </a:bodyPr>
          <a:lstStyle/>
          <a:p>
            <a:r>
              <a:rPr lang="en-US" sz="1400" b="1" dirty="0"/>
              <a:t>Personal characteristics and interpersonal skills, 20% weight</a:t>
            </a:r>
          </a:p>
          <a:p>
            <a:endParaRPr lang="en-US" sz="1400" b="1" dirty="0"/>
          </a:p>
          <a:p>
            <a:r>
              <a:rPr lang="en-US" sz="1400" dirty="0"/>
              <a:t>As demonstrated by your past professional and relevant extracurricular interactions and collaborations</a:t>
            </a:r>
          </a:p>
          <a:p>
            <a:endParaRPr lang="en-US" sz="1400" b="1" dirty="0"/>
          </a:p>
          <a:p>
            <a:r>
              <a:rPr lang="en-US" sz="1400" b="1" dirty="0"/>
              <a:t>Indicators of personal characteristics and interpersonal skills:</a:t>
            </a:r>
          </a:p>
          <a:p>
            <a:pPr marL="285750" indent="-285750">
              <a:buClr>
                <a:srgbClr val="0070C0"/>
              </a:buClr>
              <a:buFont typeface="Arial" panose="020B0604020202020204" pitchFamily="34" charset="0"/>
              <a:buChar char="•"/>
            </a:pPr>
            <a:r>
              <a:rPr lang="en-US" sz="1400" dirty="0"/>
              <a:t>work experience</a:t>
            </a:r>
          </a:p>
          <a:p>
            <a:pPr marL="285750" indent="-285750">
              <a:buClr>
                <a:srgbClr val="0070C0"/>
              </a:buClr>
              <a:buFont typeface="Arial" panose="020B0604020202020204" pitchFamily="34" charset="0"/>
              <a:buChar char="•"/>
            </a:pPr>
            <a:r>
              <a:rPr lang="en-US" sz="1400" dirty="0"/>
              <a:t>leadership experience</a:t>
            </a:r>
          </a:p>
          <a:p>
            <a:pPr marL="285750" indent="-285750">
              <a:buClr>
                <a:srgbClr val="0070C0"/>
              </a:buClr>
              <a:buFont typeface="Arial" panose="020B0604020202020204" pitchFamily="34" charset="0"/>
              <a:buChar char="•"/>
            </a:pPr>
            <a:r>
              <a:rPr lang="en-US" sz="1400" dirty="0"/>
              <a:t>project management, including organizing conferences and meetings</a:t>
            </a:r>
          </a:p>
          <a:p>
            <a:pPr marL="285750" indent="-285750">
              <a:buClr>
                <a:srgbClr val="0070C0"/>
              </a:buClr>
              <a:buFont typeface="Arial" panose="020B0604020202020204" pitchFamily="34" charset="0"/>
              <a:buChar char="•"/>
            </a:pPr>
            <a:r>
              <a:rPr lang="en-US" sz="1400" dirty="0"/>
              <a:t>ability or potential to communicate theoretical, technical or scientific concepts clearly and logically in written and oral formats</a:t>
            </a:r>
          </a:p>
          <a:p>
            <a:pPr marL="285750" indent="-285750">
              <a:buClr>
                <a:srgbClr val="0070C0"/>
              </a:buClr>
              <a:buFont typeface="Arial" panose="020B0604020202020204" pitchFamily="34" charset="0"/>
              <a:buChar char="•"/>
            </a:pPr>
            <a:r>
              <a:rPr lang="en-US" sz="1400" dirty="0"/>
              <a:t>involvement in academic life</a:t>
            </a:r>
          </a:p>
          <a:p>
            <a:pPr marL="285750" indent="-285750">
              <a:buClr>
                <a:srgbClr val="0070C0"/>
              </a:buClr>
              <a:buFont typeface="Arial" panose="020B0604020202020204" pitchFamily="34" charset="0"/>
              <a:buChar char="•"/>
            </a:pPr>
            <a:r>
              <a:rPr lang="en-US" sz="1400" dirty="0"/>
              <a:t>volunteerism/community outreach</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endParaRPr lang="en-US" sz="1400" dirty="0"/>
          </a:p>
        </p:txBody>
      </p:sp>
    </p:spTree>
    <p:extLst>
      <p:ext uri="{BB962C8B-B14F-4D97-AF65-F5344CB8AC3E}">
        <p14:creationId xmlns:p14="http://schemas.microsoft.com/office/powerpoint/2010/main" val="4216504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97CAF-4CF0-6418-7042-F1C0BE0DE8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7F4E6B0-D600-52B3-6A73-C1A910AE1D38}"/>
              </a:ext>
            </a:extLst>
          </p:cNvPr>
          <p:cNvSpPr>
            <a:spLocks noGrp="1"/>
          </p:cNvSpPr>
          <p:nvPr>
            <p:ph type="title"/>
          </p:nvPr>
        </p:nvSpPr>
        <p:spPr>
          <a:xfrm>
            <a:off x="2231136" y="137556"/>
            <a:ext cx="7729728" cy="896917"/>
          </a:xfrm>
        </p:spPr>
        <p:txBody>
          <a:bodyPr>
            <a:normAutofit/>
          </a:bodyPr>
          <a:lstStyle/>
          <a:p>
            <a:r>
              <a:rPr lang="en-US" dirty="0"/>
              <a:t>Application Instructions</a:t>
            </a:r>
            <a:endParaRPr lang="en-CA" dirty="0"/>
          </a:p>
        </p:txBody>
      </p:sp>
      <p:sp>
        <p:nvSpPr>
          <p:cNvPr id="3" name="Content Placeholder 2">
            <a:extLst>
              <a:ext uri="{FF2B5EF4-FFF2-40B4-BE49-F238E27FC236}">
                <a16:creationId xmlns:a16="http://schemas.microsoft.com/office/drawing/2014/main" id="{1A6A0A42-188F-B6D0-BE1F-908BDBE0982D}"/>
              </a:ext>
            </a:extLst>
          </p:cNvPr>
          <p:cNvSpPr>
            <a:spLocks noGrp="1"/>
          </p:cNvSpPr>
          <p:nvPr>
            <p:ph sz="half" idx="2"/>
          </p:nvPr>
        </p:nvSpPr>
        <p:spPr>
          <a:xfrm>
            <a:off x="1293091" y="1034473"/>
            <a:ext cx="4560593" cy="5322784"/>
          </a:xfrm>
        </p:spPr>
        <p:txBody>
          <a:bodyPr>
            <a:noAutofit/>
          </a:bodyPr>
          <a:lstStyle/>
          <a:p>
            <a:pPr marL="0" indent="0">
              <a:buNone/>
            </a:pPr>
            <a:r>
              <a:rPr lang="en-US" sz="1500" b="1" dirty="0"/>
              <a:t>Section A</a:t>
            </a:r>
          </a:p>
          <a:p>
            <a:pPr marL="342900" indent="-342900">
              <a:buClr>
                <a:srgbClr val="383155"/>
              </a:buClr>
              <a:buFont typeface="+mj-lt"/>
              <a:buAutoNum type="arabicPeriod"/>
            </a:pPr>
            <a:r>
              <a:rPr lang="en-US" sz="1500" b="1" dirty="0"/>
              <a:t>Academic Background: </a:t>
            </a:r>
            <a:r>
              <a:rPr lang="en-US" sz="1500" dirty="0"/>
              <a:t>List all schools attended and completed degree program(s), including: institution and month/year the degree was awarded or is expected. Maximum one page.</a:t>
            </a:r>
          </a:p>
          <a:p>
            <a:pPr marL="342900" indent="-342900">
              <a:buClr>
                <a:srgbClr val="383155"/>
              </a:buClr>
              <a:buFont typeface="+mj-lt"/>
              <a:buAutoNum type="arabicPeriod"/>
            </a:pPr>
            <a:r>
              <a:rPr lang="en-US" sz="1500" b="1" dirty="0"/>
              <a:t>Academic, Research, Relevant Work Experience</a:t>
            </a:r>
            <a:r>
              <a:rPr lang="en-US" sz="1500" dirty="0"/>
              <a:t>: Include institutions or organizations, period of employment, and position. Maximum one page.</a:t>
            </a:r>
          </a:p>
          <a:p>
            <a:pPr marL="342900" indent="-342900">
              <a:buClr>
                <a:srgbClr val="383155"/>
              </a:buClr>
              <a:buFont typeface="+mj-lt"/>
              <a:buAutoNum type="arabicPeriod"/>
            </a:pPr>
            <a:r>
              <a:rPr lang="en-US" sz="1500" b="1" dirty="0"/>
              <a:t>Awards and Prizes: </a:t>
            </a:r>
            <a:r>
              <a:rPr lang="en-US" sz="1500" dirty="0"/>
              <a:t>Please provide name, source, year awarded, duration, and value of awards and prizes received. Start with the most recent award and included up to a maximum of 10 items. Maximum one page.</a:t>
            </a:r>
          </a:p>
          <a:p>
            <a:pPr marL="342900" indent="-342900">
              <a:buClr>
                <a:srgbClr val="383155"/>
              </a:buClr>
              <a:buFont typeface="+mj-lt"/>
              <a:buAutoNum type="arabicPeriod"/>
            </a:pPr>
            <a:r>
              <a:rPr lang="en-US" sz="1500" b="1" dirty="0"/>
              <a:t>Special Circumstances</a:t>
            </a:r>
            <a:r>
              <a:rPr lang="en-US" sz="1500" dirty="0"/>
              <a:t>: If appropriate, describe any interruptions or delays to the completion of your degree(s). Specify the dates of the interruption or delay. Maximum half page.</a:t>
            </a:r>
            <a:endParaRPr lang="en-CA" sz="1500" dirty="0"/>
          </a:p>
        </p:txBody>
      </p:sp>
      <p:sp>
        <p:nvSpPr>
          <p:cNvPr id="4" name="Content Placeholder 3">
            <a:extLst>
              <a:ext uri="{FF2B5EF4-FFF2-40B4-BE49-F238E27FC236}">
                <a16:creationId xmlns:a16="http://schemas.microsoft.com/office/drawing/2014/main" id="{547E6AC7-72BF-EE9A-FF0E-496FBD43AB0A}"/>
              </a:ext>
            </a:extLst>
          </p:cNvPr>
          <p:cNvSpPr>
            <a:spLocks noGrp="1"/>
          </p:cNvSpPr>
          <p:nvPr>
            <p:ph sz="quarter" idx="4"/>
          </p:nvPr>
        </p:nvSpPr>
        <p:spPr>
          <a:xfrm>
            <a:off x="6096001" y="1182255"/>
            <a:ext cx="5975926" cy="5175002"/>
          </a:xfrm>
        </p:spPr>
        <p:txBody>
          <a:bodyPr>
            <a:noAutofit/>
          </a:bodyPr>
          <a:lstStyle/>
          <a:p>
            <a:pPr marL="0" indent="0">
              <a:buNone/>
            </a:pPr>
            <a:r>
              <a:rPr lang="en-US" sz="1500" b="1" dirty="0"/>
              <a:t>Section B</a:t>
            </a:r>
          </a:p>
          <a:p>
            <a:pPr marL="342900" indent="-342900">
              <a:spcAft>
                <a:spcPts val="600"/>
              </a:spcAft>
              <a:buClr>
                <a:srgbClr val="383155"/>
              </a:buClr>
              <a:buFont typeface="+mj-lt"/>
              <a:buAutoNum type="arabicPeriod"/>
            </a:pPr>
            <a:r>
              <a:rPr lang="en-US" sz="1500" b="1" dirty="0"/>
              <a:t>Outline of Proposed Research</a:t>
            </a:r>
            <a:r>
              <a:rPr lang="en-US" sz="1500" dirty="0"/>
              <a:t>: Provided a detailed description of your proposed research project, using clear and plain language. Avoid jargon. </a:t>
            </a:r>
            <a:r>
              <a:rPr lang="en-US" sz="1500" i="1" dirty="0"/>
              <a:t>Exceeding the page limits will result in ineligibility.</a:t>
            </a:r>
          </a:p>
          <a:p>
            <a:pPr>
              <a:spcBef>
                <a:spcPts val="0"/>
              </a:spcBef>
              <a:spcAft>
                <a:spcPts val="600"/>
              </a:spcAft>
              <a:buClr>
                <a:srgbClr val="383155"/>
              </a:buClr>
              <a:buFont typeface="Wingdings" panose="05000000000000000000" pitchFamily="2" charset="2"/>
              <a:buChar char="§"/>
            </a:pPr>
            <a:r>
              <a:rPr lang="en-US" sz="1500" dirty="0"/>
              <a:t>Master's Applicants: Maximum one page.</a:t>
            </a:r>
          </a:p>
          <a:p>
            <a:pPr>
              <a:spcBef>
                <a:spcPts val="0"/>
              </a:spcBef>
              <a:spcAft>
                <a:spcPts val="600"/>
              </a:spcAft>
              <a:buClr>
                <a:srgbClr val="383155"/>
              </a:buClr>
              <a:buFont typeface="Wingdings" panose="05000000000000000000" pitchFamily="2" charset="2"/>
              <a:buChar char="§"/>
            </a:pPr>
            <a:r>
              <a:rPr lang="en-US" sz="1500" dirty="0"/>
              <a:t>Doctoral Applicants: Maximum two pages.</a:t>
            </a:r>
          </a:p>
          <a:p>
            <a:pPr>
              <a:spcBef>
                <a:spcPts val="0"/>
              </a:spcBef>
              <a:spcAft>
                <a:spcPts val="600"/>
              </a:spcAft>
              <a:buClr>
                <a:srgbClr val="383155"/>
              </a:buClr>
              <a:buFont typeface="Wingdings" panose="05000000000000000000" pitchFamily="2" charset="2"/>
              <a:buChar char="§"/>
            </a:pPr>
            <a:r>
              <a:rPr lang="en-US" sz="1500" dirty="0"/>
              <a:t>Bibliography: One page for Master's applicants; up to five additional pages for Doctoral applicants.</a:t>
            </a:r>
          </a:p>
          <a:p>
            <a:pPr marL="0" indent="0">
              <a:spcBef>
                <a:spcPts val="0"/>
              </a:spcBef>
              <a:buClr>
                <a:srgbClr val="383155"/>
              </a:buClr>
              <a:buNone/>
            </a:pPr>
            <a:endParaRPr lang="en-US" sz="1500" dirty="0"/>
          </a:p>
          <a:p>
            <a:pPr marL="342900" indent="-342900">
              <a:buClr>
                <a:srgbClr val="383155"/>
              </a:buClr>
              <a:buFont typeface="+mj-lt"/>
              <a:buAutoNum type="arabicPeriod" startAt="2"/>
            </a:pPr>
            <a:r>
              <a:rPr lang="en-US" sz="1500" b="1" dirty="0"/>
              <a:t>Contributions to Research</a:t>
            </a:r>
            <a:r>
              <a:rPr lang="en-US" sz="1500" dirty="0"/>
              <a:t>: Include publications, reports, posters, bibliographies, conference presentations, and indicate where publications resulted from work done in the process of completing your undergraduate degree, master's degree, or while working on doctoral studies, or from other relevant work experience. </a:t>
            </a:r>
            <a:r>
              <a:rPr lang="en-US" sz="1500" b="1" dirty="0"/>
              <a:t>Maximum one page</a:t>
            </a:r>
            <a:r>
              <a:rPr lang="en-US" sz="1500" dirty="0"/>
              <a:t>.</a:t>
            </a:r>
          </a:p>
          <a:p>
            <a:pPr marL="342900" indent="-342900">
              <a:buClr>
                <a:srgbClr val="383155"/>
              </a:buClr>
              <a:buFont typeface="+mj-lt"/>
              <a:buAutoNum type="arabicPeriod" startAt="2"/>
            </a:pPr>
            <a:r>
              <a:rPr lang="en-US" sz="1500" b="1" dirty="0"/>
              <a:t> Interpersonal/Communication/Leadership Abilities</a:t>
            </a:r>
            <a:r>
              <a:rPr lang="en-US" sz="1500" dirty="0"/>
              <a:t>: Describe the activities (professional and relevant extracurricular) in which you are involved that demonstrate your communication, interpersonal, and leadership skills. </a:t>
            </a:r>
            <a:r>
              <a:rPr lang="en-US" sz="1500" b="1" dirty="0"/>
              <a:t>Maximum one page</a:t>
            </a:r>
            <a:endParaRPr lang="en-CA" sz="1500" b="1" dirty="0"/>
          </a:p>
        </p:txBody>
      </p:sp>
    </p:spTree>
    <p:extLst>
      <p:ext uri="{BB962C8B-B14F-4D97-AF65-F5344CB8AC3E}">
        <p14:creationId xmlns:p14="http://schemas.microsoft.com/office/powerpoint/2010/main" val="2098990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a:extLst>
            <a:ext uri="{FF2B5EF4-FFF2-40B4-BE49-F238E27FC236}">
              <a16:creationId xmlns:a16="http://schemas.microsoft.com/office/drawing/2014/main" id="{418820E5-8222-8C5F-172F-AD2A234AF12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71092D16-14DA-4606-831F-0DB3EEECB9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81806E72-5EFD-4407-B492-2EBC71FF5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13" name="Freeform 7">
              <a:extLst>
                <a:ext uri="{FF2B5EF4-FFF2-40B4-BE49-F238E27FC236}">
                  <a16:creationId xmlns:a16="http://schemas.microsoft.com/office/drawing/2014/main" id="{BA81CA3B-9A2E-4F71-BF99-2C58BA76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14" name="Freeform 8">
              <a:extLst>
                <a:ext uri="{FF2B5EF4-FFF2-40B4-BE49-F238E27FC236}">
                  <a16:creationId xmlns:a16="http://schemas.microsoft.com/office/drawing/2014/main" id="{D00EF4F3-D70F-44D5-A71C-69C3FA0D2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15" name="Freeform 9">
              <a:extLst>
                <a:ext uri="{FF2B5EF4-FFF2-40B4-BE49-F238E27FC236}">
                  <a16:creationId xmlns:a16="http://schemas.microsoft.com/office/drawing/2014/main" id="{2CC930FA-FD42-4EF1-A9AB-0F9C30238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16" name="Freeform 10">
              <a:extLst>
                <a:ext uri="{FF2B5EF4-FFF2-40B4-BE49-F238E27FC236}">
                  <a16:creationId xmlns:a16="http://schemas.microsoft.com/office/drawing/2014/main" id="{F18F276C-D13F-46CF-9880-2050C2DBF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17" name="Freeform 11">
              <a:extLst>
                <a:ext uri="{FF2B5EF4-FFF2-40B4-BE49-F238E27FC236}">
                  <a16:creationId xmlns:a16="http://schemas.microsoft.com/office/drawing/2014/main" id="{EAB50995-FA10-4035-B16D-7D3989B2B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useBgFill="1">
        <p:nvSpPr>
          <p:cNvPr id="19" name="Rectangle 18">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0DE19BA-6C9C-0594-AF21-E3708E524058}"/>
              </a:ext>
            </a:extLst>
          </p:cNvPr>
          <p:cNvSpPr>
            <a:spLocks noGrp="1"/>
          </p:cNvSpPr>
          <p:nvPr>
            <p:ph type="title"/>
          </p:nvPr>
        </p:nvSpPr>
        <p:spPr>
          <a:xfrm>
            <a:off x="219076" y="685800"/>
            <a:ext cx="3202578" cy="5105400"/>
          </a:xfrm>
          <a:prstGeom prst="ellipse">
            <a:avLst/>
          </a:prstGeom>
        </p:spPr>
        <p:txBody>
          <a:bodyPr vert="horz" lIns="91440" tIns="45720" rIns="91440" bIns="45720" rtlCol="0" anchor="ctr">
            <a:normAutofit/>
          </a:bodyPr>
          <a:lstStyle/>
          <a:p>
            <a:pPr>
              <a:lnSpc>
                <a:spcPct val="90000"/>
              </a:lnSpc>
            </a:pPr>
            <a:r>
              <a:rPr kumimoji="0" lang="en-US" sz="2200" b="0" i="0" u="none" strike="noStrike" normalizeH="0" noProof="0" dirty="0">
                <a:solidFill>
                  <a:srgbClr val="FFFFFF"/>
                </a:solidFill>
                <a:uLnTx/>
                <a:uFillTx/>
              </a:rPr>
              <a:t>Presentation Standards </a:t>
            </a:r>
            <a:br>
              <a:rPr kumimoji="0" lang="en-US" sz="2200" b="0" i="0" u="none" strike="noStrike" normalizeH="0" noProof="0" dirty="0">
                <a:solidFill>
                  <a:srgbClr val="FFFFFF"/>
                </a:solidFill>
                <a:uLnTx/>
                <a:uFillTx/>
              </a:rPr>
            </a:br>
            <a:r>
              <a:rPr kumimoji="0" lang="en-US" sz="2200" b="0" i="0" u="none" strike="noStrike" normalizeH="0" noProof="0" dirty="0">
                <a:solidFill>
                  <a:srgbClr val="FFFFFF"/>
                </a:solidFill>
                <a:uLnTx/>
                <a:uFillTx/>
              </a:rPr>
              <a:t>–for OGS</a:t>
            </a:r>
            <a:br>
              <a:rPr kumimoji="0" lang="en-US" sz="2200" b="0" i="0" u="none" strike="noStrike" normalizeH="0" noProof="0" dirty="0">
                <a:solidFill>
                  <a:srgbClr val="FFFFFF"/>
                </a:solidFill>
                <a:uLnTx/>
                <a:uFillTx/>
              </a:rPr>
            </a:br>
            <a:r>
              <a:rPr kumimoji="0" lang="en-US" sz="2200" b="0" i="0" u="none" strike="noStrike" normalizeH="0" noProof="0" dirty="0">
                <a:solidFill>
                  <a:srgbClr val="FFFFFF"/>
                </a:solidFill>
                <a:uLnTx/>
                <a:uFillTx/>
              </a:rPr>
              <a:t>follow Tri Council standards </a:t>
            </a:r>
            <a:br>
              <a:rPr kumimoji="0" lang="en-US" sz="2200" b="0" i="0" u="none" strike="noStrike" normalizeH="0" noProof="0" dirty="0">
                <a:solidFill>
                  <a:srgbClr val="FFFFFF"/>
                </a:solidFill>
                <a:uLnTx/>
                <a:uFillTx/>
              </a:rPr>
            </a:br>
            <a:r>
              <a:rPr kumimoji="0" lang="en-US" sz="2200" b="0" i="0" u="none" strike="noStrike" normalizeH="0" noProof="0" dirty="0">
                <a:solidFill>
                  <a:srgbClr val="FFFFFF"/>
                </a:solidFill>
                <a:uLnTx/>
                <a:uFillTx/>
              </a:rPr>
              <a:t>(NSERC Example)</a:t>
            </a:r>
            <a:endParaRPr lang="en-US" sz="2200" dirty="0">
              <a:solidFill>
                <a:srgbClr val="FFFFFF"/>
              </a:solidFill>
            </a:endParaRPr>
          </a:p>
        </p:txBody>
      </p:sp>
      <p:grpSp>
        <p:nvGrpSpPr>
          <p:cNvPr id="23" name="Group 2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2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2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2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2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2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graphicFrame>
        <p:nvGraphicFramePr>
          <p:cNvPr id="6" name="Text Placeholder 3" descr="Visual guide with five circular icons and corresponding document submission rules for Canadian funding applications.&#10;- Lock icon: Password-protected documents cannot be read or attached.&#10;- Document icon: Filenames must be under 15 characters and exclude special characters (except underscores).&#10;- Minus icon: Sections not used for their intended purpose may be redacted or removed.&#10;- Paperclip icon: Applicants must follow NSERC or SSHRC presentation and attachment standards.&#10;- Warning icon: Incomplete or non-compliant applications may be rejected or disadvantaged.&#10;">
            <a:extLst>
              <a:ext uri="{FF2B5EF4-FFF2-40B4-BE49-F238E27FC236}">
                <a16:creationId xmlns:a16="http://schemas.microsoft.com/office/drawing/2014/main" id="{70C424EB-0108-DDF1-F894-82E3CFB54C09}"/>
              </a:ext>
            </a:extLst>
          </p:cNvPr>
          <p:cNvGraphicFramePr/>
          <p:nvPr>
            <p:extLst>
              <p:ext uri="{D42A27DB-BD31-4B8C-83A1-F6EECF244321}">
                <p14:modId xmlns:p14="http://schemas.microsoft.com/office/powerpoint/2010/main" val="1333587270"/>
              </p:ext>
            </p:extLst>
          </p:nvPr>
        </p:nvGraphicFramePr>
        <p:xfrm>
          <a:off x="4544018" y="619125"/>
          <a:ext cx="7343182"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068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5AEDB729-6582-05E9-9F55-30557F1588D3}"/>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54240DE2-765C-4EED-949B-E5E3D6B6A8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6" name="Freeform 6">
              <a:extLst>
                <a:ext uri="{FF2B5EF4-FFF2-40B4-BE49-F238E27FC236}">
                  <a16:creationId xmlns:a16="http://schemas.microsoft.com/office/drawing/2014/main" id="{AC978CE4-F1AA-42EC-BA3D-5542AFE0D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CA"/>
            </a:p>
          </p:txBody>
        </p:sp>
        <p:sp>
          <p:nvSpPr>
            <p:cNvPr id="17" name="Freeform 7">
              <a:extLst>
                <a:ext uri="{FF2B5EF4-FFF2-40B4-BE49-F238E27FC236}">
                  <a16:creationId xmlns:a16="http://schemas.microsoft.com/office/drawing/2014/main" id="{260BF53F-5738-47D5-9A23-FD9BFBA09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CA"/>
            </a:p>
          </p:txBody>
        </p:sp>
        <p:sp>
          <p:nvSpPr>
            <p:cNvPr id="18" name="Freeform 9">
              <a:extLst>
                <a:ext uri="{FF2B5EF4-FFF2-40B4-BE49-F238E27FC236}">
                  <a16:creationId xmlns:a16="http://schemas.microsoft.com/office/drawing/2014/main" id="{23664FF2-5FE8-4470-B930-0441ADB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CA"/>
            </a:p>
          </p:txBody>
        </p:sp>
        <p:sp>
          <p:nvSpPr>
            <p:cNvPr id="19" name="Freeform 10">
              <a:extLst>
                <a:ext uri="{FF2B5EF4-FFF2-40B4-BE49-F238E27FC236}">
                  <a16:creationId xmlns:a16="http://schemas.microsoft.com/office/drawing/2014/main" id="{69900171-AF58-4928-8438-77B77CB6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CA"/>
            </a:p>
          </p:txBody>
        </p:sp>
        <p:sp>
          <p:nvSpPr>
            <p:cNvPr id="20" name="Freeform 11">
              <a:extLst>
                <a:ext uri="{FF2B5EF4-FFF2-40B4-BE49-F238E27FC236}">
                  <a16:creationId xmlns:a16="http://schemas.microsoft.com/office/drawing/2014/main" id="{50BA263F-2493-4307-B833-A4B930E4A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CA"/>
            </a:p>
          </p:txBody>
        </p:sp>
        <p:sp>
          <p:nvSpPr>
            <p:cNvPr id="21" name="Freeform 12">
              <a:extLst>
                <a:ext uri="{FF2B5EF4-FFF2-40B4-BE49-F238E27FC236}">
                  <a16:creationId xmlns:a16="http://schemas.microsoft.com/office/drawing/2014/main" id="{ECDCDF00-BBE2-420D-A267-1D55E7A77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CA"/>
            </a:p>
          </p:txBody>
        </p:sp>
      </p:grpSp>
      <p:sp useBgFill="1">
        <p:nvSpPr>
          <p:cNvPr id="23" name="Rectangle 22">
            <a:extLst>
              <a:ext uri="{FF2B5EF4-FFF2-40B4-BE49-F238E27FC236}">
                <a16:creationId xmlns:a16="http://schemas.microsoft.com/office/drawing/2014/main" id="{5CA9DD6F-DFF5-47D6-9529-7FB548411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B3F6859-7D94-4830-8C6A-F470E749E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1" y="-4763"/>
            <a:ext cx="5014912" cy="6862763"/>
            <a:chOff x="2928938" y="-4763"/>
            <a:chExt cx="5014912" cy="6862763"/>
          </a:xfrm>
        </p:grpSpPr>
        <p:sp>
          <p:nvSpPr>
            <p:cNvPr id="26" name="Freeform 6">
              <a:extLst>
                <a:ext uri="{FF2B5EF4-FFF2-40B4-BE49-F238E27FC236}">
                  <a16:creationId xmlns:a16="http://schemas.microsoft.com/office/drawing/2014/main" id="{588541CB-5989-4E03-8B7D-D9EB7435E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CA"/>
            </a:p>
          </p:txBody>
        </p:sp>
        <p:sp>
          <p:nvSpPr>
            <p:cNvPr id="27" name="Freeform 7">
              <a:extLst>
                <a:ext uri="{FF2B5EF4-FFF2-40B4-BE49-F238E27FC236}">
                  <a16:creationId xmlns:a16="http://schemas.microsoft.com/office/drawing/2014/main" id="{C508E1A3-B6E9-4FBE-B717-C656A91A0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CA"/>
            </a:p>
          </p:txBody>
        </p:sp>
        <p:sp>
          <p:nvSpPr>
            <p:cNvPr id="28" name="Freeform 9">
              <a:extLst>
                <a:ext uri="{FF2B5EF4-FFF2-40B4-BE49-F238E27FC236}">
                  <a16:creationId xmlns:a16="http://schemas.microsoft.com/office/drawing/2014/main" id="{92696C8C-8BED-4018-A639-70CEE2811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CA"/>
            </a:p>
          </p:txBody>
        </p:sp>
        <p:sp>
          <p:nvSpPr>
            <p:cNvPr id="29" name="Freeform 10">
              <a:extLst>
                <a:ext uri="{FF2B5EF4-FFF2-40B4-BE49-F238E27FC236}">
                  <a16:creationId xmlns:a16="http://schemas.microsoft.com/office/drawing/2014/main" id="{584AC953-5487-4895-8831-0899A9C83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CA"/>
            </a:p>
          </p:txBody>
        </p:sp>
        <p:sp>
          <p:nvSpPr>
            <p:cNvPr id="30" name="Freeform 11">
              <a:extLst>
                <a:ext uri="{FF2B5EF4-FFF2-40B4-BE49-F238E27FC236}">
                  <a16:creationId xmlns:a16="http://schemas.microsoft.com/office/drawing/2014/main" id="{DF4C3210-FCE6-4BE0-95A5-AF9FC6E2A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CA"/>
            </a:p>
          </p:txBody>
        </p:sp>
        <p:sp>
          <p:nvSpPr>
            <p:cNvPr id="31" name="Freeform 12">
              <a:extLst>
                <a:ext uri="{FF2B5EF4-FFF2-40B4-BE49-F238E27FC236}">
                  <a16:creationId xmlns:a16="http://schemas.microsoft.com/office/drawing/2014/main" id="{FB50D2FF-0ABB-4447-ADCA-4DB2074C2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CA"/>
            </a:p>
          </p:txBody>
        </p:sp>
      </p:grpSp>
      <p:pic>
        <p:nvPicPr>
          <p:cNvPr id="4" name="Picture 3">
            <a:extLst>
              <a:ext uri="{FF2B5EF4-FFF2-40B4-BE49-F238E27FC236}">
                <a16:creationId xmlns:a16="http://schemas.microsoft.com/office/drawing/2014/main" id="{95C91C15-0A04-D187-8069-B46BE03E7F90}"/>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b="9179"/>
          <a:stretch>
            <a:fillRect/>
          </a:stretch>
        </p:blipFill>
        <p:spPr>
          <a:xfrm>
            <a:off x="1" y="1"/>
            <a:ext cx="3530812" cy="2581403"/>
          </a:xfrm>
          <a:custGeom>
            <a:avLst/>
            <a:gdLst/>
            <a:ahLst/>
            <a:cxnLst/>
            <a:rect l="l" t="t" r="r" b="b"/>
            <a:pathLst>
              <a:path w="3530812" h="2581403">
                <a:moveTo>
                  <a:pt x="0" y="0"/>
                </a:moveTo>
                <a:lnTo>
                  <a:pt x="3530812" y="0"/>
                </a:lnTo>
                <a:lnTo>
                  <a:pt x="2880350" y="2581403"/>
                </a:lnTo>
                <a:lnTo>
                  <a:pt x="0" y="1853684"/>
                </a:lnTo>
                <a:close/>
              </a:path>
            </a:pathLst>
          </a:custGeom>
        </p:spPr>
      </p:pic>
      <p:pic>
        <p:nvPicPr>
          <p:cNvPr id="2" name="Picture 1">
            <a:extLst>
              <a:ext uri="{FF2B5EF4-FFF2-40B4-BE49-F238E27FC236}">
                <a16:creationId xmlns:a16="http://schemas.microsoft.com/office/drawing/2014/main" id="{9A564646-A593-0543-FCC1-8E972BAB873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r="-4" b="22695"/>
          <a:stretch>
            <a:fillRect/>
          </a:stretch>
        </p:blipFill>
        <p:spPr>
          <a:xfrm>
            <a:off x="1" y="1853686"/>
            <a:ext cx="3900139" cy="2411930"/>
          </a:xfrm>
          <a:custGeom>
            <a:avLst/>
            <a:gdLst/>
            <a:ahLst/>
            <a:cxnLst/>
            <a:rect l="l" t="t" r="r" b="b"/>
            <a:pathLst>
              <a:path w="3900139" h="2411930">
                <a:moveTo>
                  <a:pt x="0" y="0"/>
                </a:moveTo>
                <a:lnTo>
                  <a:pt x="2880349" y="727719"/>
                </a:lnTo>
                <a:lnTo>
                  <a:pt x="2879906" y="729478"/>
                </a:lnTo>
                <a:lnTo>
                  <a:pt x="3900139" y="2411930"/>
                </a:lnTo>
                <a:lnTo>
                  <a:pt x="0" y="1918422"/>
                </a:lnTo>
                <a:close/>
              </a:path>
            </a:pathLst>
          </a:custGeom>
        </p:spPr>
      </p:pic>
      <p:pic>
        <p:nvPicPr>
          <p:cNvPr id="3" name="Picture 2">
            <a:extLst>
              <a:ext uri="{FF2B5EF4-FFF2-40B4-BE49-F238E27FC236}">
                <a16:creationId xmlns:a16="http://schemas.microsoft.com/office/drawing/2014/main" id="{B6CD46E8-E348-2162-39D5-2EB2FF3A426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t="12126" r="-3" b="17382"/>
          <a:stretch>
            <a:fillRect/>
          </a:stretch>
        </p:blipFill>
        <p:spPr>
          <a:xfrm>
            <a:off x="1" y="3772108"/>
            <a:ext cx="5472151" cy="3085892"/>
          </a:xfrm>
          <a:custGeom>
            <a:avLst/>
            <a:gdLst/>
            <a:ahLst/>
            <a:cxnLst/>
            <a:rect l="l" t="t" r="r" b="b"/>
            <a:pathLst>
              <a:path w="5472151" h="3085892">
                <a:moveTo>
                  <a:pt x="0" y="0"/>
                </a:moveTo>
                <a:lnTo>
                  <a:pt x="3900139" y="493508"/>
                </a:lnTo>
                <a:lnTo>
                  <a:pt x="5472151" y="3085892"/>
                </a:lnTo>
                <a:lnTo>
                  <a:pt x="0" y="3085892"/>
                </a:lnTo>
                <a:close/>
              </a:path>
            </a:pathLst>
          </a:custGeom>
        </p:spPr>
      </p:pic>
      <p:sp>
        <p:nvSpPr>
          <p:cNvPr id="10" name="Title 9">
            <a:extLst>
              <a:ext uri="{FF2B5EF4-FFF2-40B4-BE49-F238E27FC236}">
                <a16:creationId xmlns:a16="http://schemas.microsoft.com/office/drawing/2014/main" id="{72C95476-917D-1897-8C82-E26912D37164}"/>
              </a:ext>
            </a:extLst>
          </p:cNvPr>
          <p:cNvSpPr>
            <a:spLocks noGrp="1"/>
          </p:cNvSpPr>
          <p:nvPr>
            <p:ph type="title"/>
          </p:nvPr>
        </p:nvSpPr>
        <p:spPr>
          <a:xfrm>
            <a:off x="5009321" y="1380068"/>
            <a:ext cx="6493701" cy="2616199"/>
          </a:xfrm>
        </p:spPr>
        <p:txBody>
          <a:bodyPr vert="horz" lIns="91440" tIns="45720" rIns="91440" bIns="45720" rtlCol="0" anchor="b" anchorCtr="1">
            <a:normAutofit/>
          </a:bodyPr>
          <a:lstStyle/>
          <a:p>
            <a:pPr algn="r">
              <a:lnSpc>
                <a:spcPct val="90000"/>
              </a:lnSpc>
            </a:pPr>
            <a:r>
              <a:rPr lang="en-US" sz="6000"/>
              <a:t>Outline of Proposed Research Instructions</a:t>
            </a:r>
          </a:p>
        </p:txBody>
      </p:sp>
      <p:cxnSp>
        <p:nvCxnSpPr>
          <p:cNvPr id="33" name="Straight Connector 32">
            <a:extLst>
              <a:ext uri="{FF2B5EF4-FFF2-40B4-BE49-F238E27FC236}">
                <a16:creationId xmlns:a16="http://schemas.microsoft.com/office/drawing/2014/main" id="{FE35380A-08AE-441F-804B-04AEA24A45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1853686"/>
            <a:ext cx="2909094" cy="72441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70F999-572B-4FB3-B5AA-4B3E150FE7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3772108"/>
            <a:ext cx="3900139" cy="4935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3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74" name="Group 2073">
            <a:extLst>
              <a:ext uri="{FF2B5EF4-FFF2-40B4-BE49-F238E27FC236}">
                <a16:creationId xmlns:a16="http://schemas.microsoft.com/office/drawing/2014/main" id="{7849537D-1221-4438-B909-C42F4F6FA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076" name="Freeform 6">
              <a:extLst>
                <a:ext uri="{FF2B5EF4-FFF2-40B4-BE49-F238E27FC236}">
                  <a16:creationId xmlns:a16="http://schemas.microsoft.com/office/drawing/2014/main" id="{B9369139-A1D9-468A-8DE6-63CDED36E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2078" name="Freeform 7">
              <a:extLst>
                <a:ext uri="{FF2B5EF4-FFF2-40B4-BE49-F238E27FC236}">
                  <a16:creationId xmlns:a16="http://schemas.microsoft.com/office/drawing/2014/main" id="{DE444BBB-1B72-4F5F-AAA3-42E36F8B9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2080" name="Freeform 8">
              <a:extLst>
                <a:ext uri="{FF2B5EF4-FFF2-40B4-BE49-F238E27FC236}">
                  <a16:creationId xmlns:a16="http://schemas.microsoft.com/office/drawing/2014/main" id="{62D52ECB-5FA4-4A10-A562-65C5F483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2081" name="Freeform 9">
              <a:extLst>
                <a:ext uri="{FF2B5EF4-FFF2-40B4-BE49-F238E27FC236}">
                  <a16:creationId xmlns:a16="http://schemas.microsoft.com/office/drawing/2014/main" id="{C93506B6-1284-4F4C-84BE-00B492E8A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2082" name="Freeform 10">
              <a:extLst>
                <a:ext uri="{FF2B5EF4-FFF2-40B4-BE49-F238E27FC236}">
                  <a16:creationId xmlns:a16="http://schemas.microsoft.com/office/drawing/2014/main" id="{7AAC1053-70BF-4F74-BC7F-4A85455D4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2083" name="Freeform 11">
              <a:extLst>
                <a:ext uri="{FF2B5EF4-FFF2-40B4-BE49-F238E27FC236}">
                  <a16:creationId xmlns:a16="http://schemas.microsoft.com/office/drawing/2014/main" id="{02052C87-1A5D-4DD3-96E3-7FBB1B2C8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useBgFill="1">
        <p:nvSpPr>
          <p:cNvPr id="2084" name="Rectangle 2083">
            <a:extLst>
              <a:ext uri="{FF2B5EF4-FFF2-40B4-BE49-F238E27FC236}">
                <a16:creationId xmlns:a16="http://schemas.microsoft.com/office/drawing/2014/main" id="{85125C52-7706-4FD7-B255-8A148ACB9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7" name="Group 2066">
            <a:extLst>
              <a:ext uri="{FF2B5EF4-FFF2-40B4-BE49-F238E27FC236}">
                <a16:creationId xmlns:a16="http://schemas.microsoft.com/office/drawing/2014/main" id="{85F8FC2D-4ACC-4377-88B5-64863EBC9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068" name="Freeform 6">
              <a:extLst>
                <a:ext uri="{FF2B5EF4-FFF2-40B4-BE49-F238E27FC236}">
                  <a16:creationId xmlns:a16="http://schemas.microsoft.com/office/drawing/2014/main" id="{52595676-43DB-4019-B10C-5BD9413E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2069" name="Freeform 7">
              <a:extLst>
                <a:ext uri="{FF2B5EF4-FFF2-40B4-BE49-F238E27FC236}">
                  <a16:creationId xmlns:a16="http://schemas.microsoft.com/office/drawing/2014/main" id="{3810FDE1-F53F-4C2B-9357-257C9593E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2070" name="Freeform 8">
              <a:extLst>
                <a:ext uri="{FF2B5EF4-FFF2-40B4-BE49-F238E27FC236}">
                  <a16:creationId xmlns:a16="http://schemas.microsoft.com/office/drawing/2014/main" id="{DE5DA9C7-E7C4-43BA-9D85-C011A9BAE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2071" name="Freeform 9">
              <a:extLst>
                <a:ext uri="{FF2B5EF4-FFF2-40B4-BE49-F238E27FC236}">
                  <a16:creationId xmlns:a16="http://schemas.microsoft.com/office/drawing/2014/main" id="{2185CF5B-97D1-429C-A5BA-0438A0C5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2072" name="Freeform 10">
              <a:extLst>
                <a:ext uri="{FF2B5EF4-FFF2-40B4-BE49-F238E27FC236}">
                  <a16:creationId xmlns:a16="http://schemas.microsoft.com/office/drawing/2014/main" id="{950E5E44-EC41-4C69-BF1A-253CBE0D1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2073" name="Freeform 11">
              <a:extLst>
                <a:ext uri="{FF2B5EF4-FFF2-40B4-BE49-F238E27FC236}">
                  <a16:creationId xmlns:a16="http://schemas.microsoft.com/office/drawing/2014/main" id="{297DE09D-82FE-44E9-9245-2B6D536C1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4056063" y="685800"/>
            <a:ext cx="7446961" cy="1230549"/>
          </a:xfrm>
        </p:spPr>
        <p:txBody>
          <a:bodyPr vert="horz" lIns="91440" tIns="45720" rIns="91440" bIns="45720" rtlCol="0" anchor="ctr">
            <a:normAutofit/>
          </a:bodyPr>
          <a:lstStyle/>
          <a:p>
            <a:pPr>
              <a:lnSpc>
                <a:spcPct val="90000"/>
              </a:lnSpc>
            </a:pPr>
            <a:r>
              <a:rPr lang="en-US" sz="3200" dirty="0"/>
              <a:t>OGS ~ QEII-OGSST </a:t>
            </a:r>
            <a:br>
              <a:rPr lang="en-US" sz="3200" dirty="0"/>
            </a:br>
            <a:r>
              <a:rPr lang="en-US" sz="3200" dirty="0"/>
              <a:t>Master’s Program Instructions </a:t>
            </a:r>
          </a:p>
        </p:txBody>
      </p:sp>
      <p:pic>
        <p:nvPicPr>
          <p:cNvPr id="8" name="Picture 7">
            <a:extLst>
              <a:ext uri="{FF2B5EF4-FFF2-40B4-BE49-F238E27FC236}">
                <a16:creationId xmlns:a16="http://schemas.microsoft.com/office/drawing/2014/main" id="{12BAC28A-46E9-CD4B-0806-899021D755FF}"/>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t="34066" r="4" b="7580"/>
          <a:stretch>
            <a:fillRect/>
          </a:stretch>
        </p:blipFill>
        <p:spPr>
          <a:xfrm>
            <a:off x="20" y="1"/>
            <a:ext cx="3175466" cy="1746553"/>
          </a:xfrm>
          <a:custGeom>
            <a:avLst/>
            <a:gdLst/>
            <a:ahLst/>
            <a:cxnLst/>
            <a:rect l="l" t="t" r="r" b="b"/>
            <a:pathLst>
              <a:path w="3175486" h="1746553">
                <a:moveTo>
                  <a:pt x="0" y="0"/>
                </a:moveTo>
                <a:lnTo>
                  <a:pt x="3175486" y="0"/>
                </a:lnTo>
                <a:lnTo>
                  <a:pt x="2881046" y="1746553"/>
                </a:lnTo>
                <a:lnTo>
                  <a:pt x="0" y="1260188"/>
                </a:lnTo>
                <a:close/>
              </a:path>
            </a:pathLst>
          </a:custGeom>
          <a:ln w="38100">
            <a:noFill/>
          </a:ln>
          <a:effectLst/>
        </p:spPr>
      </p:pic>
      <p:pic>
        <p:nvPicPr>
          <p:cNvPr id="10" name="Picture 9">
            <a:extLst>
              <a:ext uri="{FF2B5EF4-FFF2-40B4-BE49-F238E27FC236}">
                <a16:creationId xmlns:a16="http://schemas.microsoft.com/office/drawing/2014/main" id="{C58CA66B-9078-323C-1213-E2265D79AE2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t="8062" r="-6" b="9742"/>
          <a:stretch>
            <a:fillRect/>
          </a:stretch>
        </p:blipFill>
        <p:spPr>
          <a:xfrm>
            <a:off x="1" y="1260552"/>
            <a:ext cx="2880987" cy="2231739"/>
          </a:xfrm>
          <a:custGeom>
            <a:avLst/>
            <a:gdLst/>
            <a:ahLst/>
            <a:cxnLst/>
            <a:rect l="l" t="t" r="r" b="b"/>
            <a:pathLst>
              <a:path w="2880987" h="2231739">
                <a:moveTo>
                  <a:pt x="0" y="0"/>
                </a:moveTo>
                <a:lnTo>
                  <a:pt x="2880987" y="486355"/>
                </a:lnTo>
                <a:lnTo>
                  <a:pt x="2586744" y="2231739"/>
                </a:lnTo>
                <a:lnTo>
                  <a:pt x="0" y="1795057"/>
                </a:lnTo>
                <a:close/>
              </a:path>
            </a:pathLst>
          </a:custGeom>
          <a:ln w="38100">
            <a:noFill/>
          </a:ln>
          <a:effectLst/>
        </p:spPr>
      </p:pic>
      <p:cxnSp>
        <p:nvCxnSpPr>
          <p:cNvPr id="2075" name="Straight Connector 2074">
            <a:extLst>
              <a:ext uri="{FF2B5EF4-FFF2-40B4-BE49-F238E27FC236}">
                <a16:creationId xmlns:a16="http://schemas.microsoft.com/office/drawing/2014/main" id="{378B3870-3745-455D-BA39-2AEA538F11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1260552"/>
            <a:ext cx="2881045" cy="48600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D246B313-CD09-A5F6-27ED-D798786A3F8D}"/>
              </a:ext>
              <a:ext uri="{C183D7F6-B498-43B3-948B-1728B52AA6E4}">
                <adec:decorative xmlns:adec="http://schemas.microsoft.com/office/drawing/2017/decorative" val="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t="15902" r="3" b="24403"/>
          <a:stretch>
            <a:fillRect/>
          </a:stretch>
        </p:blipFill>
        <p:spPr bwMode="auto">
          <a:xfrm>
            <a:off x="20" y="3055632"/>
            <a:ext cx="2586720" cy="2190319"/>
          </a:xfrm>
          <a:custGeom>
            <a:avLst/>
            <a:gdLst/>
            <a:ahLst/>
            <a:cxnLst/>
            <a:rect l="l" t="t" r="r" b="b"/>
            <a:pathLst>
              <a:path w="2586740" h="2190319">
                <a:moveTo>
                  <a:pt x="0" y="0"/>
                </a:moveTo>
                <a:lnTo>
                  <a:pt x="2586740" y="436681"/>
                </a:lnTo>
                <a:lnTo>
                  <a:pt x="2294818" y="2168301"/>
                </a:lnTo>
                <a:lnTo>
                  <a:pt x="2310547" y="2190319"/>
                </a:lnTo>
                <a:lnTo>
                  <a:pt x="0" y="1846332"/>
                </a:lnTo>
                <a:close/>
              </a:path>
            </a:pathLst>
          </a:custGeom>
          <a:noFill/>
          <a:ln w="38100">
            <a:noFill/>
          </a:ln>
          <a:effectLst/>
          <a:extLst>
            <a:ext uri="{909E8E84-426E-40DD-AFC4-6F175D3DCCD1}">
              <a14:hiddenFill xmlns:a14="http://schemas.microsoft.com/office/drawing/2010/main">
                <a:solidFill>
                  <a:srgbClr val="FFFFFF"/>
                </a:solidFill>
              </a14:hiddenFill>
            </a:ext>
          </a:extLst>
        </p:spPr>
      </p:pic>
      <p:cxnSp>
        <p:nvCxnSpPr>
          <p:cNvPr id="2077" name="Straight Connector 2076">
            <a:extLst>
              <a:ext uri="{FF2B5EF4-FFF2-40B4-BE49-F238E27FC236}">
                <a16:creationId xmlns:a16="http://schemas.microsoft.com/office/drawing/2014/main" id="{5BD0B160-96F0-4959-BFD9-8950B5FD45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055632"/>
            <a:ext cx="2586745" cy="43665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1A83AAB-26FC-501C-8484-19AB9E22A7C6}"/>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r="19979" b="2"/>
          <a:stretch>
            <a:fillRect/>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cxnSp>
        <p:nvCxnSpPr>
          <p:cNvPr id="2079" name="Straight Connector 2078">
            <a:extLst>
              <a:ext uri="{FF2B5EF4-FFF2-40B4-BE49-F238E27FC236}">
                <a16:creationId xmlns:a16="http://schemas.microsoft.com/office/drawing/2014/main" id="{1C76BC0F-67E4-4837-B593-566CB3CA76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901964"/>
            <a:ext cx="2294818" cy="32196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C54E7D2-FB7F-8507-2672-ACBBE6658F6F}"/>
              </a:ext>
            </a:extLst>
          </p:cNvPr>
          <p:cNvSpPr txBox="1"/>
          <p:nvPr/>
        </p:nvSpPr>
        <p:spPr>
          <a:xfrm>
            <a:off x="4082733" y="1835336"/>
            <a:ext cx="7713662" cy="4044646"/>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buFont typeface="Arial"/>
              <a:buChar char="•"/>
            </a:pPr>
            <a:r>
              <a:rPr lang="en-US" b="0" i="0" dirty="0"/>
              <a:t>The single attachment consists of two separate sections: </a:t>
            </a:r>
            <a:r>
              <a:rPr lang="en-US" b="0" i="1" dirty="0"/>
              <a:t>Outline of proposed research</a:t>
            </a:r>
            <a:r>
              <a:rPr lang="en-US" b="0" i="0" dirty="0"/>
              <a:t> and </a:t>
            </a:r>
            <a:r>
              <a:rPr lang="en-US" b="0" i="1" dirty="0"/>
              <a:t>Bibliography and citations</a:t>
            </a:r>
            <a:r>
              <a:rPr lang="en-US" b="0" i="0" dirty="0"/>
              <a:t>. </a:t>
            </a:r>
          </a:p>
          <a:p>
            <a:pPr>
              <a:spcBef>
                <a:spcPct val="20000"/>
              </a:spcBef>
              <a:spcAft>
                <a:spcPts val="600"/>
              </a:spcAft>
              <a:buClr>
                <a:schemeClr val="accent1">
                  <a:lumMod val="75000"/>
                </a:schemeClr>
              </a:buClr>
              <a:buSzPct val="145000"/>
              <a:buFont typeface="Arial"/>
              <a:buChar char="•"/>
            </a:pPr>
            <a:r>
              <a:rPr lang="en-US" b="0" i="0" dirty="0"/>
              <a:t>Each of these sections must be only one page. </a:t>
            </a:r>
          </a:p>
          <a:p>
            <a:pPr>
              <a:spcBef>
                <a:spcPct val="20000"/>
              </a:spcBef>
              <a:spcAft>
                <a:spcPts val="600"/>
              </a:spcAft>
              <a:buClr>
                <a:schemeClr val="accent1">
                  <a:lumMod val="75000"/>
                </a:schemeClr>
              </a:buClr>
              <a:buSzPct val="145000"/>
              <a:buFont typeface="Arial"/>
              <a:buChar char="•"/>
            </a:pPr>
            <a:r>
              <a:rPr lang="en-US" b="0" i="0" dirty="0"/>
              <a:t>Going over allowable pages and your application could be deemed ineligible. Any words over limit will be redacted. </a:t>
            </a:r>
          </a:p>
          <a:p>
            <a:pPr marR="0" lvl="0" fontAlgn="auto">
              <a:spcBef>
                <a:spcPct val="20000"/>
              </a:spcBef>
              <a:spcAft>
                <a:spcPts val="600"/>
              </a:spcAft>
              <a:buClr>
                <a:schemeClr val="accent1">
                  <a:lumMod val="75000"/>
                </a:schemeClr>
              </a:buClr>
              <a:buSzPct val="145000"/>
              <a:buFont typeface="Arial"/>
              <a:buChar char="•"/>
              <a:tabLst/>
              <a:defRPr/>
            </a:pPr>
            <a:r>
              <a:rPr kumimoji="0" lang="en-US" b="0" i="0" u="none" strike="noStrike" spc="0" normalizeH="0" baseline="0" noProof="0" dirty="0">
                <a:ln>
                  <a:noFill/>
                </a:ln>
                <a:uLnTx/>
                <a:uFillTx/>
              </a:rPr>
              <a:t>If you have not yet decided on a specific project, you must still provide a detailed description of a proposed research project. </a:t>
            </a:r>
          </a:p>
          <a:p>
            <a:pPr>
              <a:spcBef>
                <a:spcPct val="20000"/>
              </a:spcBef>
              <a:spcAft>
                <a:spcPts val="600"/>
              </a:spcAft>
              <a:buClr>
                <a:schemeClr val="accent1">
                  <a:lumMod val="75000"/>
                </a:schemeClr>
              </a:buClr>
              <a:buSzPct val="145000"/>
            </a:pPr>
            <a:endParaRPr lang="en-US" dirty="0"/>
          </a:p>
        </p:txBody>
      </p:sp>
    </p:spTree>
    <p:extLst>
      <p:ext uri="{BB962C8B-B14F-4D97-AF65-F5344CB8AC3E}">
        <p14:creationId xmlns:p14="http://schemas.microsoft.com/office/powerpoint/2010/main" val="2136740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1832288" y="350214"/>
            <a:ext cx="5747778" cy="920884"/>
          </a:xfrm>
        </p:spPr>
        <p:txBody>
          <a:bodyPr vert="horz" lIns="91440" tIns="45720" rIns="91440" bIns="45720" rtlCol="0" anchor="ctr">
            <a:normAutofit/>
          </a:bodyPr>
          <a:lstStyle/>
          <a:p>
            <a:r>
              <a:rPr lang="en-US" dirty="0"/>
              <a:t>Instructions Master’s </a:t>
            </a:r>
            <a:br>
              <a:rPr lang="en-US" dirty="0"/>
            </a:br>
            <a:r>
              <a:rPr lang="en-US" sz="1400" dirty="0"/>
              <a:t>(following Tri-Council CGRS –M Instructions)</a:t>
            </a:r>
            <a:endParaRPr lang="en-US" dirty="0"/>
          </a:p>
        </p:txBody>
      </p:sp>
      <p:sp>
        <p:nvSpPr>
          <p:cNvPr id="5" name="TextBox 4">
            <a:extLst>
              <a:ext uri="{FF2B5EF4-FFF2-40B4-BE49-F238E27FC236}">
                <a16:creationId xmlns:a16="http://schemas.microsoft.com/office/drawing/2014/main" id="{D2BD3499-FD21-7DD4-1126-06611E60D0F9}"/>
              </a:ext>
            </a:extLst>
          </p:cNvPr>
          <p:cNvSpPr txBox="1"/>
          <p:nvPr/>
        </p:nvSpPr>
        <p:spPr>
          <a:xfrm>
            <a:off x="1398772" y="1608760"/>
            <a:ext cx="6614809" cy="4429329"/>
          </a:xfrm>
          <a:prstGeom prst="rect">
            <a:avLst/>
          </a:prstGeom>
        </p:spPr>
        <p:txBody>
          <a:bodyPr vert="horz" lIns="91440" tIns="45720" rIns="91440" bIns="45720" rtlCol="0" anchor="ctr">
            <a:normAutofit fontScale="92500" lnSpcReduction="10000"/>
          </a:bodyPr>
          <a:lstStyle/>
          <a:p>
            <a:pPr>
              <a:lnSpc>
                <a:spcPct val="90000"/>
              </a:lnSpc>
              <a:spcBef>
                <a:spcPct val="20000"/>
              </a:spcBef>
              <a:spcAft>
                <a:spcPts val="600"/>
              </a:spcAft>
              <a:buClr>
                <a:schemeClr val="accent1">
                  <a:lumMod val="75000"/>
                </a:schemeClr>
              </a:buClr>
              <a:buSzPct val="145000"/>
            </a:pPr>
            <a:r>
              <a:rPr lang="en-US" sz="1600" b="1" i="0" dirty="0"/>
              <a:t>Outline of proposed research </a:t>
            </a:r>
            <a:r>
              <a:rPr lang="en-US" sz="1600" b="0" i="0" dirty="0"/>
              <a:t>(one page maximum)</a:t>
            </a:r>
          </a:p>
          <a:p>
            <a:pPr marL="400050" indent="-228600">
              <a:lnSpc>
                <a:spcPct val="90000"/>
              </a:lnSpc>
              <a:spcBef>
                <a:spcPct val="20000"/>
              </a:spcBef>
              <a:spcAft>
                <a:spcPts val="600"/>
              </a:spcAft>
              <a:buClr>
                <a:schemeClr val="accent1">
                  <a:lumMod val="75000"/>
                </a:schemeClr>
              </a:buClr>
              <a:buSzPct val="145000"/>
              <a:buFont typeface="Arial"/>
              <a:buChar char="•"/>
            </a:pPr>
            <a:r>
              <a:rPr lang="en-US" sz="1600" b="0" i="0" dirty="0"/>
              <a:t>Provide a detailed description of your proposed research project for the period during which you will hold the award. </a:t>
            </a:r>
          </a:p>
          <a:p>
            <a:pPr marL="400050" indent="-228600">
              <a:lnSpc>
                <a:spcPct val="90000"/>
              </a:lnSpc>
              <a:spcBef>
                <a:spcPct val="20000"/>
              </a:spcBef>
              <a:spcAft>
                <a:spcPts val="600"/>
              </a:spcAft>
              <a:buClr>
                <a:schemeClr val="accent1">
                  <a:lumMod val="75000"/>
                </a:schemeClr>
              </a:buClr>
              <a:buSzPct val="145000"/>
              <a:buFont typeface="Arial"/>
              <a:buChar char="•"/>
            </a:pPr>
            <a:r>
              <a:rPr lang="en-US" sz="1600" b="0" i="0" dirty="0"/>
              <a:t>Be as specific as possible. </a:t>
            </a:r>
          </a:p>
          <a:p>
            <a:pPr marL="400050" indent="-228600">
              <a:lnSpc>
                <a:spcPct val="90000"/>
              </a:lnSpc>
              <a:spcBef>
                <a:spcPct val="20000"/>
              </a:spcBef>
              <a:spcAft>
                <a:spcPts val="600"/>
              </a:spcAft>
              <a:buClr>
                <a:schemeClr val="accent1">
                  <a:lumMod val="75000"/>
                </a:schemeClr>
              </a:buClr>
              <a:buSzPct val="145000"/>
              <a:buFont typeface="Arial"/>
              <a:buChar char="•"/>
            </a:pPr>
            <a:r>
              <a:rPr lang="en-US" sz="1600" b="0" i="0" dirty="0"/>
              <a:t>Provide </a:t>
            </a:r>
            <a:r>
              <a:rPr lang="en-US" sz="1600" b="1" i="0" dirty="0"/>
              <a:t>background information </a:t>
            </a:r>
            <a:r>
              <a:rPr lang="en-US" sz="1600" b="0" i="0" dirty="0"/>
              <a:t>to position your proposed research within the context of current knowledge in the field.</a:t>
            </a:r>
          </a:p>
          <a:p>
            <a:pPr marL="400050" indent="-228600">
              <a:lnSpc>
                <a:spcPct val="90000"/>
              </a:lnSpc>
              <a:spcBef>
                <a:spcPct val="20000"/>
              </a:spcBef>
              <a:spcAft>
                <a:spcPts val="600"/>
              </a:spcAft>
              <a:buClr>
                <a:schemeClr val="accent1">
                  <a:lumMod val="75000"/>
                </a:schemeClr>
              </a:buClr>
              <a:buSzPct val="145000"/>
              <a:buFont typeface="Arial"/>
              <a:buChar char="•"/>
            </a:pPr>
            <a:r>
              <a:rPr lang="en-US" sz="1600" b="0" i="0" dirty="0"/>
              <a:t>State the </a:t>
            </a:r>
            <a:r>
              <a:rPr lang="en-US" sz="1600" b="1" i="0" dirty="0"/>
              <a:t>objectives and hypothesis </a:t>
            </a:r>
            <a:r>
              <a:rPr lang="en-US" sz="1600" b="0" i="0" dirty="0"/>
              <a:t>and outline the experimental or theoretical approach to be taken (citing literature pertinent to the proposal) and the </a:t>
            </a:r>
            <a:r>
              <a:rPr lang="en-US" sz="1600" b="1" i="0" dirty="0"/>
              <a:t>methods and procedures to be used</a:t>
            </a:r>
            <a:r>
              <a:rPr lang="en-US" sz="1600" b="0" i="0" dirty="0"/>
              <a:t>. </a:t>
            </a:r>
          </a:p>
          <a:p>
            <a:pPr marL="400050" indent="-228600">
              <a:lnSpc>
                <a:spcPct val="90000"/>
              </a:lnSpc>
              <a:spcBef>
                <a:spcPct val="20000"/>
              </a:spcBef>
              <a:spcAft>
                <a:spcPts val="600"/>
              </a:spcAft>
              <a:buClr>
                <a:schemeClr val="accent1">
                  <a:lumMod val="75000"/>
                </a:schemeClr>
              </a:buClr>
              <a:buSzPct val="145000"/>
              <a:buFont typeface="Arial"/>
              <a:buChar char="•"/>
            </a:pPr>
            <a:r>
              <a:rPr lang="en-US" sz="1600" b="0" i="0" dirty="0"/>
              <a:t>State the </a:t>
            </a:r>
            <a:r>
              <a:rPr lang="en-US" sz="1600" b="1" i="0" dirty="0"/>
              <a:t>significance of the proposed research </a:t>
            </a:r>
            <a:r>
              <a:rPr lang="en-US" sz="1600" b="0" i="0" dirty="0"/>
              <a:t>to a field or fields in the health sciences, natural sciences and/or engineering or social sciences and/or humanities, as appropriate.</a:t>
            </a:r>
            <a:r>
              <a:rPr kumimoji="0" lang="en-US" sz="1600" b="0" i="0" u="none" strike="noStrike" spc="0" normalizeH="0" baseline="0" noProof="0" dirty="0">
                <a:ln>
                  <a:noFill/>
                </a:ln>
                <a:uLnTx/>
                <a:uFillTx/>
              </a:rPr>
              <a:t> </a:t>
            </a:r>
          </a:p>
          <a:p>
            <a:pPr marL="400050" indent="-228600">
              <a:lnSpc>
                <a:spcPct val="90000"/>
              </a:lnSpc>
              <a:spcBef>
                <a:spcPct val="20000"/>
              </a:spcBef>
              <a:spcAft>
                <a:spcPts val="600"/>
              </a:spcAft>
              <a:buClr>
                <a:schemeClr val="accent1">
                  <a:lumMod val="75000"/>
                </a:schemeClr>
              </a:buClr>
              <a:buSzPct val="145000"/>
              <a:buFont typeface="Arial"/>
              <a:buChar char="•"/>
            </a:pPr>
            <a:r>
              <a:rPr kumimoji="0" lang="en-US" sz="1600" b="0" i="0" u="none" strike="noStrike" spc="0" normalizeH="0" baseline="0" noProof="0" dirty="0">
                <a:ln>
                  <a:noFill/>
                </a:ln>
                <a:uLnTx/>
                <a:uFillTx/>
              </a:rPr>
              <a:t>Provide projected timelines for the research, including community consultation, plans for collaboration, and knowledge translation strategies. </a:t>
            </a:r>
          </a:p>
          <a:p>
            <a:pPr marL="400050" indent="-228600">
              <a:lnSpc>
                <a:spcPct val="90000"/>
              </a:lnSpc>
              <a:spcBef>
                <a:spcPct val="20000"/>
              </a:spcBef>
              <a:spcAft>
                <a:spcPts val="600"/>
              </a:spcAft>
              <a:buClr>
                <a:schemeClr val="accent1">
                  <a:lumMod val="75000"/>
                </a:schemeClr>
              </a:buClr>
              <a:buSzPct val="145000"/>
              <a:buFont typeface="Arial"/>
              <a:buChar char="•"/>
            </a:pPr>
            <a:r>
              <a:rPr kumimoji="0" lang="en-US" sz="1600" b="0" i="0" u="none" strike="noStrike" spc="0" normalizeH="0" baseline="0" noProof="0" dirty="0">
                <a:ln>
                  <a:noFill/>
                </a:ln>
                <a:uLnTx/>
                <a:uFillTx/>
              </a:rPr>
              <a:t>Where applicable, address how your research complies with established research-related policies and protocols (e.g., protocols for conducting research respectfully involving and engaging the First Nations, Inuit and Métis Peoples of Canada; approvals for research involving the use of humans, animals or biohazards).</a:t>
            </a:r>
          </a:p>
        </p:txBody>
      </p:sp>
      <p:pic>
        <p:nvPicPr>
          <p:cNvPr id="10" name="Picture 9">
            <a:extLst>
              <a:ext uri="{FF2B5EF4-FFF2-40B4-BE49-F238E27FC236}">
                <a16:creationId xmlns:a16="http://schemas.microsoft.com/office/drawing/2014/main" id="{BC1F88C8-223E-EA21-7F34-630AD31B84E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l="1058" r="4398" b="1"/>
          <a:stretch>
            <a:fillRect/>
          </a:stretch>
        </p:blipFill>
        <p:spPr>
          <a:xfrm>
            <a:off x="8214689" y="810656"/>
            <a:ext cx="3234728" cy="212124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Picture 5">
            <a:extLst>
              <a:ext uri="{FF2B5EF4-FFF2-40B4-BE49-F238E27FC236}">
                <a16:creationId xmlns:a16="http://schemas.microsoft.com/office/drawing/2014/main" id="{0539ED51-8137-DE58-E34C-767FB7C6C3B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l="5836" r="4" b="4"/>
          <a:stretch>
            <a:fillRect/>
          </a:stretch>
        </p:blipFill>
        <p:spPr>
          <a:xfrm>
            <a:off x="8214689" y="3190058"/>
            <a:ext cx="3234726" cy="212124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51496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4898D-8768-E306-4E1A-2D544A814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BCED1-9560-6980-471B-51015EC65B80}"/>
              </a:ext>
            </a:extLst>
          </p:cNvPr>
          <p:cNvSpPr>
            <a:spLocks noGrp="1"/>
          </p:cNvSpPr>
          <p:nvPr>
            <p:ph type="title"/>
          </p:nvPr>
        </p:nvSpPr>
        <p:spPr>
          <a:xfrm>
            <a:off x="1295810" y="378758"/>
            <a:ext cx="9600379" cy="1188720"/>
          </a:xfrm>
        </p:spPr>
        <p:txBody>
          <a:bodyPr/>
          <a:lstStyle/>
          <a:p>
            <a:r>
              <a:rPr lang="en-US"/>
              <a:t>Various Proposal Frameworks</a:t>
            </a:r>
          </a:p>
        </p:txBody>
      </p:sp>
      <p:sp>
        <p:nvSpPr>
          <p:cNvPr id="5" name="Text Placeholder 4">
            <a:extLst>
              <a:ext uri="{FF2B5EF4-FFF2-40B4-BE49-F238E27FC236}">
                <a16:creationId xmlns:a16="http://schemas.microsoft.com/office/drawing/2014/main" id="{F9228D51-58D6-7ACA-1722-9D81687E5BD6}"/>
              </a:ext>
            </a:extLst>
          </p:cNvPr>
          <p:cNvSpPr>
            <a:spLocks noGrp="1"/>
          </p:cNvSpPr>
          <p:nvPr>
            <p:ph type="body" idx="1"/>
          </p:nvPr>
        </p:nvSpPr>
        <p:spPr>
          <a:xfrm>
            <a:off x="1583436" y="1828802"/>
            <a:ext cx="3773655" cy="484632"/>
          </a:xfrm>
        </p:spPr>
        <p:txBody>
          <a:bodyPr/>
          <a:lstStyle/>
          <a:p>
            <a:pPr algn="l"/>
            <a:r>
              <a:rPr lang="en-US" b="1" dirty="0">
                <a:solidFill>
                  <a:schemeClr val="tx1"/>
                </a:solidFill>
              </a:rPr>
              <a:t>Hour-Glass Style </a:t>
            </a:r>
          </a:p>
        </p:txBody>
      </p:sp>
      <p:sp>
        <p:nvSpPr>
          <p:cNvPr id="6" name="Content Placeholder 5">
            <a:extLst>
              <a:ext uri="{FF2B5EF4-FFF2-40B4-BE49-F238E27FC236}">
                <a16:creationId xmlns:a16="http://schemas.microsoft.com/office/drawing/2014/main" id="{13CAB685-59B0-A940-F9ED-F836AF9FCD71}"/>
              </a:ext>
            </a:extLst>
          </p:cNvPr>
          <p:cNvSpPr>
            <a:spLocks noGrp="1"/>
          </p:cNvSpPr>
          <p:nvPr>
            <p:ph sz="half" idx="2"/>
          </p:nvPr>
        </p:nvSpPr>
        <p:spPr>
          <a:xfrm>
            <a:off x="1135464" y="2429902"/>
            <a:ext cx="4960536" cy="3729738"/>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1C3982D5-11B7-F586-7C71-1A09AD6E9600}"/>
              </a:ext>
            </a:extLst>
          </p:cNvPr>
          <p:cNvSpPr>
            <a:spLocks noGrp="1"/>
          </p:cNvSpPr>
          <p:nvPr>
            <p:ph type="body" sz="quarter" idx="13"/>
          </p:nvPr>
        </p:nvSpPr>
        <p:spPr>
          <a:xfrm>
            <a:off x="6834908" y="1828801"/>
            <a:ext cx="3773655" cy="484632"/>
          </a:xfrm>
        </p:spPr>
        <p:txBody>
          <a:bodyPr>
            <a:normAutofit/>
          </a:bodyPr>
          <a:lstStyle/>
          <a:p>
            <a:r>
              <a:rPr lang="en-US" b="1" dirty="0">
                <a:solidFill>
                  <a:schemeClr val="tx1"/>
                </a:solidFill>
              </a:rPr>
              <a:t>Inverted Triangle </a:t>
            </a:r>
          </a:p>
        </p:txBody>
      </p:sp>
      <p:sp>
        <p:nvSpPr>
          <p:cNvPr id="7" name="Content Placeholder 6">
            <a:extLst>
              <a:ext uri="{FF2B5EF4-FFF2-40B4-BE49-F238E27FC236}">
                <a16:creationId xmlns:a16="http://schemas.microsoft.com/office/drawing/2014/main" id="{71A1C91B-21DC-AF93-35F3-64A51482828C}"/>
              </a:ext>
            </a:extLst>
          </p:cNvPr>
          <p:cNvSpPr>
            <a:spLocks noGrp="1"/>
          </p:cNvSpPr>
          <p:nvPr>
            <p:ph sz="quarter" idx="4"/>
          </p:nvPr>
        </p:nvSpPr>
        <p:spPr>
          <a:xfrm>
            <a:off x="6338316" y="2429903"/>
            <a:ext cx="5465757" cy="3729737"/>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53398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54AE5-4F06-9626-16DE-95AE1FBF3A5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440F27-0A92-240F-E00C-AD642C801DFF}"/>
              </a:ext>
              <a:ext uri="{C183D7F6-B498-43B3-948B-1728B52AA6E4}">
                <adec:decorative xmlns:adec="http://schemas.microsoft.com/office/drawing/2017/decorative" val="0"/>
              </a:ext>
            </a:extLst>
          </p:cNvPr>
          <p:cNvSpPr>
            <a:spLocks noGrp="1"/>
          </p:cNvSpPr>
          <p:nvPr>
            <p:ph type="title"/>
          </p:nvPr>
        </p:nvSpPr>
        <p:spPr>
          <a:xfrm>
            <a:off x="3994150" y="402337"/>
            <a:ext cx="7345891" cy="1123950"/>
          </a:xfrm>
          <a:prstGeom prst="ellipse">
            <a:avLst/>
          </a:prstGeom>
        </p:spPr>
        <p:txBody>
          <a:bodyPr vert="horz" lIns="91440" tIns="45720" rIns="91440" bIns="45720" rtlCol="0" anchor="ctr">
            <a:normAutofit fontScale="90000"/>
          </a:bodyPr>
          <a:lstStyle/>
          <a:p>
            <a:r>
              <a:rPr lang="en-US" sz="3700" b="1" dirty="0"/>
              <a:t>Key Components to Include</a:t>
            </a:r>
          </a:p>
        </p:txBody>
      </p:sp>
      <p:sp>
        <p:nvSpPr>
          <p:cNvPr id="3" name="Content Placeholder 2">
            <a:extLst>
              <a:ext uri="{FF2B5EF4-FFF2-40B4-BE49-F238E27FC236}">
                <a16:creationId xmlns:a16="http://schemas.microsoft.com/office/drawing/2014/main" id="{32C8EADE-DE72-A9CB-D5B4-883152A4EB19}"/>
              </a:ext>
              <a:ext uri="{C183D7F6-B498-43B3-948B-1728B52AA6E4}">
                <adec:decorative xmlns:adec="http://schemas.microsoft.com/office/drawing/2017/decorative" val="0"/>
              </a:ext>
            </a:extLst>
          </p:cNvPr>
          <p:cNvSpPr>
            <a:spLocks noGrp="1"/>
          </p:cNvSpPr>
          <p:nvPr>
            <p:ph sz="half" idx="4294967295"/>
          </p:nvPr>
        </p:nvSpPr>
        <p:spPr>
          <a:xfrm>
            <a:off x="3994150" y="1809750"/>
            <a:ext cx="8197850" cy="3981450"/>
          </a:xfrm>
        </p:spPr>
        <p:txBody>
          <a:bodyPr vert="horz" lIns="91440" tIns="45720" rIns="91440" bIns="45720" rtlCol="0" anchor="ctr">
            <a:normAutofit lnSpcReduction="10000"/>
          </a:bodyPr>
          <a:lstStyle/>
          <a:p>
            <a:pPr marL="0" indent="0">
              <a:lnSpc>
                <a:spcPct val="90000"/>
              </a:lnSpc>
              <a:buNone/>
            </a:pPr>
            <a:r>
              <a:rPr lang="en-US" sz="1500" b="1" i="0" dirty="0"/>
              <a:t>🔍</a:t>
            </a:r>
            <a:r>
              <a:rPr lang="en-US" sz="1600" b="1" i="0" dirty="0"/>
              <a:t> Research Outline</a:t>
            </a:r>
          </a:p>
          <a:p>
            <a:pPr marL="0" indent="0">
              <a:lnSpc>
                <a:spcPct val="90000"/>
              </a:lnSpc>
              <a:buNone/>
            </a:pPr>
            <a:endParaRPr lang="en-US" sz="1600" b="1" i="0" dirty="0"/>
          </a:p>
          <a:p>
            <a:pPr marL="342900" indent="-342900">
              <a:lnSpc>
                <a:spcPct val="90000"/>
              </a:lnSpc>
              <a:buFont typeface="+mj-lt"/>
              <a:buAutoNum type="arabicPeriod"/>
            </a:pPr>
            <a:r>
              <a:rPr lang="en-US" sz="1600" b="1" i="0" dirty="0"/>
              <a:t>Main Challenge or Issue: </a:t>
            </a:r>
            <a:r>
              <a:rPr lang="en-US" sz="1600" b="0" i="0" dirty="0"/>
              <a:t>What problem are you addressing?</a:t>
            </a:r>
          </a:p>
          <a:p>
            <a:pPr marL="342900" indent="-342900">
              <a:lnSpc>
                <a:spcPct val="90000"/>
              </a:lnSpc>
              <a:buFont typeface="+mj-lt"/>
              <a:buAutoNum type="arabicPeriod"/>
            </a:pPr>
            <a:r>
              <a:rPr lang="en-US" sz="1600" b="1" i="0" dirty="0"/>
              <a:t>What’s Known and Unknown: </a:t>
            </a:r>
            <a:r>
              <a:rPr lang="en-US" sz="1600" b="0" i="0" dirty="0"/>
              <a:t>Briefly explain what researchers already know and what gaps still exist.</a:t>
            </a:r>
          </a:p>
          <a:p>
            <a:pPr marL="342900" indent="-342900">
              <a:lnSpc>
                <a:spcPct val="90000"/>
              </a:lnSpc>
              <a:buFont typeface="+mj-lt"/>
              <a:buAutoNum type="arabicPeriod"/>
            </a:pPr>
            <a:r>
              <a:rPr lang="en-US" sz="1600" b="1" i="0" dirty="0"/>
              <a:t>Research Questions: </a:t>
            </a:r>
            <a:r>
              <a:rPr lang="en-US" sz="1600" b="0" i="0" dirty="0"/>
              <a:t>What specific questions will your research try to answer?</a:t>
            </a:r>
          </a:p>
          <a:p>
            <a:pPr marL="342900" indent="-342900">
              <a:lnSpc>
                <a:spcPct val="90000"/>
              </a:lnSpc>
              <a:buFont typeface="+mj-lt"/>
              <a:buAutoNum type="arabicPeriod"/>
            </a:pPr>
            <a:r>
              <a:rPr lang="en-US" sz="1600" b="1" i="0" dirty="0"/>
              <a:t>Theoretical and Methodological Framework: </a:t>
            </a:r>
            <a:r>
              <a:rPr lang="en-US" sz="1600" b="0" i="0" dirty="0"/>
              <a:t>What theories and methods will guide your research?</a:t>
            </a:r>
          </a:p>
          <a:p>
            <a:pPr marL="342900" indent="-342900">
              <a:lnSpc>
                <a:spcPct val="90000"/>
              </a:lnSpc>
              <a:buFont typeface="+mj-lt"/>
              <a:buAutoNum type="arabicPeriod"/>
            </a:pPr>
            <a:r>
              <a:rPr lang="en-US" sz="1600" b="1" i="0" dirty="0"/>
              <a:t>Proposed Methods: </a:t>
            </a:r>
            <a:r>
              <a:rPr lang="en-US" sz="1600" b="0" i="0" dirty="0"/>
              <a:t>What steps or techniques will you use to carry out the research?</a:t>
            </a:r>
          </a:p>
          <a:p>
            <a:pPr marL="342900" indent="-342900">
              <a:lnSpc>
                <a:spcPct val="90000"/>
              </a:lnSpc>
              <a:buFont typeface="+mj-lt"/>
              <a:buAutoNum type="arabicPeriod"/>
            </a:pPr>
            <a:r>
              <a:rPr lang="en-US" sz="1600" b="1" i="0" dirty="0"/>
              <a:t>Contribution to Knowledge: </a:t>
            </a:r>
            <a:r>
              <a:rPr lang="en-US" sz="1600" b="0" i="0" dirty="0"/>
              <a:t>How will your </a:t>
            </a:r>
            <a:r>
              <a:rPr lang="en-US" sz="1600" b="1" i="0" dirty="0"/>
              <a:t>findings advance your field </a:t>
            </a:r>
            <a:r>
              <a:rPr lang="en-US" sz="1600" b="0" i="0" dirty="0"/>
              <a:t>or help other areas of research?</a:t>
            </a:r>
          </a:p>
          <a:p>
            <a:pPr marL="342900" indent="-342900">
              <a:lnSpc>
                <a:spcPct val="90000"/>
              </a:lnSpc>
              <a:buFont typeface="+mj-lt"/>
              <a:buAutoNum type="arabicPeriod"/>
            </a:pPr>
            <a:r>
              <a:rPr lang="en-US" sz="1600" b="1" i="0" dirty="0"/>
              <a:t>Public Good / Social Impact: </a:t>
            </a:r>
            <a:r>
              <a:rPr lang="en-US" sz="1600" b="0" i="0" dirty="0"/>
              <a:t>How could your research </a:t>
            </a:r>
            <a:r>
              <a:rPr lang="en-US" sz="1600" b="1" i="0" dirty="0"/>
              <a:t>benefit society </a:t>
            </a:r>
            <a:r>
              <a:rPr lang="en-US" sz="1600" b="0" i="0" dirty="0"/>
              <a:t>or make a positive difference?</a:t>
            </a:r>
          </a:p>
          <a:p>
            <a:pPr marL="0" indent="0">
              <a:lnSpc>
                <a:spcPct val="90000"/>
              </a:lnSpc>
            </a:pPr>
            <a:endParaRPr lang="en-US" sz="1500" dirty="0"/>
          </a:p>
        </p:txBody>
      </p:sp>
      <p:pic>
        <p:nvPicPr>
          <p:cNvPr id="4" name="Picture 3">
            <a:extLst>
              <a:ext uri="{FF2B5EF4-FFF2-40B4-BE49-F238E27FC236}">
                <a16:creationId xmlns:a16="http://schemas.microsoft.com/office/drawing/2014/main" id="{6CF2A616-21A4-ECB5-4703-C9B6AEBCBA4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6414" r="16414"/>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Tree>
    <p:extLst>
      <p:ext uri="{BB962C8B-B14F-4D97-AF65-F5344CB8AC3E}">
        <p14:creationId xmlns:p14="http://schemas.microsoft.com/office/powerpoint/2010/main" val="1197493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80CC7-70ED-C28B-A5D0-5DFE12577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A6154-4B84-6886-7637-8B81542A4953}"/>
              </a:ext>
            </a:extLst>
          </p:cNvPr>
          <p:cNvSpPr>
            <a:spLocks noGrp="1"/>
          </p:cNvSpPr>
          <p:nvPr>
            <p:ph type="title"/>
          </p:nvPr>
        </p:nvSpPr>
        <p:spPr>
          <a:xfrm>
            <a:off x="1280159" y="129359"/>
            <a:ext cx="4297487" cy="2879312"/>
          </a:xfrm>
          <a:prstGeom prst="ellipse">
            <a:avLst/>
          </a:prstGeom>
          <a:solidFill>
            <a:schemeClr val="tx1">
              <a:lumMod val="65000"/>
            </a:schemeClr>
          </a:solidFill>
          <a:ln>
            <a:solidFill>
              <a:schemeClr val="tx1"/>
            </a:solidFill>
          </a:ln>
        </p:spPr>
        <p:txBody>
          <a:bodyPr>
            <a:noAutofit/>
          </a:bodyPr>
          <a:lstStyle/>
          <a:p>
            <a:r>
              <a:rPr lang="en-US" sz="1800" b="1" cap="none" dirty="0">
                <a:solidFill>
                  <a:schemeClr val="bg1"/>
                </a:solidFill>
                <a:latin typeface="+mn-lt"/>
              </a:rPr>
              <a:t>A</a:t>
            </a:r>
            <a:r>
              <a:rPr lang="en-US" sz="1800" b="1" i="0" cap="none" dirty="0">
                <a:solidFill>
                  <a:schemeClr val="bg1"/>
                </a:solidFill>
                <a:effectLst/>
                <a:latin typeface="+mn-lt"/>
              </a:rPr>
              <a:t>n outline of proposed research </a:t>
            </a:r>
            <a:r>
              <a:rPr lang="en-US" sz="1800" b="1" cap="none" dirty="0">
                <a:solidFill>
                  <a:schemeClr val="bg1"/>
                </a:solidFill>
                <a:latin typeface="+mn-lt"/>
              </a:rPr>
              <a:t>s</a:t>
            </a:r>
            <a:r>
              <a:rPr lang="en-US" sz="1800" b="1" i="0" cap="none" dirty="0">
                <a:solidFill>
                  <a:schemeClr val="bg1"/>
                </a:solidFill>
                <a:effectLst/>
                <a:latin typeface="+mn-lt"/>
              </a:rPr>
              <a:t>hould clearly and concisely communicate a research plan, its significance, and the approach. </a:t>
            </a:r>
            <a:endParaRPr lang="en-CA" sz="1800" b="1" cap="none" dirty="0">
              <a:solidFill>
                <a:schemeClr val="bg1"/>
              </a:solidFill>
              <a:latin typeface="+mn-lt"/>
            </a:endParaRPr>
          </a:p>
        </p:txBody>
      </p:sp>
      <p:sp>
        <p:nvSpPr>
          <p:cNvPr id="4" name="TextBox 3">
            <a:extLst>
              <a:ext uri="{FF2B5EF4-FFF2-40B4-BE49-F238E27FC236}">
                <a16:creationId xmlns:a16="http://schemas.microsoft.com/office/drawing/2014/main" id="{1F7ECF7E-125F-DC0C-51C8-2716F24DFBE4}"/>
              </a:ext>
            </a:extLst>
          </p:cNvPr>
          <p:cNvSpPr txBox="1"/>
          <p:nvPr/>
        </p:nvSpPr>
        <p:spPr>
          <a:xfrm>
            <a:off x="1159517" y="3109255"/>
            <a:ext cx="4837471" cy="2980303"/>
          </a:xfrm>
          <a:prstGeom prst="rect">
            <a:avLst/>
          </a:prstGeom>
          <a:noFill/>
        </p:spPr>
        <p:txBody>
          <a:bodyPr wrap="square" rtlCol="0">
            <a:spAutoFit/>
          </a:bodyPr>
          <a:lstStyle/>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Segoe Sans"/>
                <a:ea typeface="+mn-ea"/>
                <a:cs typeface="+mn-cs"/>
              </a:rPr>
              <a:t>🧠</a:t>
            </a:r>
            <a:r>
              <a:rPr kumimoji="0" lang="en-US" sz="1600" b="1"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en-US" sz="1500" b="1" i="0" u="none" strike="noStrike" kern="1200" cap="none" spc="0" normalizeH="0" baseline="0" noProof="0" dirty="0">
                <a:ln>
                  <a:noFill/>
                </a:ln>
                <a:solidFill>
                  <a:schemeClr val="tx2">
                    <a:lumMod val="50000"/>
                  </a:schemeClr>
                </a:solidFill>
                <a:effectLst/>
                <a:uLnTx/>
                <a:uFillTx/>
                <a:ea typeface="+mn-ea"/>
                <a:cs typeface="+mn-cs"/>
              </a:rPr>
              <a:t>1. Research Problem or Challenge</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Clearly state the issue your research addresses.</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Explain why it matters—scientifically, socially, or economically.</a:t>
            </a:r>
          </a:p>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500" b="1" i="0" u="none" strike="noStrike" kern="1200" cap="none" spc="0" normalizeH="0" baseline="0" noProof="0" dirty="0">
                <a:ln>
                  <a:noFill/>
                </a:ln>
                <a:solidFill>
                  <a:schemeClr val="tx2">
                    <a:lumMod val="50000"/>
                  </a:schemeClr>
                </a:solidFill>
                <a:effectLst/>
                <a:uLnTx/>
                <a:uFillTx/>
                <a:ea typeface="+mn-ea"/>
                <a:cs typeface="+mn-cs"/>
              </a:rPr>
              <a:t>📚 2. Background and Knowledge Gaps</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Summarize what is already known in the field.</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Identify gaps in knowledge that your research will fill.</a:t>
            </a:r>
          </a:p>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500" b="1" i="0" u="none" strike="noStrike" kern="1200" cap="none" spc="0" normalizeH="0" baseline="0" noProof="0" dirty="0">
                <a:ln>
                  <a:noFill/>
                </a:ln>
                <a:solidFill>
                  <a:schemeClr val="tx2">
                    <a:lumMod val="50000"/>
                  </a:schemeClr>
                </a:solidFill>
                <a:effectLst/>
                <a:uLnTx/>
                <a:uFillTx/>
                <a:ea typeface="+mn-ea"/>
                <a:cs typeface="+mn-cs"/>
              </a:rPr>
              <a:t>❓ 3. Research Questions or Objectives</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List the key questions your research aims to answer.</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chemeClr val="tx2">
                    <a:lumMod val="50000"/>
                  </a:schemeClr>
                </a:solidFill>
                <a:effectLst/>
                <a:uLnTx/>
                <a:uFillTx/>
                <a:ea typeface="+mn-ea"/>
                <a:cs typeface="+mn-cs"/>
              </a:rPr>
              <a:t>These should align with your overall goals and be specific and measurable.</a:t>
            </a:r>
          </a:p>
        </p:txBody>
      </p:sp>
      <p:sp>
        <p:nvSpPr>
          <p:cNvPr id="6" name="TextBox 5">
            <a:extLst>
              <a:ext uri="{FF2B5EF4-FFF2-40B4-BE49-F238E27FC236}">
                <a16:creationId xmlns:a16="http://schemas.microsoft.com/office/drawing/2014/main" id="{E1985915-18DF-A3FF-D313-1EAEBDA79D17}"/>
              </a:ext>
            </a:extLst>
          </p:cNvPr>
          <p:cNvSpPr txBox="1"/>
          <p:nvPr/>
        </p:nvSpPr>
        <p:spPr>
          <a:xfrm>
            <a:off x="6085380" y="1510825"/>
            <a:ext cx="6030420" cy="4708981"/>
          </a:xfrm>
          <a:prstGeom prst="rect">
            <a:avLst/>
          </a:prstGeom>
          <a:noFill/>
        </p:spPr>
        <p:txBody>
          <a:bodyPr wrap="square">
            <a:spAutoFit/>
          </a:bodyPr>
          <a:lstStyle/>
          <a:p>
            <a:pPr>
              <a:buNone/>
            </a:pPr>
            <a:r>
              <a:rPr lang="en-US" sz="1500" dirty="0">
                <a:solidFill>
                  <a:schemeClr val="tx2">
                    <a:lumMod val="50000"/>
                  </a:schemeClr>
                </a:solidFill>
                <a:effectLst/>
              </a:rPr>
              <a:t>🧪 </a:t>
            </a:r>
            <a:r>
              <a:rPr lang="en-US" sz="1500" b="1" dirty="0">
                <a:solidFill>
                  <a:schemeClr val="tx2">
                    <a:lumMod val="50000"/>
                  </a:schemeClr>
                </a:solidFill>
                <a:effectLst/>
              </a:rPr>
              <a:t>4. Methodology or Approach</a:t>
            </a:r>
            <a:br>
              <a:rPr lang="en-US" sz="1500" dirty="0">
                <a:solidFill>
                  <a:schemeClr val="tx2">
                    <a:lumMod val="50000"/>
                  </a:schemeClr>
                </a:solidFill>
              </a:rPr>
            </a:br>
            <a:r>
              <a:rPr lang="en-US" sz="1500" dirty="0">
                <a:solidFill>
                  <a:schemeClr val="tx2">
                    <a:lumMod val="50000"/>
                  </a:schemeClr>
                </a:solidFill>
                <a:effectLst/>
              </a:rPr>
              <a:t>Describe how you will conduct your research.</a:t>
            </a:r>
            <a:br>
              <a:rPr lang="en-US" sz="1500" dirty="0">
                <a:solidFill>
                  <a:schemeClr val="tx2">
                    <a:lumMod val="50000"/>
                  </a:schemeClr>
                </a:solidFill>
              </a:rPr>
            </a:br>
            <a:r>
              <a:rPr lang="en-US" sz="1500" dirty="0">
                <a:solidFill>
                  <a:schemeClr val="tx2">
                    <a:lumMod val="50000"/>
                  </a:schemeClr>
                </a:solidFill>
                <a:effectLst/>
              </a:rPr>
              <a:t>Include details on data collection, analysis techniques, and tools or models you'll use.</a:t>
            </a:r>
            <a:br>
              <a:rPr lang="en-US" sz="1500" dirty="0">
                <a:solidFill>
                  <a:schemeClr val="tx2">
                    <a:lumMod val="50000"/>
                  </a:schemeClr>
                </a:solidFill>
              </a:rPr>
            </a:br>
            <a:r>
              <a:rPr lang="en-US" sz="1500" dirty="0">
                <a:solidFill>
                  <a:schemeClr val="tx2">
                    <a:lumMod val="50000"/>
                  </a:schemeClr>
                </a:solidFill>
                <a:effectLst/>
              </a:rPr>
              <a:t>Justify why this approach is suitable for answering your research questions.</a:t>
            </a:r>
          </a:p>
          <a:p>
            <a:pPr>
              <a:buNone/>
            </a:pPr>
            <a:endParaRPr lang="en-US" sz="1500" dirty="0">
              <a:solidFill>
                <a:schemeClr val="tx2">
                  <a:lumMod val="50000"/>
                </a:schemeClr>
              </a:solidFill>
            </a:endParaRPr>
          </a:p>
          <a:p>
            <a:pPr>
              <a:buNone/>
            </a:pPr>
            <a:r>
              <a:rPr lang="en-US" sz="1500" dirty="0">
                <a:solidFill>
                  <a:schemeClr val="tx2">
                    <a:lumMod val="50000"/>
                  </a:schemeClr>
                </a:solidFill>
                <a:effectLst/>
              </a:rPr>
              <a:t>📊 </a:t>
            </a:r>
            <a:r>
              <a:rPr lang="en-US" sz="1500" b="1" dirty="0">
                <a:solidFill>
                  <a:schemeClr val="tx2">
                    <a:lumMod val="50000"/>
                  </a:schemeClr>
                </a:solidFill>
                <a:effectLst/>
              </a:rPr>
              <a:t>5. Expected Outcomes or Hypotheses</a:t>
            </a:r>
            <a:br>
              <a:rPr lang="en-US" sz="1500" dirty="0">
                <a:solidFill>
                  <a:schemeClr val="tx2">
                    <a:lumMod val="50000"/>
                  </a:schemeClr>
                </a:solidFill>
              </a:rPr>
            </a:br>
            <a:r>
              <a:rPr lang="en-US" sz="1500" dirty="0">
                <a:solidFill>
                  <a:schemeClr val="tx2">
                    <a:lumMod val="50000"/>
                  </a:schemeClr>
                </a:solidFill>
                <a:effectLst/>
              </a:rPr>
              <a:t>Outline what you expect to find or demonstrate.</a:t>
            </a:r>
            <a:br>
              <a:rPr lang="en-US" sz="1500" dirty="0">
                <a:solidFill>
                  <a:schemeClr val="tx2">
                    <a:lumMod val="50000"/>
                  </a:schemeClr>
                </a:solidFill>
              </a:rPr>
            </a:br>
            <a:r>
              <a:rPr lang="en-US" sz="1500" dirty="0">
                <a:solidFill>
                  <a:schemeClr val="tx2">
                    <a:lumMod val="50000"/>
                  </a:schemeClr>
                </a:solidFill>
                <a:effectLst/>
              </a:rPr>
              <a:t>Include any hypotheses you’re testing and explain how they relate to the research questions.</a:t>
            </a:r>
          </a:p>
          <a:p>
            <a:pPr>
              <a:buNone/>
            </a:pPr>
            <a:endParaRPr lang="en-US" sz="1500" dirty="0">
              <a:solidFill>
                <a:schemeClr val="tx2">
                  <a:lumMod val="50000"/>
                </a:schemeClr>
              </a:solidFill>
            </a:endParaRPr>
          </a:p>
          <a:p>
            <a:pPr>
              <a:buNone/>
            </a:pPr>
            <a:r>
              <a:rPr lang="en-US" sz="1500" dirty="0">
                <a:solidFill>
                  <a:schemeClr val="tx2">
                    <a:lumMod val="50000"/>
                  </a:schemeClr>
                </a:solidFill>
                <a:effectLst/>
              </a:rPr>
              <a:t>📅 </a:t>
            </a:r>
            <a:r>
              <a:rPr lang="en-US" sz="1500" b="1" dirty="0">
                <a:solidFill>
                  <a:schemeClr val="tx2">
                    <a:lumMod val="50000"/>
                  </a:schemeClr>
                </a:solidFill>
                <a:effectLst/>
              </a:rPr>
              <a:t>6. Timeline and Milestones</a:t>
            </a:r>
            <a:br>
              <a:rPr lang="en-US" sz="1500" dirty="0">
                <a:solidFill>
                  <a:schemeClr val="tx2">
                    <a:lumMod val="50000"/>
                  </a:schemeClr>
                </a:solidFill>
              </a:rPr>
            </a:br>
            <a:r>
              <a:rPr lang="en-US" sz="1500" dirty="0">
                <a:solidFill>
                  <a:schemeClr val="tx2">
                    <a:lumMod val="50000"/>
                  </a:schemeClr>
                </a:solidFill>
                <a:effectLst/>
              </a:rPr>
              <a:t>Break down your research into phases.</a:t>
            </a:r>
            <a:br>
              <a:rPr lang="en-US" sz="1500" dirty="0">
                <a:solidFill>
                  <a:schemeClr val="tx2">
                    <a:lumMod val="50000"/>
                  </a:schemeClr>
                </a:solidFill>
              </a:rPr>
            </a:br>
            <a:r>
              <a:rPr lang="en-US" sz="1500" dirty="0">
                <a:solidFill>
                  <a:schemeClr val="tx2">
                    <a:lumMod val="50000"/>
                  </a:schemeClr>
                </a:solidFill>
                <a:effectLst/>
              </a:rPr>
              <a:t>Include key milestones and estimated completion dates for each stage.</a:t>
            </a:r>
          </a:p>
          <a:p>
            <a:pPr>
              <a:buNone/>
            </a:pPr>
            <a:endParaRPr lang="en-US" sz="1500" dirty="0">
              <a:solidFill>
                <a:schemeClr val="tx2">
                  <a:lumMod val="50000"/>
                </a:schemeClr>
              </a:solidFill>
            </a:endParaRPr>
          </a:p>
          <a:p>
            <a:pPr>
              <a:buNone/>
            </a:pPr>
            <a:r>
              <a:rPr lang="en-US" sz="1500" dirty="0">
                <a:solidFill>
                  <a:schemeClr val="tx2">
                    <a:lumMod val="50000"/>
                  </a:schemeClr>
                </a:solidFill>
                <a:effectLst/>
              </a:rPr>
              <a:t>📈 </a:t>
            </a:r>
            <a:r>
              <a:rPr lang="en-US" sz="1500" b="1" dirty="0">
                <a:solidFill>
                  <a:schemeClr val="tx2">
                    <a:lumMod val="50000"/>
                  </a:schemeClr>
                </a:solidFill>
                <a:effectLst/>
              </a:rPr>
              <a:t>7. Significance and Impact</a:t>
            </a:r>
            <a:br>
              <a:rPr lang="en-US" sz="1500" dirty="0">
                <a:solidFill>
                  <a:schemeClr val="tx2">
                    <a:lumMod val="50000"/>
                  </a:schemeClr>
                </a:solidFill>
              </a:rPr>
            </a:br>
            <a:r>
              <a:rPr lang="en-US" sz="1500" dirty="0">
                <a:solidFill>
                  <a:schemeClr val="tx2">
                    <a:lumMod val="50000"/>
                  </a:schemeClr>
                </a:solidFill>
                <a:effectLst/>
              </a:rPr>
              <a:t>Explain how your research will </a:t>
            </a:r>
            <a:r>
              <a:rPr lang="en-US" sz="1500" b="1" dirty="0">
                <a:effectLst/>
              </a:rPr>
              <a:t>contribute to the field</a:t>
            </a:r>
            <a:r>
              <a:rPr lang="en-US" sz="1500" dirty="0">
                <a:solidFill>
                  <a:schemeClr val="tx2">
                    <a:lumMod val="50000"/>
                  </a:schemeClr>
                </a:solidFill>
                <a:effectLst/>
              </a:rPr>
              <a:t>.</a:t>
            </a:r>
            <a:br>
              <a:rPr lang="en-US" sz="1500" dirty="0">
                <a:solidFill>
                  <a:schemeClr val="tx2">
                    <a:lumMod val="50000"/>
                  </a:schemeClr>
                </a:solidFill>
              </a:rPr>
            </a:br>
            <a:r>
              <a:rPr lang="en-US" sz="1500" dirty="0">
                <a:solidFill>
                  <a:schemeClr val="tx2">
                    <a:lumMod val="50000"/>
                  </a:schemeClr>
                </a:solidFill>
                <a:effectLst/>
              </a:rPr>
              <a:t>Discuss </a:t>
            </a:r>
            <a:r>
              <a:rPr lang="en-US" sz="1500" b="1" dirty="0">
                <a:solidFill>
                  <a:schemeClr val="tx2">
                    <a:lumMod val="50000"/>
                  </a:schemeClr>
                </a:solidFill>
                <a:effectLst/>
              </a:rPr>
              <a:t>potential applications, policy implications, or societal benefits.</a:t>
            </a:r>
          </a:p>
          <a:p>
            <a:pPr>
              <a:buNone/>
            </a:pPr>
            <a:endParaRPr lang="en-US" sz="1500" dirty="0">
              <a:solidFill>
                <a:schemeClr val="bg1"/>
              </a:solidFill>
            </a:endParaRPr>
          </a:p>
        </p:txBody>
      </p:sp>
    </p:spTree>
    <p:extLst>
      <p:ext uri="{BB962C8B-B14F-4D97-AF65-F5344CB8AC3E}">
        <p14:creationId xmlns:p14="http://schemas.microsoft.com/office/powerpoint/2010/main" val="848720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3E3F7611-5ABC-DB25-BEDA-FED9860B6BA2}"/>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A41F1421-EB4D-4FCC-84AA-B8EAB598D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4" name="Freeform 6">
              <a:extLst>
                <a:ext uri="{FF2B5EF4-FFF2-40B4-BE49-F238E27FC236}">
                  <a16:creationId xmlns:a16="http://schemas.microsoft.com/office/drawing/2014/main" id="{C2868A18-D0E4-4521-BA87-CE338DE4F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15" name="Freeform 7">
              <a:extLst>
                <a:ext uri="{FF2B5EF4-FFF2-40B4-BE49-F238E27FC236}">
                  <a16:creationId xmlns:a16="http://schemas.microsoft.com/office/drawing/2014/main" id="{4F736B56-6631-4C1B-9CC6-D26C3DB9A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16" name="Freeform 8">
              <a:extLst>
                <a:ext uri="{FF2B5EF4-FFF2-40B4-BE49-F238E27FC236}">
                  <a16:creationId xmlns:a16="http://schemas.microsoft.com/office/drawing/2014/main" id="{FF88E20D-A161-4C96-9EAE-6A421E59F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17" name="Freeform 9">
              <a:extLst>
                <a:ext uri="{FF2B5EF4-FFF2-40B4-BE49-F238E27FC236}">
                  <a16:creationId xmlns:a16="http://schemas.microsoft.com/office/drawing/2014/main" id="{62838FE3-738E-4926-B12B-06CB84AB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18" name="Freeform 10">
              <a:extLst>
                <a:ext uri="{FF2B5EF4-FFF2-40B4-BE49-F238E27FC236}">
                  <a16:creationId xmlns:a16="http://schemas.microsoft.com/office/drawing/2014/main" id="{0A3A990B-04D7-4B58-9819-692A71E0A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19" name="Freeform 11">
              <a:extLst>
                <a:ext uri="{FF2B5EF4-FFF2-40B4-BE49-F238E27FC236}">
                  <a16:creationId xmlns:a16="http://schemas.microsoft.com/office/drawing/2014/main" id="{4FA6533A-5978-4C31-BE29-20D7F950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useBgFill="1">
        <p:nvSpPr>
          <p:cNvPr id="21" name="Rectangle 20">
            <a:extLst>
              <a:ext uri="{FF2B5EF4-FFF2-40B4-BE49-F238E27FC236}">
                <a16:creationId xmlns:a16="http://schemas.microsoft.com/office/drawing/2014/main" id="{08689088-E8EA-4B0D-9DF5-6503E5538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90B3B91-59FA-408F-A060-4A5642F58B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4" name="Freeform 6">
              <a:extLst>
                <a:ext uri="{FF2B5EF4-FFF2-40B4-BE49-F238E27FC236}">
                  <a16:creationId xmlns:a16="http://schemas.microsoft.com/office/drawing/2014/main" id="{8858380C-1240-4374-A31F-427822512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25" name="Freeform 7">
              <a:extLst>
                <a:ext uri="{FF2B5EF4-FFF2-40B4-BE49-F238E27FC236}">
                  <a16:creationId xmlns:a16="http://schemas.microsoft.com/office/drawing/2014/main" id="{642672F0-8EDE-42F0-944E-D262890D1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26" name="Freeform 8">
              <a:extLst>
                <a:ext uri="{FF2B5EF4-FFF2-40B4-BE49-F238E27FC236}">
                  <a16:creationId xmlns:a16="http://schemas.microsoft.com/office/drawing/2014/main" id="{254BC2E7-552E-4779-9D00-E3A091292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27" name="Freeform 9">
              <a:extLst>
                <a:ext uri="{FF2B5EF4-FFF2-40B4-BE49-F238E27FC236}">
                  <a16:creationId xmlns:a16="http://schemas.microsoft.com/office/drawing/2014/main" id="{BFBE2397-6D4D-4BFA-91A5-867C902EE8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28" name="Freeform 10">
              <a:extLst>
                <a:ext uri="{FF2B5EF4-FFF2-40B4-BE49-F238E27FC236}">
                  <a16:creationId xmlns:a16="http://schemas.microsoft.com/office/drawing/2014/main" id="{400B3F5B-0BB3-42F2-8DAE-82D0FA758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29" name="Freeform 11">
              <a:extLst>
                <a:ext uri="{FF2B5EF4-FFF2-40B4-BE49-F238E27FC236}">
                  <a16:creationId xmlns:a16="http://schemas.microsoft.com/office/drawing/2014/main" id="{AEA6C096-5021-4A6C-B25B-C3DECB2B63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2" name="Title 1">
            <a:extLst>
              <a:ext uri="{FF2B5EF4-FFF2-40B4-BE49-F238E27FC236}">
                <a16:creationId xmlns:a16="http://schemas.microsoft.com/office/drawing/2014/main" id="{758B09FC-7C7B-B862-5AE5-B7B0B5DEEFE0}"/>
              </a:ext>
            </a:extLst>
          </p:cNvPr>
          <p:cNvSpPr>
            <a:spLocks noGrp="1"/>
          </p:cNvSpPr>
          <p:nvPr>
            <p:ph type="title"/>
          </p:nvPr>
        </p:nvSpPr>
        <p:spPr>
          <a:xfrm>
            <a:off x="4056062" y="64008"/>
            <a:ext cx="5981508" cy="795528"/>
          </a:xfrm>
        </p:spPr>
        <p:txBody>
          <a:bodyPr vert="horz" lIns="91440" tIns="45720" rIns="91440" bIns="45720" rtlCol="0" anchor="ctr">
            <a:noAutofit/>
          </a:bodyPr>
          <a:lstStyle/>
          <a:p>
            <a:r>
              <a:rPr lang="en-US" sz="2000" b="1" dirty="0"/>
              <a:t>Sample Structure of an Outline of Proposed Research: Includes Key Components </a:t>
            </a:r>
          </a:p>
        </p:txBody>
      </p:sp>
      <p:pic>
        <p:nvPicPr>
          <p:cNvPr id="3" name="Picture 2">
            <a:extLst>
              <a:ext uri="{FF2B5EF4-FFF2-40B4-BE49-F238E27FC236}">
                <a16:creationId xmlns:a16="http://schemas.microsoft.com/office/drawing/2014/main" id="{AA2ED9E0-9177-5084-BF19-A1DCE7E5087B}"/>
              </a:ext>
              <a:ext uri="{C183D7F6-B498-43B3-948B-1728B52AA6E4}">
                <adec:decorative xmlns:adec="http://schemas.microsoft.com/office/drawing/2017/decorative" val="1"/>
              </a:ext>
            </a:extLst>
          </p:cNvPr>
          <p:cNvPicPr>
            <a:picLocks noChangeAspect="1"/>
          </p:cNvPicPr>
          <p:nvPr/>
        </p:nvPicPr>
        <p:blipFill>
          <a:blip r:embed="rId3"/>
          <a:srcRect l="52537" r="13413" b="-1"/>
          <a:stretch>
            <a:fillRect/>
          </a:stretch>
        </p:blipFill>
        <p:spPr>
          <a:xfrm>
            <a:off x="20" y="10"/>
            <a:ext cx="3175466" cy="5245940"/>
          </a:xfrm>
          <a:custGeom>
            <a:avLst/>
            <a:gdLst/>
            <a:ahLst/>
            <a:cxnLst/>
            <a:rect l="l" t="t" r="r" b="b"/>
            <a:pathLst>
              <a:path w="3175486" h="5245950">
                <a:moveTo>
                  <a:pt x="0" y="0"/>
                </a:moveTo>
                <a:lnTo>
                  <a:pt x="3175486" y="0"/>
                </a:lnTo>
                <a:lnTo>
                  <a:pt x="2294818" y="5223932"/>
                </a:lnTo>
                <a:lnTo>
                  <a:pt x="2310547" y="5245950"/>
                </a:lnTo>
                <a:lnTo>
                  <a:pt x="0" y="4901963"/>
                </a:lnTo>
                <a:close/>
              </a:path>
            </a:pathLst>
          </a:custGeom>
          <a:ln w="38100">
            <a:noFill/>
          </a:ln>
          <a:effectLst/>
        </p:spPr>
      </p:pic>
      <p:pic>
        <p:nvPicPr>
          <p:cNvPr id="5" name="Picture 4">
            <a:extLst>
              <a:ext uri="{FF2B5EF4-FFF2-40B4-BE49-F238E27FC236}">
                <a16:creationId xmlns:a16="http://schemas.microsoft.com/office/drawing/2014/main" id="{5CECF5DD-6059-CB75-EAD3-51CB58E60633}"/>
              </a:ext>
              <a:ext uri="{C183D7F6-B498-43B3-948B-1728B52AA6E4}">
                <adec:decorative xmlns:adec="http://schemas.microsoft.com/office/drawing/2017/decorative" val="1"/>
              </a:ext>
            </a:extLst>
          </p:cNvPr>
          <p:cNvPicPr>
            <a:picLocks noChangeAspect="1"/>
          </p:cNvPicPr>
          <p:nvPr/>
        </p:nvPicPr>
        <p:blipFill>
          <a:blip r:embed="rId4"/>
          <a:srcRect t="592" r="2" b="15325"/>
          <a:stretch>
            <a:fillRect/>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sp useBgFill="1">
        <p:nvSpPr>
          <p:cNvPr id="31" name="Rectangle 30">
            <a:extLst>
              <a:ext uri="{FF2B5EF4-FFF2-40B4-BE49-F238E27FC236}">
                <a16:creationId xmlns:a16="http://schemas.microsoft.com/office/drawing/2014/main" id="{61CA6EE3-50AE-4068-8444-C8B685FC8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
            <a:off x="-37177" y="5044766"/>
            <a:ext cx="238625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509AB2-9E2E-4085-0941-F10F75122BC7}"/>
              </a:ext>
            </a:extLst>
          </p:cNvPr>
          <p:cNvSpPr txBox="1"/>
          <p:nvPr/>
        </p:nvSpPr>
        <p:spPr>
          <a:xfrm>
            <a:off x="4103687" y="923544"/>
            <a:ext cx="7399336" cy="5541263"/>
          </a:xfrm>
          <a:prstGeom prst="rect">
            <a:avLst/>
          </a:prstGeom>
        </p:spPr>
        <p:txBody>
          <a:bodyPr vert="horz" lIns="91440" tIns="45720" rIns="91440" bIns="45720" rtlCol="0" anchor="ctr">
            <a:noAutofit/>
          </a:bodyPr>
          <a:lstStyle/>
          <a:p>
            <a:pPr>
              <a:buClr>
                <a:schemeClr val="accent1">
                  <a:lumMod val="75000"/>
                </a:schemeClr>
              </a:buClr>
              <a:buSzPct val="145000"/>
            </a:pPr>
            <a:r>
              <a:rPr lang="en-US" sz="1500" b="1" dirty="0"/>
              <a:t>Introduction / Background</a:t>
            </a:r>
          </a:p>
          <a:p>
            <a:pPr marL="285750" indent="-285750">
              <a:buClr>
                <a:schemeClr val="accent1">
                  <a:lumMod val="75000"/>
                </a:schemeClr>
              </a:buClr>
              <a:buSzPct val="145000"/>
              <a:buFont typeface="Arial"/>
              <a:buChar char="•"/>
            </a:pPr>
            <a:r>
              <a:rPr lang="en-US" sz="1500" dirty="0"/>
              <a:t>Brief context of the research area, why this topic is important .</a:t>
            </a:r>
          </a:p>
          <a:p>
            <a:pPr marL="285750" indent="-285750">
              <a:buClr>
                <a:schemeClr val="accent1">
                  <a:lumMod val="75000"/>
                </a:schemeClr>
              </a:buClr>
              <a:buSzPct val="145000"/>
              <a:buFont typeface="Arial"/>
              <a:buChar char="•"/>
            </a:pPr>
            <a:r>
              <a:rPr lang="en-US" sz="1500" dirty="0"/>
              <a:t>Identify the gap your research addresses.</a:t>
            </a:r>
          </a:p>
          <a:p>
            <a:pPr>
              <a:buClr>
                <a:schemeClr val="accent1">
                  <a:lumMod val="75000"/>
                </a:schemeClr>
              </a:buClr>
              <a:buSzPct val="145000"/>
            </a:pPr>
            <a:endParaRPr lang="en-US" sz="1500" b="1" dirty="0"/>
          </a:p>
          <a:p>
            <a:pPr>
              <a:buClr>
                <a:schemeClr val="accent1">
                  <a:lumMod val="75000"/>
                </a:schemeClr>
              </a:buClr>
              <a:buSzPct val="145000"/>
            </a:pPr>
            <a:r>
              <a:rPr lang="en-US" sz="1500" b="1" dirty="0"/>
              <a:t>Research Objectives</a:t>
            </a:r>
          </a:p>
          <a:p>
            <a:pPr marL="285750" indent="-285750">
              <a:buClr>
                <a:schemeClr val="accent1">
                  <a:lumMod val="75000"/>
                </a:schemeClr>
              </a:buClr>
              <a:buSzPct val="145000"/>
              <a:buFont typeface="Arial"/>
              <a:buChar char="•"/>
            </a:pPr>
            <a:r>
              <a:rPr lang="en-US" sz="1500" dirty="0"/>
              <a:t>State the main goal(s) of your research.</a:t>
            </a:r>
          </a:p>
          <a:p>
            <a:pPr marL="285750" indent="-285750">
              <a:buClr>
                <a:schemeClr val="accent1">
                  <a:lumMod val="75000"/>
                </a:schemeClr>
              </a:buClr>
              <a:buSzPct val="145000"/>
              <a:buFont typeface="Arial"/>
              <a:buChar char="•"/>
            </a:pPr>
            <a:r>
              <a:rPr lang="en-US" sz="1500" dirty="0"/>
              <a:t>Include 2–3 specific objectives or research questions.</a:t>
            </a:r>
          </a:p>
          <a:p>
            <a:pPr>
              <a:buClr>
                <a:schemeClr val="accent1">
                  <a:lumMod val="75000"/>
                </a:schemeClr>
              </a:buClr>
              <a:buSzPct val="145000"/>
            </a:pPr>
            <a:endParaRPr lang="en-US" sz="1500" b="1" dirty="0"/>
          </a:p>
          <a:p>
            <a:pPr>
              <a:buClr>
                <a:schemeClr val="accent1">
                  <a:lumMod val="75000"/>
                </a:schemeClr>
              </a:buClr>
              <a:buSzPct val="145000"/>
            </a:pPr>
            <a:r>
              <a:rPr lang="en-US" sz="1500" b="1" dirty="0"/>
              <a:t>Methodology</a:t>
            </a:r>
          </a:p>
          <a:p>
            <a:pPr marL="285750" indent="-285750">
              <a:buClr>
                <a:schemeClr val="accent1">
                  <a:lumMod val="75000"/>
                </a:schemeClr>
              </a:buClr>
              <a:buSzPct val="145000"/>
              <a:buFont typeface="Arial"/>
              <a:buChar char="•"/>
            </a:pPr>
            <a:r>
              <a:rPr lang="en-US" sz="1500" dirty="0"/>
              <a:t>Summarize your approach (qualitative, quantitative, mixed methods).</a:t>
            </a:r>
          </a:p>
          <a:p>
            <a:pPr marL="285750" indent="-285750">
              <a:buClr>
                <a:schemeClr val="accent1">
                  <a:lumMod val="75000"/>
                </a:schemeClr>
              </a:buClr>
              <a:buSzPct val="145000"/>
              <a:buFont typeface="Arial"/>
              <a:buChar char="•"/>
            </a:pPr>
            <a:r>
              <a:rPr lang="en-US" sz="1500" dirty="0"/>
              <a:t>Key techniques, tools, or data sources.</a:t>
            </a:r>
          </a:p>
          <a:p>
            <a:pPr marL="285750" indent="-285750">
              <a:buClr>
                <a:schemeClr val="accent1">
                  <a:lumMod val="75000"/>
                </a:schemeClr>
              </a:buClr>
              <a:buSzPct val="145000"/>
              <a:buFont typeface="Arial"/>
              <a:buChar char="•"/>
            </a:pPr>
            <a:r>
              <a:rPr lang="en-US" sz="1500" dirty="0"/>
              <a:t>Why this method is appropriate.</a:t>
            </a:r>
          </a:p>
          <a:p>
            <a:pPr>
              <a:buClr>
                <a:schemeClr val="accent1">
                  <a:lumMod val="75000"/>
                </a:schemeClr>
              </a:buClr>
              <a:buSzPct val="145000"/>
            </a:pPr>
            <a:endParaRPr lang="en-US" sz="1500" b="1" dirty="0"/>
          </a:p>
          <a:p>
            <a:pPr>
              <a:buClr>
                <a:schemeClr val="accent1">
                  <a:lumMod val="75000"/>
                </a:schemeClr>
              </a:buClr>
              <a:buSzPct val="145000"/>
            </a:pPr>
            <a:r>
              <a:rPr lang="en-US" sz="1500" b="1" dirty="0"/>
              <a:t>Expected Outcomes</a:t>
            </a:r>
          </a:p>
          <a:p>
            <a:pPr marL="285750" indent="-285750">
              <a:buClr>
                <a:schemeClr val="accent1">
                  <a:lumMod val="75000"/>
                </a:schemeClr>
              </a:buClr>
              <a:buSzPct val="145000"/>
              <a:buFont typeface="Arial"/>
              <a:buChar char="•"/>
            </a:pPr>
            <a:r>
              <a:rPr lang="en-US" sz="1500" dirty="0"/>
              <a:t>What you aim to discover or achieve.</a:t>
            </a:r>
          </a:p>
          <a:p>
            <a:pPr marL="285750" indent="-285750">
              <a:buClr>
                <a:schemeClr val="accent1">
                  <a:lumMod val="75000"/>
                </a:schemeClr>
              </a:buClr>
              <a:buSzPct val="145000"/>
              <a:buFont typeface="Arial"/>
              <a:buChar char="•"/>
            </a:pPr>
            <a:r>
              <a:rPr lang="en-US" sz="1500" dirty="0"/>
              <a:t>Potential impact on the field or society.</a:t>
            </a:r>
          </a:p>
          <a:p>
            <a:pPr>
              <a:buClr>
                <a:schemeClr val="accent1">
                  <a:lumMod val="75000"/>
                </a:schemeClr>
              </a:buClr>
              <a:buSzPct val="145000"/>
            </a:pPr>
            <a:endParaRPr lang="en-US" sz="1500" b="1" dirty="0"/>
          </a:p>
          <a:p>
            <a:pPr>
              <a:buClr>
                <a:schemeClr val="accent1">
                  <a:lumMod val="75000"/>
                </a:schemeClr>
              </a:buClr>
              <a:buSzPct val="145000"/>
            </a:pPr>
            <a:r>
              <a:rPr lang="en-US" sz="1500" b="1" dirty="0"/>
              <a:t>Timeline</a:t>
            </a:r>
          </a:p>
          <a:p>
            <a:pPr marL="285750" indent="-285750">
              <a:buClr>
                <a:schemeClr val="accent1">
                  <a:lumMod val="75000"/>
                </a:schemeClr>
              </a:buClr>
              <a:buSzPct val="145000"/>
              <a:buFont typeface="Arial"/>
              <a:buChar char="•"/>
            </a:pPr>
            <a:r>
              <a:rPr lang="en-US" sz="1500" dirty="0"/>
              <a:t>High-level milestones (e.g., literature review, data collection, analysis, writing).</a:t>
            </a:r>
          </a:p>
          <a:p>
            <a:pPr>
              <a:buClr>
                <a:schemeClr val="accent1">
                  <a:lumMod val="75000"/>
                </a:schemeClr>
              </a:buClr>
              <a:buSzPct val="145000"/>
            </a:pPr>
            <a:endParaRPr lang="en-US" sz="1500" b="1" dirty="0"/>
          </a:p>
          <a:p>
            <a:pPr>
              <a:buClr>
                <a:schemeClr val="accent1">
                  <a:lumMod val="75000"/>
                </a:schemeClr>
              </a:buClr>
              <a:buSzPct val="145000"/>
            </a:pPr>
            <a:r>
              <a:rPr lang="en-US" sz="1500" b="1" dirty="0"/>
              <a:t>Significance</a:t>
            </a:r>
          </a:p>
          <a:p>
            <a:pPr marL="285750" indent="-285750">
              <a:buClr>
                <a:schemeClr val="accent1">
                  <a:lumMod val="75000"/>
                </a:schemeClr>
              </a:buClr>
              <a:buSzPct val="145000"/>
              <a:buFont typeface="Arial"/>
              <a:buChar char="•"/>
            </a:pPr>
            <a:r>
              <a:rPr lang="en-US" sz="1500" dirty="0"/>
              <a:t>How your research </a:t>
            </a:r>
            <a:r>
              <a:rPr lang="en-US" sz="1500" b="1" dirty="0"/>
              <a:t>contributes to knowledge, policy, or practice</a:t>
            </a:r>
            <a:r>
              <a:rPr lang="en-US" sz="1500" dirty="0"/>
              <a:t>.</a:t>
            </a:r>
          </a:p>
          <a:p>
            <a:pPr marL="285750" indent="-285750">
              <a:buClr>
                <a:schemeClr val="accent1">
                  <a:lumMod val="75000"/>
                </a:schemeClr>
              </a:buClr>
              <a:buSzPct val="145000"/>
              <a:buFont typeface="Arial"/>
              <a:buChar char="•"/>
            </a:pPr>
            <a:r>
              <a:rPr lang="en-US" sz="1500" dirty="0"/>
              <a:t>Any </a:t>
            </a:r>
            <a:r>
              <a:rPr lang="en-US" sz="1500" b="1" dirty="0"/>
              <a:t>innovative aspects.</a:t>
            </a:r>
          </a:p>
        </p:txBody>
      </p:sp>
    </p:spTree>
    <p:extLst>
      <p:ext uri="{BB962C8B-B14F-4D97-AF65-F5344CB8AC3E}">
        <p14:creationId xmlns:p14="http://schemas.microsoft.com/office/powerpoint/2010/main" val="3891810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A4BF7D5-B95C-520B-BE63-EE580595D7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93635-E07E-B3CC-F1FC-CE772F19573D}"/>
              </a:ext>
            </a:extLst>
          </p:cNvPr>
          <p:cNvSpPr>
            <a:spLocks noGrp="1"/>
          </p:cNvSpPr>
          <p:nvPr>
            <p:ph type="title"/>
          </p:nvPr>
        </p:nvSpPr>
        <p:spPr>
          <a:xfrm>
            <a:off x="1237217" y="804672"/>
            <a:ext cx="5313156" cy="1547000"/>
          </a:xfrm>
        </p:spPr>
        <p:txBody>
          <a:bodyPr>
            <a:normAutofit fontScale="90000"/>
          </a:bodyPr>
          <a:lstStyle/>
          <a:p>
            <a:r>
              <a:rPr lang="en-US" b="1" dirty="0"/>
              <a:t>Ontario Graduate Scholarship </a:t>
            </a:r>
            <a:br>
              <a:rPr lang="en-US" b="1" dirty="0"/>
            </a:br>
            <a:r>
              <a:rPr lang="en-US" b="1" dirty="0"/>
              <a:t>&amp; </a:t>
            </a:r>
            <a:br>
              <a:rPr lang="en-US" b="1" dirty="0"/>
            </a:br>
            <a:r>
              <a:rPr lang="en-US" b="1" dirty="0"/>
              <a:t>Queen Elizabeth II Graduate Scholarship in Science and Technology </a:t>
            </a:r>
            <a:endParaRPr lang="en-CA" b="1" dirty="0"/>
          </a:p>
        </p:txBody>
      </p:sp>
      <p:sp>
        <p:nvSpPr>
          <p:cNvPr id="4" name="Text Placeholder 3">
            <a:extLst>
              <a:ext uri="{FF2B5EF4-FFF2-40B4-BE49-F238E27FC236}">
                <a16:creationId xmlns:a16="http://schemas.microsoft.com/office/drawing/2014/main" id="{46855806-F3E5-E8F0-0D15-82F0047C55A8}"/>
              </a:ext>
            </a:extLst>
          </p:cNvPr>
          <p:cNvSpPr>
            <a:spLocks noGrp="1"/>
          </p:cNvSpPr>
          <p:nvPr>
            <p:ph type="body" sz="half" idx="2"/>
          </p:nvPr>
        </p:nvSpPr>
        <p:spPr>
          <a:xfrm>
            <a:off x="2194394" y="2721724"/>
            <a:ext cx="3447234" cy="895081"/>
          </a:xfrm>
        </p:spPr>
        <p:txBody>
          <a:bodyPr>
            <a:normAutofit fontScale="77500" lnSpcReduction="20000"/>
          </a:bodyPr>
          <a:lstStyle/>
          <a:p>
            <a:endParaRPr lang="en-US" dirty="0"/>
          </a:p>
          <a:p>
            <a:pPr algn="l"/>
            <a:r>
              <a:rPr lang="en-CA" sz="2000" b="1" dirty="0">
                <a:solidFill>
                  <a:schemeClr val="tx1"/>
                </a:solidFill>
              </a:rPr>
              <a:t>Deadline: February 6, 2026</a:t>
            </a:r>
          </a:p>
          <a:p>
            <a:pPr algn="l"/>
            <a:r>
              <a:rPr lang="en-CA" sz="2000" b="1" dirty="0">
                <a:solidFill>
                  <a:schemeClr val="tx1"/>
                </a:solidFill>
              </a:rPr>
              <a:t>Value:	$15,000</a:t>
            </a:r>
          </a:p>
        </p:txBody>
      </p:sp>
      <p:sp>
        <p:nvSpPr>
          <p:cNvPr id="3" name="Content Placeholder 2">
            <a:extLst>
              <a:ext uri="{FF2B5EF4-FFF2-40B4-BE49-F238E27FC236}">
                <a16:creationId xmlns:a16="http://schemas.microsoft.com/office/drawing/2014/main" id="{37E52531-ADED-8809-283C-0CF62E422829}"/>
              </a:ext>
            </a:extLst>
          </p:cNvPr>
          <p:cNvSpPr>
            <a:spLocks noGrp="1"/>
          </p:cNvSpPr>
          <p:nvPr>
            <p:ph idx="1"/>
          </p:nvPr>
        </p:nvSpPr>
        <p:spPr>
          <a:xfrm>
            <a:off x="6550373" y="804672"/>
            <a:ext cx="5529941" cy="5248656"/>
          </a:xfrm>
        </p:spPr>
        <p:txBody>
          <a:bodyPr>
            <a:normAutofit/>
          </a:bodyPr>
          <a:lstStyle/>
          <a:p>
            <a:pPr marL="0" indent="0">
              <a:buNone/>
            </a:pPr>
            <a:r>
              <a:rPr lang="en-US" sz="1600" dirty="0"/>
              <a:t>Since 1975, the Ontario government, in partnership with Ontario’s publicly assisted universities, has supported excellence in graduate studies at the master’s and doctoral levels through the Ontario Graduate Scholarships (OGS) program. </a:t>
            </a:r>
            <a:r>
              <a:rPr lang="en-US" sz="1600" b="1" dirty="0"/>
              <a:t>OGS awards are merit-based and available to students in all disciplines of graduate study</a:t>
            </a:r>
            <a:r>
              <a:rPr lang="en-US" sz="1600" dirty="0"/>
              <a:t>.</a:t>
            </a:r>
          </a:p>
          <a:p>
            <a:pPr marL="0" indent="0">
              <a:buNone/>
            </a:pPr>
            <a:endParaRPr lang="en-US" sz="1600" dirty="0"/>
          </a:p>
          <a:p>
            <a:pPr marL="0" indent="0">
              <a:buNone/>
            </a:pPr>
            <a:r>
              <a:rPr lang="en-US" sz="1600" dirty="0"/>
              <a:t>The Queen Elizabeth II Graduate Scholarships in Science and Technology (QEII-GSST) program complements and aligns with the OGS program. QEII-GSST awards are merit-based scholarships for </a:t>
            </a:r>
            <a:r>
              <a:rPr lang="en-US" sz="1600" b="1" dirty="0"/>
              <a:t>domestic graduate students conducting research in science and technology fields.</a:t>
            </a:r>
          </a:p>
          <a:p>
            <a:pPr marL="0" indent="0">
              <a:buNone/>
            </a:pPr>
            <a:endParaRPr lang="en-US" sz="1600" dirty="0"/>
          </a:p>
          <a:p>
            <a:pPr marL="0" indent="0">
              <a:buNone/>
            </a:pPr>
            <a:r>
              <a:rPr lang="en-US" sz="1600" dirty="0"/>
              <a:t>Both OGS and QEII-GSST awards are allocated annually to eligible Ontario universities. At Trent, applicants can be considered for both programs through a single online application.</a:t>
            </a:r>
            <a:endParaRPr lang="en-CA" sz="1600" dirty="0"/>
          </a:p>
        </p:txBody>
      </p:sp>
      <p:pic>
        <p:nvPicPr>
          <p:cNvPr id="5" name="Picture 4">
            <a:extLst>
              <a:ext uri="{FF2B5EF4-FFF2-40B4-BE49-F238E27FC236}">
                <a16:creationId xmlns:a16="http://schemas.microsoft.com/office/drawing/2014/main" id="{CFB14171-CBDF-A191-0324-EA67A07E63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43941" y="3986857"/>
            <a:ext cx="3099707" cy="2066471"/>
          </a:xfrm>
          <a:prstGeom prst="rect">
            <a:avLst/>
          </a:prstGeom>
          <a:ln w="28575">
            <a:solidFill>
              <a:schemeClr val="tx1"/>
            </a:solidFill>
          </a:ln>
        </p:spPr>
      </p:pic>
    </p:spTree>
    <p:extLst>
      <p:ext uri="{BB962C8B-B14F-4D97-AF65-F5344CB8AC3E}">
        <p14:creationId xmlns:p14="http://schemas.microsoft.com/office/powerpoint/2010/main" val="1381542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9A1C046F-2C2B-4272-BDC2-F3914E7C2C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4" name="Freeform 6">
              <a:extLst>
                <a:ext uri="{FF2B5EF4-FFF2-40B4-BE49-F238E27FC236}">
                  <a16:creationId xmlns:a16="http://schemas.microsoft.com/office/drawing/2014/main" id="{D2F79467-4253-4E9D-9017-0F518B9E5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CA"/>
            </a:p>
          </p:txBody>
        </p:sp>
        <p:sp>
          <p:nvSpPr>
            <p:cNvPr id="45" name="Freeform 7">
              <a:extLst>
                <a:ext uri="{FF2B5EF4-FFF2-40B4-BE49-F238E27FC236}">
                  <a16:creationId xmlns:a16="http://schemas.microsoft.com/office/drawing/2014/main" id="{9ECFF534-8058-4E1C-BE97-DD56A79A8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CA"/>
            </a:p>
          </p:txBody>
        </p:sp>
        <p:sp>
          <p:nvSpPr>
            <p:cNvPr id="46" name="Freeform 9">
              <a:extLst>
                <a:ext uri="{FF2B5EF4-FFF2-40B4-BE49-F238E27FC236}">
                  <a16:creationId xmlns:a16="http://schemas.microsoft.com/office/drawing/2014/main" id="{C480B001-66CD-4227-A4CD-0B9752EF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CA"/>
            </a:p>
          </p:txBody>
        </p:sp>
        <p:sp>
          <p:nvSpPr>
            <p:cNvPr id="47" name="Freeform 10">
              <a:extLst>
                <a:ext uri="{FF2B5EF4-FFF2-40B4-BE49-F238E27FC236}">
                  <a16:creationId xmlns:a16="http://schemas.microsoft.com/office/drawing/2014/main" id="{D257003C-A1A2-4C42-B989-6379B200C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CA"/>
            </a:p>
          </p:txBody>
        </p:sp>
        <p:sp>
          <p:nvSpPr>
            <p:cNvPr id="48" name="Freeform 11">
              <a:extLst>
                <a:ext uri="{FF2B5EF4-FFF2-40B4-BE49-F238E27FC236}">
                  <a16:creationId xmlns:a16="http://schemas.microsoft.com/office/drawing/2014/main" id="{E458DFBF-78B3-4E7A-8594-9F1DB5E61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CA"/>
            </a:p>
          </p:txBody>
        </p:sp>
        <p:sp>
          <p:nvSpPr>
            <p:cNvPr id="49" name="Freeform 12">
              <a:extLst>
                <a:ext uri="{FF2B5EF4-FFF2-40B4-BE49-F238E27FC236}">
                  <a16:creationId xmlns:a16="http://schemas.microsoft.com/office/drawing/2014/main" id="{C6D9417C-DB6A-42FF-9DEA-580D4CBD5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CA"/>
            </a:p>
          </p:txBody>
        </p:sp>
      </p:grpSp>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3967843" y="4690533"/>
            <a:ext cx="7535180" cy="770472"/>
          </a:xfrm>
        </p:spPr>
        <p:txBody>
          <a:bodyPr vert="horz" lIns="91440" tIns="45720" rIns="91440" bIns="45720" rtlCol="0" anchor="b" anchorCtr="1">
            <a:normAutofit/>
          </a:bodyPr>
          <a:lstStyle/>
          <a:p>
            <a:pPr algn="r">
              <a:lnSpc>
                <a:spcPct val="90000"/>
              </a:lnSpc>
            </a:pPr>
            <a:r>
              <a:rPr lang="en-US" sz="4800"/>
              <a:t>Research Funding Concepts</a:t>
            </a:r>
          </a:p>
        </p:txBody>
      </p:sp>
      <p:pic>
        <p:nvPicPr>
          <p:cNvPr id="7" name="Picture 6">
            <a:extLst>
              <a:ext uri="{FF2B5EF4-FFF2-40B4-BE49-F238E27FC236}">
                <a16:creationId xmlns:a16="http://schemas.microsoft.com/office/drawing/2014/main" id="{17561520-ED8C-79B3-A4C5-AC91A9415190}"/>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l="5597" r="12752" b="-1"/>
          <a:stretch>
            <a:fillRect/>
          </a:stretch>
        </p:blipFill>
        <p:spPr>
          <a:xfrm>
            <a:off x="3967843" y="608014"/>
            <a:ext cx="1872233" cy="3728438"/>
          </a:xfrm>
          <a:custGeom>
            <a:avLst/>
            <a:gdLst/>
            <a:ahLst/>
            <a:cxnLst/>
            <a:rect l="l" t="t" r="r" b="b"/>
            <a:pathLst>
              <a:path w="1872233" h="3728438">
                <a:moveTo>
                  <a:pt x="163306" y="0"/>
                </a:moveTo>
                <a:lnTo>
                  <a:pt x="1872233" y="0"/>
                </a:lnTo>
                <a:lnTo>
                  <a:pt x="1872233" y="3728438"/>
                </a:lnTo>
                <a:lnTo>
                  <a:pt x="163306" y="3728438"/>
                </a:lnTo>
                <a:cubicBezTo>
                  <a:pt x="73115" y="3728438"/>
                  <a:pt x="0" y="3655323"/>
                  <a:pt x="0" y="3565132"/>
                </a:cubicBezTo>
                <a:lnTo>
                  <a:pt x="0" y="163306"/>
                </a:lnTo>
                <a:cubicBezTo>
                  <a:pt x="0" y="73115"/>
                  <a:pt x="73115" y="0"/>
                  <a:pt x="163306"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11" name="Picture 10">
            <a:extLst>
              <a:ext uri="{FF2B5EF4-FFF2-40B4-BE49-F238E27FC236}">
                <a16:creationId xmlns:a16="http://schemas.microsoft.com/office/drawing/2014/main" id="{1EE766E6-0ED4-1274-F5C4-C6C9AC03146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l="29537" r="25256"/>
          <a:stretch>
            <a:fillRect/>
          </a:stretch>
        </p:blipFill>
        <p:spPr>
          <a:xfrm>
            <a:off x="5840077" y="608014"/>
            <a:ext cx="1872235" cy="3728438"/>
          </a:xfrm>
          <a:custGeom>
            <a:avLst/>
            <a:gdLst/>
            <a:ahLst/>
            <a:cxnLst/>
            <a:rect l="l" t="t" r="r" b="b"/>
            <a:pathLst>
              <a:path w="1872235" h="3728438">
                <a:moveTo>
                  <a:pt x="0" y="0"/>
                </a:moveTo>
                <a:lnTo>
                  <a:pt x="1872235" y="0"/>
                </a:lnTo>
                <a:lnTo>
                  <a:pt x="1872235" y="3728438"/>
                </a:lnTo>
                <a:lnTo>
                  <a:pt x="0" y="372843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4" name="Picture 3">
            <a:extLst>
              <a:ext uri="{FF2B5EF4-FFF2-40B4-BE49-F238E27FC236}">
                <a16:creationId xmlns:a16="http://schemas.microsoft.com/office/drawing/2014/main" id="{7166C07E-A1BC-4AAF-D52B-A595BF9F477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l="43356" r="18733" b="1"/>
          <a:stretch>
            <a:fillRect/>
          </a:stretch>
        </p:blipFill>
        <p:spPr>
          <a:xfrm>
            <a:off x="7712309" y="608014"/>
            <a:ext cx="1872235" cy="3728438"/>
          </a:xfrm>
          <a:custGeom>
            <a:avLst/>
            <a:gdLst/>
            <a:ahLst/>
            <a:cxnLst/>
            <a:rect l="l" t="t" r="r" b="b"/>
            <a:pathLst>
              <a:path w="1872235" h="3728438">
                <a:moveTo>
                  <a:pt x="0" y="0"/>
                </a:moveTo>
                <a:lnTo>
                  <a:pt x="1872235" y="0"/>
                </a:lnTo>
                <a:lnTo>
                  <a:pt x="1872235" y="3728438"/>
                </a:lnTo>
                <a:lnTo>
                  <a:pt x="0" y="372843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Picture 4">
            <a:extLst>
              <a:ext uri="{FF2B5EF4-FFF2-40B4-BE49-F238E27FC236}">
                <a16:creationId xmlns:a16="http://schemas.microsoft.com/office/drawing/2014/main" id="{F9FD6CE9-2FE6-A8EB-2177-DA9351F1C0D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r="5" b="3847"/>
          <a:stretch>
            <a:fillRect/>
          </a:stretch>
        </p:blipFill>
        <p:spPr>
          <a:xfrm>
            <a:off x="9584544" y="608014"/>
            <a:ext cx="1870854" cy="3728438"/>
          </a:xfrm>
          <a:custGeom>
            <a:avLst/>
            <a:gdLst/>
            <a:ahLst/>
            <a:cxnLst/>
            <a:rect l="l" t="t" r="r" b="b"/>
            <a:pathLst>
              <a:path w="1870854" h="3728438">
                <a:moveTo>
                  <a:pt x="0" y="0"/>
                </a:moveTo>
                <a:lnTo>
                  <a:pt x="1707548" y="0"/>
                </a:lnTo>
                <a:cubicBezTo>
                  <a:pt x="1797739" y="0"/>
                  <a:pt x="1870854" y="73115"/>
                  <a:pt x="1870854" y="163306"/>
                </a:cubicBezTo>
                <a:lnTo>
                  <a:pt x="1870854" y="3565132"/>
                </a:lnTo>
                <a:cubicBezTo>
                  <a:pt x="1870854" y="3655323"/>
                  <a:pt x="1797739" y="3728438"/>
                  <a:pt x="1707548" y="3728438"/>
                </a:cubicBezTo>
                <a:lnTo>
                  <a:pt x="0" y="372843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22648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B1070E-6F0B-E6E4-8871-6ABF79B25EE9}"/>
              </a:ext>
              <a:ext uri="{C183D7F6-B498-43B3-948B-1728B52AA6E4}">
                <adec:decorative xmlns:adec="http://schemas.microsoft.com/office/drawing/2017/decorative" val="0"/>
              </a:ext>
            </a:extLst>
          </p:cNvPr>
          <p:cNvSpPr>
            <a:spLocks noGrp="1"/>
          </p:cNvSpPr>
          <p:nvPr>
            <p:ph type="title"/>
          </p:nvPr>
        </p:nvSpPr>
        <p:spPr>
          <a:xfrm>
            <a:off x="1438274" y="790574"/>
            <a:ext cx="5454649" cy="787651"/>
          </a:xfrm>
        </p:spPr>
        <p:txBody>
          <a:bodyPr vert="horz" lIns="91440" tIns="45720" rIns="91440" bIns="45720" rtlCol="0" anchor="ctr">
            <a:normAutofit/>
          </a:bodyPr>
          <a:lstStyle/>
          <a:p>
            <a:pPr algn="l"/>
            <a:r>
              <a:rPr lang="en-US" sz="3000" dirty="0"/>
              <a:t>Equity, Diversity &amp; Inclusion</a:t>
            </a:r>
          </a:p>
        </p:txBody>
      </p:sp>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1303632" y="1578226"/>
            <a:ext cx="5589292" cy="4212974"/>
          </a:xfrm>
          <a:prstGeom prst="rect">
            <a:avLst/>
          </a:prstGeom>
        </p:spPr>
        <p:txBody>
          <a:bodyPr vert="horz" lIns="91440" tIns="45720" rIns="91440" bIns="45720" rtlCol="0" anchor="ctr">
            <a:normAutofit/>
          </a:bodyPr>
          <a:lstStyle/>
          <a:p>
            <a:pPr marL="0" marR="0" lvl="0" indent="0" fontAlgn="auto">
              <a:lnSpc>
                <a:spcPct val="90000"/>
              </a:lnSpc>
              <a:spcBef>
                <a:spcPct val="20000"/>
              </a:spcBef>
              <a:spcAft>
                <a:spcPts val="600"/>
              </a:spcAft>
              <a:buClr>
                <a:schemeClr val="accent1">
                  <a:lumMod val="75000"/>
                </a:schemeClr>
              </a:buClr>
              <a:buSzPct val="145000"/>
              <a:tabLst/>
              <a:defRPr/>
            </a:pPr>
            <a:r>
              <a:rPr kumimoji="0" lang="en-US" sz="1600" b="0" i="0" u="none" strike="noStrike" spc="0" normalizeH="0" baseline="0" noProof="0" dirty="0">
                <a:ln>
                  <a:noFill/>
                </a:ln>
                <a:uLnTx/>
                <a:uFillTx/>
              </a:rPr>
              <a:t>The academic research funding ecosystem must create a culture where embedding equity, diversity and inclusion (EDI) considerations into all aspects of research is second nature. </a:t>
            </a:r>
          </a:p>
          <a:p>
            <a:pPr marL="0" marR="0" lvl="0" indent="0" fontAlgn="auto">
              <a:lnSpc>
                <a:spcPct val="90000"/>
              </a:lnSpc>
              <a:spcBef>
                <a:spcPct val="20000"/>
              </a:spcBef>
              <a:spcAft>
                <a:spcPts val="600"/>
              </a:spcAft>
              <a:buClr>
                <a:schemeClr val="accent1">
                  <a:lumMod val="75000"/>
                </a:schemeClr>
              </a:buClr>
              <a:buSzPct val="145000"/>
              <a:tabLst/>
              <a:defRPr/>
            </a:pPr>
            <a:r>
              <a:rPr kumimoji="0" lang="en-US" sz="1600" b="0" i="0" u="none" strike="noStrike" spc="0" normalizeH="0" baseline="0" noProof="0" dirty="0">
                <a:ln>
                  <a:noFill/>
                </a:ln>
                <a:uLnTx/>
                <a:uFillTx/>
              </a:rPr>
              <a:t>Incorporating EDI considerations in your proposal and throughout your application, where relevant, can strengthen your application. This will be taken into consideration by the selection committee members during the adjudication process. </a:t>
            </a:r>
          </a:p>
          <a:p>
            <a:pPr marL="0" marR="0" lvl="0" indent="0" fontAlgn="auto">
              <a:lnSpc>
                <a:spcPct val="90000"/>
              </a:lnSpc>
              <a:spcBef>
                <a:spcPct val="20000"/>
              </a:spcBef>
              <a:spcAft>
                <a:spcPts val="600"/>
              </a:spcAft>
              <a:buClr>
                <a:schemeClr val="accent1">
                  <a:lumMod val="75000"/>
                </a:schemeClr>
              </a:buClr>
              <a:buSzPct val="145000"/>
              <a:buFont typeface="Arial"/>
              <a:buChar char="•"/>
              <a:tabLst/>
              <a:defRPr/>
            </a:pPr>
            <a:endParaRPr kumimoji="0" lang="en-US" sz="1600" b="1" i="0" u="none" strike="noStrike" spc="0" normalizeH="0" baseline="0" noProof="0" dirty="0">
              <a:ln>
                <a:noFill/>
              </a:ln>
              <a:uLnTx/>
              <a:uFillTx/>
            </a:endParaRPr>
          </a:p>
          <a:p>
            <a:pPr marL="0" marR="0" lvl="0" indent="0" fontAlgn="auto">
              <a:lnSpc>
                <a:spcPct val="90000"/>
              </a:lnSpc>
              <a:spcBef>
                <a:spcPct val="20000"/>
              </a:spcBef>
              <a:spcAft>
                <a:spcPts val="600"/>
              </a:spcAft>
              <a:buClr>
                <a:schemeClr val="accent1">
                  <a:lumMod val="75000"/>
                </a:schemeClr>
              </a:buClr>
              <a:buSzPct val="145000"/>
              <a:tabLst/>
              <a:defRPr/>
            </a:pPr>
            <a:r>
              <a:rPr kumimoji="0" lang="en-US" sz="1600" b="1" i="0" u="none" strike="noStrike" spc="0" normalizeH="0" baseline="0" noProof="0" dirty="0">
                <a:ln>
                  <a:noFill/>
                </a:ln>
                <a:uLnTx/>
                <a:uFillTx/>
              </a:rPr>
              <a:t>Tri-Agency Resources:</a:t>
            </a:r>
          </a:p>
          <a:p>
            <a:pPr marL="0" marR="0" lvl="0" indent="0" fontAlgn="auto">
              <a:lnSpc>
                <a:spcPct val="90000"/>
              </a:lnSpc>
              <a:spcBef>
                <a:spcPct val="20000"/>
              </a:spcBef>
              <a:spcAft>
                <a:spcPts val="600"/>
              </a:spcAft>
              <a:buClr>
                <a:schemeClr val="accent1">
                  <a:lumMod val="75000"/>
                </a:schemeClr>
              </a:buClr>
              <a:buSzPct val="145000"/>
              <a:buFont typeface="Arial"/>
              <a:buChar char="•"/>
              <a:tabLst/>
              <a:defRPr/>
            </a:pPr>
            <a:r>
              <a:rPr kumimoji="0" lang="en-US" sz="1600" b="0" i="0" u="none" strike="noStrike" spc="0" normalizeH="0" baseline="0" noProof="0" dirty="0">
                <a:ln>
                  <a:noFill/>
                </a:ln>
                <a:uLnTx/>
                <a:uFillTx/>
                <a:hlinkClick r:id="rId2">
                  <a:extLst>
                    <a:ext uri="{A12FA001-AC4F-418D-AE19-62706E023703}">
                      <ahyp:hlinkClr xmlns:ahyp="http://schemas.microsoft.com/office/drawing/2018/hyperlinkcolor" val="tx"/>
                    </a:ext>
                  </a:extLst>
                </a:hlinkClick>
              </a:rPr>
              <a:t>Guide for Applicants: Considering Equity, Diversity and Inclusion in your Application</a:t>
            </a:r>
            <a:endParaRPr kumimoji="0" lang="en-US" sz="1600" b="0" i="0" u="none" strike="noStrike" spc="0" normalizeH="0" baseline="0" noProof="0" dirty="0">
              <a:ln>
                <a:noFill/>
              </a:ln>
              <a:uLnTx/>
              <a:uFillTx/>
            </a:endParaRPr>
          </a:p>
          <a:p>
            <a:pPr marL="0" marR="0" lvl="0" indent="0" fontAlgn="auto">
              <a:lnSpc>
                <a:spcPct val="90000"/>
              </a:lnSpc>
              <a:spcBef>
                <a:spcPct val="20000"/>
              </a:spcBef>
              <a:spcAft>
                <a:spcPts val="600"/>
              </a:spcAft>
              <a:buClr>
                <a:schemeClr val="accent1">
                  <a:lumMod val="75000"/>
                </a:schemeClr>
              </a:buClr>
              <a:buSzPct val="145000"/>
              <a:buFont typeface="Arial"/>
              <a:buChar char="•"/>
              <a:tabLst/>
              <a:defRPr/>
            </a:pPr>
            <a:r>
              <a:rPr kumimoji="0" lang="en-US" sz="1600" b="0" i="0" u="none" strike="noStrike" spc="0" normalizeH="0" baseline="0" noProof="0" dirty="0">
                <a:ln>
                  <a:noFill/>
                </a:ln>
                <a:uLnTx/>
                <a:uFillTx/>
                <a:hlinkClick r:id="rId3">
                  <a:extLst>
                    <a:ext uri="{A12FA001-AC4F-418D-AE19-62706E023703}">
                      <ahyp:hlinkClr xmlns:ahyp="http://schemas.microsoft.com/office/drawing/2018/hyperlinkcolor" val="tx"/>
                    </a:ext>
                  </a:extLst>
                </a:hlinkClick>
              </a:rPr>
              <a:t>Equity, Diversity and Inclusion </a:t>
            </a:r>
            <a:r>
              <a:rPr kumimoji="0" lang="en-US" sz="1600" b="0" i="0" u="none" strike="noStrike" spc="0" normalizeH="0" baseline="0" noProof="0" dirty="0">
                <a:ln>
                  <a:noFill/>
                </a:ln>
                <a:uLnTx/>
                <a:uFillTx/>
              </a:rPr>
              <a:t>(multiple)</a:t>
            </a:r>
          </a:p>
          <a:p>
            <a:pPr marR="0" lvl="0" fontAlgn="auto">
              <a:lnSpc>
                <a:spcPct val="90000"/>
              </a:lnSpc>
              <a:spcBef>
                <a:spcPct val="20000"/>
              </a:spcBef>
              <a:spcAft>
                <a:spcPts val="600"/>
              </a:spcAft>
              <a:buClr>
                <a:schemeClr val="accent1">
                  <a:lumMod val="75000"/>
                </a:schemeClr>
              </a:buClr>
              <a:buSzPct val="145000"/>
              <a:tabLst/>
              <a:defRPr/>
            </a:pPr>
            <a:endParaRPr kumimoji="0" lang="en-US" sz="1400" b="0" i="0" u="none" strike="noStrike" spc="0" normalizeH="0" baseline="0" noProof="0" dirty="0">
              <a:ln>
                <a:noFill/>
              </a:ln>
              <a:uLnTx/>
              <a:uFillTx/>
            </a:endParaRPr>
          </a:p>
        </p:txBody>
      </p:sp>
      <p:pic>
        <p:nvPicPr>
          <p:cNvPr id="5" name="Picture 2">
            <a:extLst>
              <a:ext uri="{FF2B5EF4-FFF2-40B4-BE49-F238E27FC236}">
                <a16:creationId xmlns:a16="http://schemas.microsoft.com/office/drawing/2014/main" id="{3EF2F75D-855A-49EE-62EF-4F1392F54F14}"/>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1" b="12320"/>
          <a:stretch>
            <a:fillRect/>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9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F2C18C-103B-4C2A-BF05-80F1FFF9C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2">
            <a:extLst>
              <a:ext uri="{FF2B5EF4-FFF2-40B4-BE49-F238E27FC236}">
                <a16:creationId xmlns:a16="http://schemas.microsoft.com/office/drawing/2014/main" id="{51892D2D-AFA1-4A8A-A3CB-D24D686376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2974973" y="-15832"/>
            <a:ext cx="9217026" cy="6889518"/>
          </a:xfrm>
          <a:custGeom>
            <a:avLst/>
            <a:gdLst>
              <a:gd name="connsiteX0" fmla="*/ 1087153 w 9217026"/>
              <a:gd name="connsiteY0" fmla="*/ 0 h 6889518"/>
              <a:gd name="connsiteX1" fmla="*/ 1087153 w 9217026"/>
              <a:gd name="connsiteY1" fmla="*/ 1098 h 6889518"/>
              <a:gd name="connsiteX2" fmla="*/ 0 w 9217026"/>
              <a:gd name="connsiteY2" fmla="*/ 0 h 6889518"/>
              <a:gd name="connsiteX3" fmla="*/ 0 w 9217026"/>
              <a:gd name="connsiteY3" fmla="*/ 6889518 h 6889518"/>
              <a:gd name="connsiteX4" fmla="*/ 1087153 w 9217026"/>
              <a:gd name="connsiteY4" fmla="*/ 6888254 h 6889518"/>
              <a:gd name="connsiteX5" fmla="*/ 1087153 w 9217026"/>
              <a:gd name="connsiteY5" fmla="*/ 6889518 h 6889518"/>
              <a:gd name="connsiteX6" fmla="*/ 7295095 w 9217026"/>
              <a:gd name="connsiteY6" fmla="*/ 6882299 h 6889518"/>
              <a:gd name="connsiteX7" fmla="*/ 9217026 w 9217026"/>
              <a:gd name="connsiteY7" fmla="*/ 5349831 h 6889518"/>
              <a:gd name="connsiteX8" fmla="*/ 8378827 w 9217026"/>
              <a:gd name="connsiteY8" fmla="*/ 7365 h 6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7026" h="6889518">
                <a:moveTo>
                  <a:pt x="1087153" y="0"/>
                </a:moveTo>
                <a:lnTo>
                  <a:pt x="1087153" y="1098"/>
                </a:lnTo>
                <a:lnTo>
                  <a:pt x="0" y="0"/>
                </a:lnTo>
                <a:lnTo>
                  <a:pt x="0" y="6889518"/>
                </a:lnTo>
                <a:lnTo>
                  <a:pt x="1087153" y="6888254"/>
                </a:lnTo>
                <a:lnTo>
                  <a:pt x="1087153" y="6889518"/>
                </a:lnTo>
                <a:lnTo>
                  <a:pt x="7295095" y="6882299"/>
                </a:lnTo>
                <a:lnTo>
                  <a:pt x="9217026" y="5349831"/>
                </a:lnTo>
                <a:lnTo>
                  <a:pt x="8378827" y="7365"/>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2AB494D8-AD41-49A5-A56B-FE659E02A5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E6362DD6-03C5-4033-B4B0-A817D481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17" name="Freeform 7">
              <a:extLst>
                <a:ext uri="{FF2B5EF4-FFF2-40B4-BE49-F238E27FC236}">
                  <a16:creationId xmlns:a16="http://schemas.microsoft.com/office/drawing/2014/main" id="{D4449137-6C25-4073-83C6-FF2034077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18" name="Freeform 8">
              <a:extLst>
                <a:ext uri="{FF2B5EF4-FFF2-40B4-BE49-F238E27FC236}">
                  <a16:creationId xmlns:a16="http://schemas.microsoft.com/office/drawing/2014/main" id="{90902DC7-44AC-43E8-A857-DB023D9CD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19" name="Freeform 9">
              <a:extLst>
                <a:ext uri="{FF2B5EF4-FFF2-40B4-BE49-F238E27FC236}">
                  <a16:creationId xmlns:a16="http://schemas.microsoft.com/office/drawing/2014/main" id="{4F6C3FD3-850E-4827-8AFA-AF6DAF7EF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20" name="Freeform 10">
              <a:extLst>
                <a:ext uri="{FF2B5EF4-FFF2-40B4-BE49-F238E27FC236}">
                  <a16:creationId xmlns:a16="http://schemas.microsoft.com/office/drawing/2014/main" id="{CB95DE6E-D4BE-41C6-B767-28D953E3F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21" name="Freeform 11">
              <a:extLst>
                <a:ext uri="{FF2B5EF4-FFF2-40B4-BE49-F238E27FC236}">
                  <a16:creationId xmlns:a16="http://schemas.microsoft.com/office/drawing/2014/main" id="{AE0F0CD2-C1D9-4713-BCC7-55A542BC6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4056063" y="685800"/>
            <a:ext cx="7446961" cy="1752599"/>
          </a:xfrm>
        </p:spPr>
        <p:txBody>
          <a:bodyPr vert="horz" lIns="91440" tIns="45720" rIns="91440" bIns="45720" rtlCol="0" anchor="ctr">
            <a:normAutofit/>
          </a:bodyPr>
          <a:lstStyle/>
          <a:p>
            <a:r>
              <a:rPr lang="en-US">
                <a:solidFill>
                  <a:schemeClr val="bg1"/>
                </a:solidFill>
              </a:rPr>
              <a:t>Sex and Gender Based Analysis + (SGBA+)</a:t>
            </a:r>
          </a:p>
        </p:txBody>
      </p:sp>
      <p:pic>
        <p:nvPicPr>
          <p:cNvPr id="5" name="Picture 4">
            <a:extLst>
              <a:ext uri="{FF2B5EF4-FFF2-40B4-BE49-F238E27FC236}">
                <a16:creationId xmlns:a16="http://schemas.microsoft.com/office/drawing/2014/main" id="{AD413277-E68D-77A4-EF8F-3EDD313B6E65}"/>
              </a:ext>
              <a:ext uri="{C183D7F6-B498-43B3-948B-1728B52AA6E4}">
                <adec:decorative xmlns:adec="http://schemas.microsoft.com/office/drawing/2017/decorative" val="1"/>
              </a:ext>
            </a:extLst>
          </p:cNvPr>
          <p:cNvPicPr>
            <a:picLocks noChangeAspect="1"/>
          </p:cNvPicPr>
          <p:nvPr/>
        </p:nvPicPr>
        <p:blipFill>
          <a:blip r:embed="rId4"/>
          <a:srcRect r="19166"/>
          <a:stretch>
            <a:fillRect/>
          </a:stretch>
        </p:blipFill>
        <p:spPr>
          <a:xfrm>
            <a:off x="20" y="1"/>
            <a:ext cx="3175466" cy="2622205"/>
          </a:xfrm>
          <a:custGeom>
            <a:avLst/>
            <a:gdLst/>
            <a:ahLst/>
            <a:cxnLst/>
            <a:rect l="l" t="t" r="r" b="b"/>
            <a:pathLst>
              <a:path w="3175486" h="2622205">
                <a:moveTo>
                  <a:pt x="0" y="0"/>
                </a:moveTo>
                <a:lnTo>
                  <a:pt x="3175486" y="0"/>
                </a:lnTo>
                <a:lnTo>
                  <a:pt x="2733426" y="2622205"/>
                </a:lnTo>
                <a:lnTo>
                  <a:pt x="0" y="2160761"/>
                </a:lnTo>
                <a:close/>
              </a:path>
            </a:pathLst>
          </a:custGeom>
          <a:ln w="38100">
            <a:noFill/>
          </a:ln>
          <a:effectLst/>
        </p:spPr>
      </p:pic>
      <p:pic>
        <p:nvPicPr>
          <p:cNvPr id="4" name="Picture 3">
            <a:extLst>
              <a:ext uri="{FF2B5EF4-FFF2-40B4-BE49-F238E27FC236}">
                <a16:creationId xmlns:a16="http://schemas.microsoft.com/office/drawing/2014/main" id="{4101571E-D31F-4DD3-1EAE-52603E5C7164}"/>
              </a:ext>
              <a:ext uri="{C183D7F6-B498-43B3-948B-1728B52AA6E4}">
                <adec:decorative xmlns:adec="http://schemas.microsoft.com/office/drawing/2017/decorative" val="1"/>
              </a:ext>
            </a:extLst>
          </p:cNvPr>
          <p:cNvPicPr>
            <a:picLocks noChangeAspect="1"/>
          </p:cNvPicPr>
          <p:nvPr/>
        </p:nvPicPr>
        <p:blipFill>
          <a:blip r:embed="rId5"/>
          <a:srcRect l="22299" r="18341" b="2"/>
          <a:stretch>
            <a:fillRect/>
          </a:stretch>
        </p:blipFill>
        <p:spPr>
          <a:xfrm>
            <a:off x="1" y="2160794"/>
            <a:ext cx="2733421" cy="3085156"/>
          </a:xfrm>
          <a:custGeom>
            <a:avLst/>
            <a:gdLst/>
            <a:ahLst/>
            <a:cxnLst/>
            <a:rect l="l" t="t" r="r" b="b"/>
            <a:pathLst>
              <a:path w="2733421" h="3085156">
                <a:moveTo>
                  <a:pt x="0" y="0"/>
                </a:moveTo>
                <a:lnTo>
                  <a:pt x="2733421" y="461444"/>
                </a:lnTo>
                <a:lnTo>
                  <a:pt x="2294818" y="3063138"/>
                </a:lnTo>
                <a:lnTo>
                  <a:pt x="2310547" y="3085156"/>
                </a:lnTo>
                <a:lnTo>
                  <a:pt x="0" y="2741169"/>
                </a:lnTo>
                <a:close/>
              </a:path>
            </a:pathLst>
          </a:custGeom>
          <a:ln w="38100">
            <a:noFill/>
          </a:ln>
          <a:effectLst/>
        </p:spPr>
      </p:pic>
      <p:cxnSp>
        <p:nvCxnSpPr>
          <p:cNvPr id="23" name="Straight Connector 22">
            <a:extLst>
              <a:ext uri="{FF2B5EF4-FFF2-40B4-BE49-F238E27FC236}">
                <a16:creationId xmlns:a16="http://schemas.microsoft.com/office/drawing/2014/main" id="{9DBEC20B-48EC-4E84-9E56-D970F8120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2160794"/>
            <a:ext cx="2733421" cy="4614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3A79117-406E-985A-FAFB-22B9C10FE42A}"/>
              </a:ext>
              <a:ext uri="{C183D7F6-B498-43B3-948B-1728B52AA6E4}">
                <adec:decorative xmlns:adec="http://schemas.microsoft.com/office/drawing/2017/decorative" val="1"/>
              </a:ext>
            </a:extLst>
          </p:cNvPr>
          <p:cNvPicPr>
            <a:picLocks noChangeAspect="1"/>
          </p:cNvPicPr>
          <p:nvPr/>
        </p:nvPicPr>
        <p:blipFill>
          <a:blip r:embed="rId6"/>
          <a:srcRect t="15252" r="2" b="665"/>
          <a:stretch>
            <a:fillRect/>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cxnSp>
        <p:nvCxnSpPr>
          <p:cNvPr id="25" name="Straight Connector 24">
            <a:extLst>
              <a:ext uri="{FF2B5EF4-FFF2-40B4-BE49-F238E27FC236}">
                <a16:creationId xmlns:a16="http://schemas.microsoft.com/office/drawing/2014/main" id="{AAE65CDC-35D6-4BC5-99C5-3F9DB0C5A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892132"/>
            <a:ext cx="2360612" cy="34398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3765551" y="2438399"/>
            <a:ext cx="8035923" cy="3352801"/>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chemeClr val="accent1">
                  <a:lumMod val="75000"/>
                </a:schemeClr>
              </a:buClr>
              <a:buSzPct val="145000"/>
            </a:pPr>
            <a:r>
              <a:rPr lang="en-US" sz="1600" dirty="0">
                <a:solidFill>
                  <a:schemeClr val="bg1"/>
                </a:solidFill>
              </a:rPr>
              <a:t>When applicable, indicate how diversity (gender, sex, age, race, culture, religion, etc.) has been considered in your proposed research (from its design to the analysis of the research findings).</a:t>
            </a:r>
          </a:p>
          <a:p>
            <a:pPr>
              <a:lnSpc>
                <a:spcPct val="90000"/>
              </a:lnSpc>
              <a:spcBef>
                <a:spcPct val="20000"/>
              </a:spcBef>
              <a:spcAft>
                <a:spcPts val="600"/>
              </a:spcAft>
              <a:buClr>
                <a:schemeClr val="accent1">
                  <a:lumMod val="75000"/>
                </a:schemeClr>
              </a:buClr>
              <a:buSzPct val="145000"/>
              <a:buFont typeface="Arial"/>
              <a:buChar char="•"/>
            </a:pPr>
            <a:r>
              <a:rPr lang="en-US" sz="1600" dirty="0">
                <a:solidFill>
                  <a:schemeClr val="bg1"/>
                </a:solidFill>
              </a:rPr>
              <a:t>Incorporating the principles of SGBA+ in research has the potential to increase the thoroughness and usefulness of the research.</a:t>
            </a:r>
          </a:p>
          <a:p>
            <a:pPr>
              <a:lnSpc>
                <a:spcPct val="90000"/>
              </a:lnSpc>
              <a:spcBef>
                <a:spcPct val="20000"/>
              </a:spcBef>
              <a:spcAft>
                <a:spcPts val="600"/>
              </a:spcAft>
              <a:buClr>
                <a:schemeClr val="accent1">
                  <a:lumMod val="75000"/>
                </a:schemeClr>
              </a:buClr>
              <a:buSzPct val="145000"/>
            </a:pPr>
            <a:r>
              <a:rPr lang="en-US" sz="1600" b="1" dirty="0">
                <a:solidFill>
                  <a:schemeClr val="bg1"/>
                </a:solidFill>
              </a:rPr>
              <a:t>Multiple resources provided: </a:t>
            </a:r>
          </a:p>
          <a:p>
            <a:pPr>
              <a:lnSpc>
                <a:spcPct val="90000"/>
              </a:lnSpc>
              <a:spcBef>
                <a:spcPct val="20000"/>
              </a:spcBef>
              <a:spcAft>
                <a:spcPts val="600"/>
              </a:spcAft>
              <a:buClr>
                <a:schemeClr val="accent1">
                  <a:lumMod val="75000"/>
                </a:schemeClr>
              </a:buClr>
              <a:buSzPct val="145000"/>
              <a:buFont typeface="Arial"/>
              <a:buChar char="•"/>
            </a:pPr>
            <a:r>
              <a:rPr lang="en-US" sz="1600" u="sng" dirty="0">
                <a:solidFill>
                  <a:schemeClr val="bg1"/>
                </a:solidFill>
                <a:hlinkClick r:id="rId7" tooltip="https://cihr-irsc.gc.ca/e/50836.html">
                  <a:extLst>
                    <a:ext uri="{A12FA001-AC4F-418D-AE19-62706E023703}">
                      <ahyp:hlinkClr xmlns:ahyp="http://schemas.microsoft.com/office/drawing/2018/hyperlinkcolor" val="tx"/>
                    </a:ext>
                  </a:extLst>
                </a:hlinkClick>
              </a:rPr>
              <a:t>How to Integrate Sex and Gender into Research</a:t>
            </a:r>
            <a:endParaRPr lang="en-US" sz="1600" dirty="0">
              <a:solidFill>
                <a:schemeClr val="bg1"/>
              </a:solidFill>
            </a:endParaRPr>
          </a:p>
          <a:p>
            <a:pPr>
              <a:lnSpc>
                <a:spcPct val="90000"/>
              </a:lnSpc>
              <a:spcBef>
                <a:spcPct val="20000"/>
              </a:spcBef>
              <a:spcAft>
                <a:spcPts val="600"/>
              </a:spcAft>
              <a:buClr>
                <a:schemeClr val="accent1">
                  <a:lumMod val="75000"/>
                </a:schemeClr>
              </a:buClr>
              <a:buSzPct val="145000"/>
              <a:buFont typeface="Arial"/>
              <a:buChar char="•"/>
            </a:pPr>
            <a:r>
              <a:rPr lang="en-US" sz="1600" b="0" i="0" u="sng" dirty="0">
                <a:solidFill>
                  <a:schemeClr val="bg1"/>
                </a:solidFill>
                <a:hlinkClick r:id="rId8">
                  <a:extLst>
                    <a:ext uri="{A12FA001-AC4F-418D-AE19-62706E023703}">
                      <ahyp:hlinkClr xmlns:ahyp="http://schemas.microsoft.com/office/drawing/2018/hyperlinkcolor" val="tx"/>
                    </a:ext>
                  </a:extLst>
                </a:hlinkClick>
              </a:rPr>
              <a:t>Online training modules</a:t>
            </a:r>
            <a:r>
              <a:rPr lang="en-US" sz="1600" b="0" i="0" dirty="0">
                <a:solidFill>
                  <a:schemeClr val="bg1"/>
                </a:solidFill>
              </a:rPr>
              <a:t>:</a:t>
            </a:r>
          </a:p>
          <a:p>
            <a:pPr marL="514350" lvl="1">
              <a:lnSpc>
                <a:spcPct val="90000"/>
              </a:lnSpc>
              <a:spcBef>
                <a:spcPct val="20000"/>
              </a:spcBef>
              <a:spcAft>
                <a:spcPts val="600"/>
              </a:spcAft>
              <a:buClr>
                <a:schemeClr val="accent1">
                  <a:lumMod val="75000"/>
                </a:schemeClr>
              </a:buClr>
              <a:buSzPct val="145000"/>
              <a:buFont typeface="Arial"/>
              <a:buChar char="•"/>
            </a:pPr>
            <a:r>
              <a:rPr lang="en-US" sz="1600" b="0" i="0" dirty="0">
                <a:solidFill>
                  <a:schemeClr val="bg1"/>
                </a:solidFill>
              </a:rPr>
              <a:t>Course 1: Sex and Gender Considerations in Biomedical Research</a:t>
            </a:r>
          </a:p>
          <a:p>
            <a:pPr marL="514350" lvl="1">
              <a:lnSpc>
                <a:spcPct val="90000"/>
              </a:lnSpc>
              <a:spcBef>
                <a:spcPct val="20000"/>
              </a:spcBef>
              <a:spcAft>
                <a:spcPts val="600"/>
              </a:spcAft>
              <a:buClr>
                <a:schemeClr val="accent1">
                  <a:lumMod val="75000"/>
                </a:schemeClr>
              </a:buClr>
              <a:buSzPct val="145000"/>
              <a:buFont typeface="Arial"/>
              <a:buChar char="•"/>
            </a:pPr>
            <a:r>
              <a:rPr lang="en-US" sz="1600" b="0" i="0" dirty="0">
                <a:solidFill>
                  <a:schemeClr val="bg1"/>
                </a:solidFill>
              </a:rPr>
              <a:t>Course 2: Sex and Gender in Primary Data Collection with Human Participants</a:t>
            </a:r>
          </a:p>
          <a:p>
            <a:pPr marL="514350" lvl="1">
              <a:lnSpc>
                <a:spcPct val="90000"/>
              </a:lnSpc>
              <a:spcBef>
                <a:spcPct val="20000"/>
              </a:spcBef>
              <a:spcAft>
                <a:spcPts val="600"/>
              </a:spcAft>
              <a:buClr>
                <a:schemeClr val="accent1">
                  <a:lumMod val="75000"/>
                </a:schemeClr>
              </a:buClr>
              <a:buSzPct val="145000"/>
              <a:buFont typeface="Arial"/>
              <a:buChar char="•"/>
            </a:pPr>
            <a:r>
              <a:rPr lang="en-US" sz="1600" b="0" i="0" dirty="0">
                <a:solidFill>
                  <a:schemeClr val="bg1"/>
                </a:solidFill>
              </a:rPr>
              <a:t>Course 3: Sex and Gender in the Analysis of Secondary Data from Human Participants</a:t>
            </a:r>
          </a:p>
          <a:p>
            <a:pPr indent="-228600">
              <a:lnSpc>
                <a:spcPct val="90000"/>
              </a:lnSpc>
              <a:spcBef>
                <a:spcPct val="20000"/>
              </a:spcBef>
              <a:spcAft>
                <a:spcPts val="600"/>
              </a:spcAft>
              <a:buClr>
                <a:schemeClr val="accent1">
                  <a:lumMod val="75000"/>
                </a:schemeClr>
              </a:buClr>
              <a:buSzPct val="145000"/>
              <a:buFont typeface="Arial"/>
              <a:buChar char="•"/>
            </a:pPr>
            <a:endParaRPr lang="en-US" sz="1400" dirty="0">
              <a:solidFill>
                <a:schemeClr val="bg1"/>
              </a:solidFill>
            </a:endParaRPr>
          </a:p>
        </p:txBody>
      </p:sp>
    </p:spTree>
    <p:extLst>
      <p:ext uri="{BB962C8B-B14F-4D97-AF65-F5344CB8AC3E}">
        <p14:creationId xmlns:p14="http://schemas.microsoft.com/office/powerpoint/2010/main" val="1335209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C78354C-C1EB-4317-9DC2-7A4AE1F13C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9" name="Freeform 6">
              <a:extLst>
                <a:ext uri="{FF2B5EF4-FFF2-40B4-BE49-F238E27FC236}">
                  <a16:creationId xmlns:a16="http://schemas.microsoft.com/office/drawing/2014/main" id="{B7F3000C-E62F-41EF-B26C-43740EDE1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20" name="Freeform 7">
              <a:extLst>
                <a:ext uri="{FF2B5EF4-FFF2-40B4-BE49-F238E27FC236}">
                  <a16:creationId xmlns:a16="http://schemas.microsoft.com/office/drawing/2014/main" id="{8B8C31FF-E28B-4902-9070-E4ED1395D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21" name="Freeform 8">
              <a:extLst>
                <a:ext uri="{FF2B5EF4-FFF2-40B4-BE49-F238E27FC236}">
                  <a16:creationId xmlns:a16="http://schemas.microsoft.com/office/drawing/2014/main" id="{168F2688-1110-4BC0-9AAC-10D74DE369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22" name="Freeform 9">
              <a:extLst>
                <a:ext uri="{FF2B5EF4-FFF2-40B4-BE49-F238E27FC236}">
                  <a16:creationId xmlns:a16="http://schemas.microsoft.com/office/drawing/2014/main" id="{5CD49FE9-A25C-4E16-8AEA-68DD419A5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23" name="Freeform 10">
              <a:extLst>
                <a:ext uri="{FF2B5EF4-FFF2-40B4-BE49-F238E27FC236}">
                  <a16:creationId xmlns:a16="http://schemas.microsoft.com/office/drawing/2014/main" id="{14F1D10A-5169-4727-8DC0-69AF6E62F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24" name="Freeform 11">
              <a:extLst>
                <a:ext uri="{FF2B5EF4-FFF2-40B4-BE49-F238E27FC236}">
                  <a16:creationId xmlns:a16="http://schemas.microsoft.com/office/drawing/2014/main" id="{CDEAD526-E7EB-4732-B1B5-8A4AE74FC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2" name="Title 1">
            <a:extLst>
              <a:ext uri="{FF2B5EF4-FFF2-40B4-BE49-F238E27FC236}">
                <a16:creationId xmlns:a16="http://schemas.microsoft.com/office/drawing/2014/main" id="{FEBDE7BB-90F9-C742-8713-947B23558624}"/>
              </a:ext>
            </a:extLst>
          </p:cNvPr>
          <p:cNvSpPr>
            <a:spLocks noGrp="1"/>
          </p:cNvSpPr>
          <p:nvPr>
            <p:ph type="title"/>
          </p:nvPr>
        </p:nvSpPr>
        <p:spPr>
          <a:xfrm>
            <a:off x="6292322" y="361950"/>
            <a:ext cx="5442478" cy="1114425"/>
          </a:xfrm>
          <a:prstGeom prst="rect">
            <a:avLst/>
          </a:prstGeom>
        </p:spPr>
        <p:txBody>
          <a:bodyPr vert="horz" lIns="91440" tIns="45720" rIns="91440" bIns="45720" rtlCol="0" anchor="ctr">
            <a:normAutofit/>
          </a:bodyPr>
          <a:lstStyle/>
          <a:p>
            <a:r>
              <a:rPr lang="en-US" dirty="0"/>
              <a:t>Knowledge Mobilization</a:t>
            </a:r>
          </a:p>
        </p:txBody>
      </p:sp>
      <p:pic>
        <p:nvPicPr>
          <p:cNvPr id="4" name="Picture 3">
            <a:extLst>
              <a:ext uri="{FF2B5EF4-FFF2-40B4-BE49-F238E27FC236}">
                <a16:creationId xmlns:a16="http://schemas.microsoft.com/office/drawing/2014/main" id="{631201FC-6360-4FD3-5C48-69AC5EF440E7}"/>
              </a:ext>
              <a:ext uri="{C183D7F6-B498-43B3-948B-1728B52AA6E4}">
                <adec:decorative xmlns:adec="http://schemas.microsoft.com/office/drawing/2017/decorative" val="1"/>
              </a:ext>
            </a:extLst>
          </p:cNvPr>
          <p:cNvPicPr>
            <a:picLocks noChangeAspect="1"/>
          </p:cNvPicPr>
          <p:nvPr/>
        </p:nvPicPr>
        <p:blipFill>
          <a:blip r:embed="rId3"/>
          <a:srcRect l="12539" r="6931" b="1"/>
          <a:stretch>
            <a:fillRect/>
          </a:stretch>
        </p:blipFill>
        <p:spPr>
          <a:xfrm>
            <a:off x="1854898" y="645285"/>
            <a:ext cx="3051745" cy="25200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13" name="Picture 12">
            <a:extLst>
              <a:ext uri="{FF2B5EF4-FFF2-40B4-BE49-F238E27FC236}">
                <a16:creationId xmlns:a16="http://schemas.microsoft.com/office/drawing/2014/main" id="{4552B5A4-75C1-2F2C-69CA-FE3AFABC045B}"/>
              </a:ext>
              <a:ext uri="{C183D7F6-B498-43B3-948B-1728B52AA6E4}">
                <adec:decorative xmlns:adec="http://schemas.microsoft.com/office/drawing/2017/decorative" val="1"/>
              </a:ext>
            </a:extLst>
          </p:cNvPr>
          <p:cNvPicPr>
            <a:picLocks noChangeAspect="1"/>
          </p:cNvPicPr>
          <p:nvPr/>
        </p:nvPicPr>
        <p:blipFill>
          <a:blip r:embed="rId4"/>
          <a:srcRect t="23533" r="-4" b="-4"/>
          <a:stretch>
            <a:fillRect/>
          </a:stretch>
        </p:blipFill>
        <p:spPr>
          <a:xfrm>
            <a:off x="1068067" y="3423522"/>
            <a:ext cx="2177212" cy="245737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12" name="Picture 11">
            <a:extLst>
              <a:ext uri="{FF2B5EF4-FFF2-40B4-BE49-F238E27FC236}">
                <a16:creationId xmlns:a16="http://schemas.microsoft.com/office/drawing/2014/main" id="{AFEB1974-A995-2DAA-7920-3BD1575BA457}"/>
              </a:ext>
              <a:ext uri="{C183D7F6-B498-43B3-948B-1728B52AA6E4}">
                <adec:decorative xmlns:adec="http://schemas.microsoft.com/office/drawing/2017/decorative" val="1"/>
              </a:ext>
            </a:extLst>
          </p:cNvPr>
          <p:cNvPicPr>
            <a:picLocks noChangeAspect="1"/>
          </p:cNvPicPr>
          <p:nvPr/>
        </p:nvPicPr>
        <p:blipFill>
          <a:blip r:embed="rId5"/>
          <a:srcRect t="1524" r="2" b="15625"/>
          <a:stretch>
            <a:fillRect/>
          </a:stretch>
        </p:blipFill>
        <p:spPr>
          <a:xfrm>
            <a:off x="3503475" y="3423522"/>
            <a:ext cx="2603722" cy="147232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6C757E6F-CE54-3A37-E2EA-5BA99B5804AA}"/>
              </a:ext>
            </a:extLst>
          </p:cNvPr>
          <p:cNvSpPr>
            <a:spLocks/>
          </p:cNvSpPr>
          <p:nvPr/>
        </p:nvSpPr>
        <p:spPr>
          <a:xfrm>
            <a:off x="6598708" y="1704975"/>
            <a:ext cx="5442477" cy="4086225"/>
          </a:xfrm>
          <a:prstGeom prst="rect">
            <a:avLst/>
          </a:prstGeom>
        </p:spPr>
        <p:txBody>
          <a:bodyPr vert="horz" lIns="91440" tIns="45720" rIns="91440" bIns="45720" rtlCol="0" anchor="ctr">
            <a:normAutofit/>
          </a:bodyPr>
          <a:lstStyle/>
          <a:p>
            <a:pPr marL="0" marR="0" lvl="0" indent="0" fontAlgn="auto">
              <a:spcBef>
                <a:spcPct val="20000"/>
              </a:spcBef>
              <a:spcAft>
                <a:spcPts val="600"/>
              </a:spcAft>
              <a:buClr>
                <a:schemeClr val="accent1">
                  <a:lumMod val="75000"/>
                </a:schemeClr>
              </a:buClr>
              <a:buSzPct val="145000"/>
              <a:tabLst/>
              <a:defRPr/>
            </a:pPr>
            <a:r>
              <a:rPr kumimoji="0" lang="en-US" sz="1400" b="0" i="0" u="none" strike="noStrike" spc="0" normalizeH="0" baseline="0" noProof="0" dirty="0">
                <a:ln>
                  <a:noFill/>
                </a:ln>
                <a:uLnTx/>
                <a:uFillTx/>
              </a:rPr>
              <a:t>Knowledge mobilization is an umbrella term encompassing a wide range of activities relating to the production and use of research results, including knowledge synesis, dissemination, transfer, exchange, and co-creation or co-production by researchers and knowledge users. </a:t>
            </a:r>
          </a:p>
          <a:p>
            <a:pPr marL="0" marR="0" lvl="0" indent="0" fontAlgn="auto">
              <a:lnSpc>
                <a:spcPct val="90000"/>
              </a:lnSpc>
              <a:spcBef>
                <a:spcPct val="20000"/>
              </a:spcBef>
              <a:spcAft>
                <a:spcPts val="600"/>
              </a:spcAft>
              <a:buClr>
                <a:schemeClr val="accent1">
                  <a:lumMod val="75000"/>
                </a:schemeClr>
              </a:buClr>
              <a:buSzPct val="145000"/>
              <a:tabLst/>
              <a:defRPr/>
            </a:pPr>
            <a:r>
              <a:rPr kumimoji="0" lang="en-US" sz="1400" b="1" i="0" u="none" strike="noStrike" spc="0" normalizeH="0" baseline="0" noProof="0" dirty="0">
                <a:ln>
                  <a:noFill/>
                </a:ln>
                <a:uLnTx/>
                <a:uFillTx/>
              </a:rPr>
              <a:t>Resources from Tri-Council</a:t>
            </a:r>
          </a:p>
          <a:p>
            <a:pPr marL="285750" marR="0" lvl="0" indent="-285750" fontAlgn="auto">
              <a:lnSpc>
                <a:spcPct val="90000"/>
              </a:lnSpc>
              <a:spcBef>
                <a:spcPct val="20000"/>
              </a:spcBef>
              <a:spcAft>
                <a:spcPts val="600"/>
              </a:spcAft>
              <a:buClr>
                <a:schemeClr val="accent1">
                  <a:lumMod val="75000"/>
                </a:schemeClr>
              </a:buClr>
              <a:buSzPct val="145000"/>
              <a:buFont typeface="Arial"/>
              <a:buChar char="•"/>
              <a:tabLst/>
              <a:defRPr/>
            </a:pPr>
            <a:r>
              <a:rPr kumimoji="0" lang="en-US" sz="1400" b="0" i="0" u="sng" strike="noStrike" spc="0" normalizeH="0" baseline="0" noProof="0" dirty="0">
                <a:ln>
                  <a:noFill/>
                </a:ln>
                <a:uLnTx/>
                <a:uFillTx/>
              </a:rPr>
              <a:t>What is knowledge mobilization? </a:t>
            </a:r>
          </a:p>
          <a:p>
            <a:pPr marL="285750" marR="0" lvl="0" indent="-285750" fontAlgn="auto">
              <a:lnSpc>
                <a:spcPct val="90000"/>
              </a:lnSpc>
              <a:spcBef>
                <a:spcPct val="20000"/>
              </a:spcBef>
              <a:spcAft>
                <a:spcPts val="600"/>
              </a:spcAft>
              <a:buClr>
                <a:schemeClr val="accent1">
                  <a:lumMod val="75000"/>
                </a:schemeClr>
              </a:buClr>
              <a:buSzPct val="145000"/>
              <a:buFont typeface="Arial"/>
              <a:buChar char="•"/>
              <a:tabLst/>
              <a:defRPr/>
            </a:pPr>
            <a:r>
              <a:rPr kumimoji="0" lang="en-US" sz="1400" b="0" i="0" u="sng" strike="noStrike" spc="0" normalizeH="0" baseline="0" noProof="0" dirty="0">
                <a:ln>
                  <a:noFill/>
                </a:ln>
                <a:uLnTx/>
                <a:uFillTx/>
                <a:hlinkClick r:id="rId6">
                  <a:extLst>
                    <a:ext uri="{A12FA001-AC4F-418D-AE19-62706E023703}">
                      <ahyp:hlinkClr xmlns:ahyp="http://schemas.microsoft.com/office/drawing/2018/hyperlinkcolor" val="tx"/>
                    </a:ext>
                  </a:extLst>
                </a:hlinkClick>
              </a:rPr>
              <a:t>Related policies and web links</a:t>
            </a:r>
            <a:endParaRPr kumimoji="0" lang="en-US" sz="1400" b="0" i="0" u="none" strike="noStrike" spc="0" normalizeH="0" baseline="0" noProof="0" dirty="0">
              <a:ln>
                <a:noFill/>
              </a:ln>
              <a:uLnTx/>
              <a:uFillTx/>
            </a:endParaRPr>
          </a:p>
          <a:p>
            <a:pPr marL="285750" marR="0" lvl="0" indent="-285750" fontAlgn="auto">
              <a:lnSpc>
                <a:spcPct val="90000"/>
              </a:lnSpc>
              <a:spcBef>
                <a:spcPct val="20000"/>
              </a:spcBef>
              <a:spcAft>
                <a:spcPts val="600"/>
              </a:spcAft>
              <a:buClr>
                <a:schemeClr val="accent1">
                  <a:lumMod val="75000"/>
                </a:schemeClr>
              </a:buClr>
              <a:buSzPct val="145000"/>
              <a:buFont typeface="Arial"/>
              <a:buChar char="•"/>
              <a:tabLst/>
              <a:defRPr/>
            </a:pPr>
            <a:r>
              <a:rPr kumimoji="0" lang="en-US" sz="1400" b="0" i="0" u="sng" strike="noStrike" spc="0" normalizeH="0" baseline="0" noProof="0" dirty="0">
                <a:ln>
                  <a:noFill/>
                </a:ln>
                <a:uLnTx/>
                <a:uFillTx/>
                <a:hlinkClick r:id="rId7">
                  <a:extLst>
                    <a:ext uri="{A12FA001-AC4F-418D-AE19-62706E023703}">
                      <ahyp:hlinkClr xmlns:ahyp="http://schemas.microsoft.com/office/drawing/2018/hyperlinkcolor" val="tx"/>
                    </a:ext>
                  </a:extLst>
                </a:hlinkClick>
              </a:rPr>
              <a:t>Canadian Knowledge Transfer and Exchange Community of Practice website</a:t>
            </a:r>
            <a:endParaRPr kumimoji="0" lang="en-US" sz="1400" b="0" i="0" u="sng" strike="noStrike" spc="0" normalizeH="0" baseline="0" noProof="0" dirty="0">
              <a:ln>
                <a:noFill/>
              </a:ln>
              <a:uLnTx/>
              <a:uFillTx/>
            </a:endParaRPr>
          </a:p>
          <a:p>
            <a:pPr marL="285750" marR="0" lvl="0" indent="-285750" fontAlgn="auto">
              <a:lnSpc>
                <a:spcPct val="90000"/>
              </a:lnSpc>
              <a:spcBef>
                <a:spcPct val="20000"/>
              </a:spcBef>
              <a:spcAft>
                <a:spcPts val="600"/>
              </a:spcAft>
              <a:buClr>
                <a:schemeClr val="accent1">
                  <a:lumMod val="75000"/>
                </a:schemeClr>
              </a:buClr>
              <a:buSzPct val="145000"/>
              <a:buFont typeface="Arial"/>
              <a:buChar char="•"/>
              <a:tabLst/>
              <a:defRPr/>
            </a:pPr>
            <a:r>
              <a:rPr kumimoji="0" lang="en-US" sz="1400" b="0" i="0" u="sng" strike="noStrike" spc="0" normalizeH="0" baseline="0" noProof="0" dirty="0">
                <a:ln>
                  <a:noFill/>
                </a:ln>
                <a:uLnTx/>
                <a:uFillTx/>
                <a:hlinkClick r:id="rId8">
                  <a:extLst>
                    <a:ext uri="{A12FA001-AC4F-418D-AE19-62706E023703}">
                      <ahyp:hlinkClr xmlns:ahyp="http://schemas.microsoft.com/office/drawing/2018/hyperlinkcolor" val="tx"/>
                    </a:ext>
                  </a:extLst>
                </a:hlinkClick>
              </a:rPr>
              <a:t>Mapping the Impact of Research</a:t>
            </a:r>
            <a:r>
              <a:rPr kumimoji="0" lang="en-US" sz="1400" b="0" i="0" u="none" strike="noStrike" spc="0" normalizeH="0" baseline="0" noProof="0" dirty="0">
                <a:ln>
                  <a:noFill/>
                </a:ln>
                <a:uLnTx/>
                <a:uFillTx/>
              </a:rPr>
              <a:t> (PDF, 1.07 MB), David Phipps, York University</a:t>
            </a:r>
          </a:p>
        </p:txBody>
      </p:sp>
    </p:spTree>
    <p:extLst>
      <p:ext uri="{BB962C8B-B14F-4D97-AF65-F5344CB8AC3E}">
        <p14:creationId xmlns:p14="http://schemas.microsoft.com/office/powerpoint/2010/main" val="1132523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67FE-20C5-5F3A-B31E-A8C711AE1E90}"/>
              </a:ext>
            </a:extLst>
          </p:cNvPr>
          <p:cNvSpPr>
            <a:spLocks noGrp="1"/>
          </p:cNvSpPr>
          <p:nvPr>
            <p:ph type="title"/>
          </p:nvPr>
        </p:nvSpPr>
        <p:spPr>
          <a:xfrm>
            <a:off x="4056063" y="685800"/>
            <a:ext cx="7446961" cy="1752599"/>
          </a:xfrm>
        </p:spPr>
        <p:txBody>
          <a:bodyPr vert="horz" lIns="91440" tIns="45720" rIns="91440" bIns="45720" rtlCol="0" anchor="ctr">
            <a:normAutofit/>
          </a:bodyPr>
          <a:lstStyle/>
          <a:p>
            <a:r>
              <a:rPr lang="en-US" sz="3200" b="1">
                <a:solidFill>
                  <a:srgbClr val="002060"/>
                </a:solidFill>
              </a:rPr>
              <a:t>Research Involving and Engaging </a:t>
            </a:r>
            <a:r>
              <a:rPr lang="en-US" sz="3200" b="1">
                <a:solidFill>
                  <a:srgbClr val="002060"/>
                </a:solidFill>
                <a:hlinkClick r:id="rId2">
                  <a:extLst>
                    <a:ext uri="{A12FA001-AC4F-418D-AE19-62706E023703}">
                      <ahyp:hlinkClr xmlns:ahyp="http://schemas.microsoft.com/office/drawing/2018/hyperlinkcolor" val="tx"/>
                    </a:ext>
                  </a:extLst>
                </a:hlinkClick>
              </a:rPr>
              <a:t>Indigenous</a:t>
            </a:r>
            <a:r>
              <a:rPr lang="en-US" sz="3200" b="1">
                <a:solidFill>
                  <a:srgbClr val="002060"/>
                </a:solidFill>
              </a:rPr>
              <a:t> Peoples </a:t>
            </a:r>
            <a:endParaRPr lang="en-US" sz="3200" b="1" dirty="0">
              <a:solidFill>
                <a:srgbClr val="002060"/>
              </a:solidFill>
            </a:endParaRPr>
          </a:p>
        </p:txBody>
      </p:sp>
      <p:pic>
        <p:nvPicPr>
          <p:cNvPr id="3076" name="Picture 4" descr="Fire">
            <a:extLst>
              <a:ext uri="{FF2B5EF4-FFF2-40B4-BE49-F238E27FC236}">
                <a16:creationId xmlns:a16="http://schemas.microsoft.com/office/drawing/2014/main" id="{FE943836-6A24-6AE3-1486-ED4C2CD54457}"/>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8711" r="3" b="8714"/>
          <a:stretch>
            <a:fillRect/>
          </a:stretch>
        </p:blipFill>
        <p:spPr bwMode="auto">
          <a:xfrm>
            <a:off x="20" y="1"/>
            <a:ext cx="3175466" cy="2622205"/>
          </a:xfrm>
          <a:custGeom>
            <a:avLst/>
            <a:gdLst/>
            <a:ahLst/>
            <a:cxnLst/>
            <a:rect l="l" t="t" r="r" b="b"/>
            <a:pathLst>
              <a:path w="3175486" h="2622205">
                <a:moveTo>
                  <a:pt x="0" y="0"/>
                </a:moveTo>
                <a:lnTo>
                  <a:pt x="3175486" y="0"/>
                </a:lnTo>
                <a:lnTo>
                  <a:pt x="2733426" y="2622205"/>
                </a:lnTo>
                <a:lnTo>
                  <a:pt x="0" y="2160761"/>
                </a:lnTo>
                <a:close/>
              </a:path>
            </a:pathLst>
          </a:custGeom>
          <a:noFill/>
          <a:ln w="38100">
            <a:noFill/>
          </a:ln>
          <a:effectLst/>
          <a:extLst>
            <a:ext uri="{909E8E84-426E-40DD-AFC4-6F175D3DCCD1}">
              <a14:hiddenFill xmlns:a14="http://schemas.microsoft.com/office/drawing/2010/main">
                <a:solidFill>
                  <a:srgbClr val="FFFFFF"/>
                </a:solidFill>
              </a14:hiddenFill>
            </a:ext>
          </a:extLst>
        </p:spPr>
      </p:pic>
      <p:pic>
        <p:nvPicPr>
          <p:cNvPr id="3074" name="Picture 2" descr="A fire lit within the Peterborough campus tipi">
            <a:extLst>
              <a:ext uri="{FF2B5EF4-FFF2-40B4-BE49-F238E27FC236}">
                <a16:creationId xmlns:a16="http://schemas.microsoft.com/office/drawing/2014/main" id="{44FD16D9-E24A-E165-1BC0-FD95AFE1092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t="4369" r="3" b="4372"/>
          <a:stretch>
            <a:fillRect/>
          </a:stretch>
        </p:blipFill>
        <p:spPr bwMode="auto">
          <a:xfrm>
            <a:off x="1" y="2160794"/>
            <a:ext cx="2733421" cy="3085156"/>
          </a:xfrm>
          <a:custGeom>
            <a:avLst/>
            <a:gdLst/>
            <a:ahLst/>
            <a:cxnLst/>
            <a:rect l="l" t="t" r="r" b="b"/>
            <a:pathLst>
              <a:path w="2733421" h="3085156">
                <a:moveTo>
                  <a:pt x="0" y="0"/>
                </a:moveTo>
                <a:lnTo>
                  <a:pt x="2733421" y="461444"/>
                </a:lnTo>
                <a:lnTo>
                  <a:pt x="2294818" y="3063138"/>
                </a:lnTo>
                <a:lnTo>
                  <a:pt x="2310547" y="3085156"/>
                </a:lnTo>
                <a:lnTo>
                  <a:pt x="0" y="2741169"/>
                </a:lnTo>
                <a:close/>
              </a:path>
            </a:pathLst>
          </a:custGeom>
          <a:noFill/>
          <a:ln w="38100">
            <a:noFill/>
          </a:ln>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2DB3A9-2A4B-FECD-6F85-26DE03DF965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t="5230" r="-3" b="7964"/>
          <a:stretch>
            <a:fillRect/>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sp>
        <p:nvSpPr>
          <p:cNvPr id="6" name="TextBox 5">
            <a:extLst>
              <a:ext uri="{FF2B5EF4-FFF2-40B4-BE49-F238E27FC236}">
                <a16:creationId xmlns:a16="http://schemas.microsoft.com/office/drawing/2014/main" id="{4560653B-C8DB-9E43-7474-1E3B8A34581F}"/>
              </a:ext>
            </a:extLst>
          </p:cNvPr>
          <p:cNvSpPr txBox="1"/>
          <p:nvPr/>
        </p:nvSpPr>
        <p:spPr>
          <a:xfrm>
            <a:off x="4056062" y="2666999"/>
            <a:ext cx="7446961" cy="3124201"/>
          </a:xfrm>
          <a:prstGeom prst="rect">
            <a:avLst/>
          </a:prstGeom>
        </p:spPr>
        <p:txBody>
          <a:bodyPr vert="horz" lIns="91440" tIns="45720" rIns="91440" bIns="45720" rtlCol="0" anchor="ctr">
            <a:normAutofit/>
          </a:bodyPr>
          <a:lstStyle/>
          <a:p>
            <a:pPr marR="0" lvl="0" fontAlgn="auto">
              <a:lnSpc>
                <a:spcPct val="90000"/>
              </a:lnSpc>
              <a:spcBef>
                <a:spcPct val="20000"/>
              </a:spcBef>
              <a:spcAft>
                <a:spcPts val="600"/>
              </a:spcAft>
              <a:buClr>
                <a:schemeClr val="accent1">
                  <a:lumMod val="75000"/>
                </a:schemeClr>
              </a:buClr>
              <a:buSzPct val="145000"/>
              <a:tabLst/>
              <a:defRPr/>
            </a:pPr>
            <a:r>
              <a:rPr kumimoji="0" lang="en-US" sz="1700" b="0" i="0" u="none" strike="noStrike" spc="0" normalizeH="0" baseline="0" noProof="0" dirty="0">
                <a:ln>
                  <a:noFill/>
                </a:ln>
                <a:solidFill>
                  <a:srgbClr val="002060"/>
                </a:solidFill>
                <a:uLnTx/>
                <a:uFillTx/>
              </a:rPr>
              <a:t>Below are SSHRC resources to support applicants working in Indigenous research; merit reviewers assessing applications related to Indigenous research; and communities and other research partners engaged in Indigenous research:</a:t>
            </a:r>
          </a:p>
          <a:p>
            <a:pPr marL="342900" marR="0" lvl="0" indent="-228600" fontAlgn="auto">
              <a:lnSpc>
                <a:spcPct val="90000"/>
              </a:lnSpc>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solidFill>
                  <a:srgbClr val="002060"/>
                </a:solidFill>
                <a:uLnTx/>
                <a:uFillTx/>
                <a:hlinkClick r:id="rId6">
                  <a:extLst>
                    <a:ext uri="{A12FA001-AC4F-418D-AE19-62706E023703}">
                      <ahyp:hlinkClr xmlns:ahyp="http://schemas.microsoft.com/office/drawing/2018/hyperlinkcolor" val="tx"/>
                    </a:ext>
                  </a:extLst>
                </a:hlinkClick>
              </a:rPr>
              <a:t>Definition of Indigenous research</a:t>
            </a:r>
            <a:endParaRPr kumimoji="0" lang="en-US" sz="1700" b="0" i="0" u="none" strike="noStrike" spc="0" normalizeH="0" baseline="0" noProof="0" dirty="0">
              <a:ln>
                <a:noFill/>
              </a:ln>
              <a:solidFill>
                <a:srgbClr val="002060"/>
              </a:solidFill>
              <a:uLnTx/>
              <a:uFillTx/>
            </a:endParaRPr>
          </a:p>
          <a:p>
            <a:pPr marL="342900" marR="0" lvl="0" indent="-228600" fontAlgn="auto">
              <a:lnSpc>
                <a:spcPct val="90000"/>
              </a:lnSpc>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solidFill>
                  <a:srgbClr val="002060"/>
                </a:solidFill>
                <a:uLnTx/>
                <a:uFillTx/>
                <a:hlinkClick r:id="rId7">
                  <a:extLst>
                    <a:ext uri="{A12FA001-AC4F-418D-AE19-62706E023703}">
                      <ahyp:hlinkClr xmlns:ahyp="http://schemas.microsoft.com/office/drawing/2018/hyperlinkcolor" val="tx"/>
                    </a:ext>
                  </a:extLst>
                </a:hlinkClick>
              </a:rPr>
              <a:t>Indigenous Leadership Circle in Research </a:t>
            </a:r>
            <a:endParaRPr kumimoji="0" lang="en-US" sz="1700" b="0" i="0" u="none" strike="noStrike" spc="0" normalizeH="0" baseline="0" noProof="0" dirty="0">
              <a:ln>
                <a:noFill/>
              </a:ln>
              <a:solidFill>
                <a:srgbClr val="002060"/>
              </a:solidFill>
              <a:uLnTx/>
              <a:uFillTx/>
            </a:endParaRPr>
          </a:p>
          <a:p>
            <a:pPr marL="342900" marR="0" lvl="0" indent="-228600" fontAlgn="auto">
              <a:lnSpc>
                <a:spcPct val="90000"/>
              </a:lnSpc>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solidFill>
                  <a:srgbClr val="002060"/>
                </a:solidFill>
                <a:uLnTx/>
                <a:uFillTx/>
                <a:hlinkClick r:id="rId8">
                  <a:extLst>
                    <a:ext uri="{A12FA001-AC4F-418D-AE19-62706E023703}">
                      <ahyp:hlinkClr xmlns:ahyp="http://schemas.microsoft.com/office/drawing/2018/hyperlinkcolor" val="tx"/>
                    </a:ext>
                  </a:extLst>
                </a:hlinkClick>
              </a:rPr>
              <a:t>Indigenous Research Statement of Principles</a:t>
            </a:r>
            <a:r>
              <a:rPr kumimoji="0" lang="en-US" sz="1700" b="0" i="0" u="none" strike="noStrike" spc="0" normalizeH="0" baseline="0" noProof="0" dirty="0">
                <a:ln>
                  <a:noFill/>
                </a:ln>
                <a:solidFill>
                  <a:srgbClr val="002060"/>
                </a:solidFill>
                <a:uLnTx/>
                <a:uFillTx/>
              </a:rPr>
              <a:t> </a:t>
            </a:r>
          </a:p>
          <a:p>
            <a:pPr marL="342900" marR="0" lvl="0" indent="-228600" fontAlgn="auto">
              <a:lnSpc>
                <a:spcPct val="90000"/>
              </a:lnSpc>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solidFill>
                  <a:srgbClr val="002060"/>
                </a:solidFill>
                <a:uLnTx/>
                <a:uFillTx/>
                <a:hlinkClick r:id="rId9">
                  <a:extLst>
                    <a:ext uri="{A12FA001-AC4F-418D-AE19-62706E023703}">
                      <ahyp:hlinkClr xmlns:ahyp="http://schemas.microsoft.com/office/drawing/2018/hyperlinkcolor" val="tx"/>
                    </a:ext>
                  </a:extLst>
                </a:hlinkClick>
              </a:rPr>
              <a:t>Tri-Council Policy Statement: Ethical Conduct for Research Involving Humans Chapter 9: Research Involving the First Nations, Inuit and Métis Peoples of Canada</a:t>
            </a:r>
            <a:endParaRPr kumimoji="0" lang="en-US" sz="1700" b="0" i="0" u="sng" strike="noStrike" spc="0" normalizeH="0" baseline="0" noProof="0" dirty="0">
              <a:ln>
                <a:noFill/>
              </a:ln>
              <a:solidFill>
                <a:srgbClr val="002060"/>
              </a:solidFill>
              <a:uLnTx/>
              <a:uFillTx/>
            </a:endParaRPr>
          </a:p>
        </p:txBody>
      </p:sp>
    </p:spTree>
    <p:extLst>
      <p:ext uri="{BB962C8B-B14F-4D97-AF65-F5344CB8AC3E}">
        <p14:creationId xmlns:p14="http://schemas.microsoft.com/office/powerpoint/2010/main" val="3003461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D1C1-1A4C-9F0C-0782-AA708ECCDD8A}"/>
              </a:ext>
            </a:extLst>
          </p:cNvPr>
          <p:cNvSpPr>
            <a:spLocks noGrp="1"/>
          </p:cNvSpPr>
          <p:nvPr>
            <p:ph type="title"/>
          </p:nvPr>
        </p:nvSpPr>
        <p:spPr>
          <a:xfrm>
            <a:off x="1484312" y="685800"/>
            <a:ext cx="5747778" cy="1752599"/>
          </a:xfrm>
        </p:spPr>
        <p:txBody>
          <a:bodyPr vert="horz" lIns="91440" tIns="45720" rIns="91440" bIns="45720" rtlCol="0" anchor="ctr">
            <a:normAutofit/>
          </a:bodyPr>
          <a:lstStyle/>
          <a:p>
            <a:r>
              <a:rPr lang="en-US"/>
              <a:t>Resources for Scholarship Applications</a:t>
            </a:r>
          </a:p>
        </p:txBody>
      </p:sp>
      <p:sp>
        <p:nvSpPr>
          <p:cNvPr id="3" name="TextBox 2">
            <a:extLst>
              <a:ext uri="{FF2B5EF4-FFF2-40B4-BE49-F238E27FC236}">
                <a16:creationId xmlns:a16="http://schemas.microsoft.com/office/drawing/2014/main" id="{037A28EF-FB28-D8EC-0D92-5AC08ABC12CF}"/>
              </a:ext>
            </a:extLst>
          </p:cNvPr>
          <p:cNvSpPr txBox="1"/>
          <p:nvPr/>
        </p:nvSpPr>
        <p:spPr>
          <a:xfrm>
            <a:off x="1484311" y="2666999"/>
            <a:ext cx="5747778" cy="3124201"/>
          </a:xfrm>
          <a:prstGeom prst="rect">
            <a:avLst/>
          </a:prstGeom>
        </p:spPr>
        <p:txBody>
          <a:bodyPr vert="horz" lIns="91440" tIns="45720" rIns="91440" bIns="45720" rtlCol="0" anchor="ctr">
            <a:normAutofit/>
          </a:bodyPr>
          <a:lstStyle/>
          <a:p>
            <a:pPr marL="57150" indent="-285750">
              <a:spcBef>
                <a:spcPct val="20000"/>
              </a:spcBef>
              <a:spcAft>
                <a:spcPts val="600"/>
              </a:spcAft>
              <a:buClr>
                <a:schemeClr val="accent1">
                  <a:lumMod val="75000"/>
                </a:schemeClr>
              </a:buClr>
              <a:buSzPct val="145000"/>
              <a:buFont typeface="Arial"/>
              <a:buChar char="•"/>
            </a:pPr>
            <a:r>
              <a:rPr lang="en-US" u="sng">
                <a:hlinkClick r:id="rId3">
                  <a:extLst>
                    <a:ext uri="{A12FA001-AC4F-418D-AE19-62706E023703}">
                      <ahyp:hlinkClr xmlns:ahyp="http://schemas.microsoft.com/office/drawing/2018/hyperlinkcolor" val="tx"/>
                    </a:ext>
                  </a:extLst>
                </a:hlinkClick>
              </a:rPr>
              <a:t>Guidelines on the Assessment of Contributions to Research, Training and Mentoring</a:t>
            </a:r>
            <a:endParaRPr lang="en-US" u="sng"/>
          </a:p>
          <a:p>
            <a:pPr marL="57150" indent="-285750">
              <a:spcBef>
                <a:spcPct val="20000"/>
              </a:spcBef>
              <a:spcAft>
                <a:spcPts val="600"/>
              </a:spcAft>
              <a:buClr>
                <a:schemeClr val="accent1">
                  <a:lumMod val="75000"/>
                </a:schemeClr>
              </a:buClr>
              <a:buSzPct val="145000"/>
              <a:buFont typeface="Arial"/>
              <a:buChar char="•"/>
            </a:pPr>
            <a:r>
              <a:rPr lang="en-US" u="sng">
                <a:hlinkClick r:id="rId4">
                  <a:extLst>
                    <a:ext uri="{A12FA001-AC4F-418D-AE19-62706E023703}">
                      <ahyp:hlinkClr xmlns:ahyp="http://schemas.microsoft.com/office/drawing/2018/hyperlinkcolor" val="tx"/>
                    </a:ext>
                  </a:extLst>
                </a:hlinkClick>
              </a:rPr>
              <a:t>Health Research Training at CIHR</a:t>
            </a:r>
            <a:r>
              <a:rPr lang="en-US" u="sng"/>
              <a:t>: Training Tools</a:t>
            </a:r>
          </a:p>
          <a:p>
            <a:pPr marL="57150" indent="-285750">
              <a:spcBef>
                <a:spcPct val="20000"/>
              </a:spcBef>
              <a:spcAft>
                <a:spcPts val="600"/>
              </a:spcAft>
              <a:buClr>
                <a:schemeClr val="accent1">
                  <a:lumMod val="75000"/>
                </a:schemeClr>
              </a:buClr>
              <a:buSzPct val="145000"/>
              <a:buFont typeface="Arial"/>
              <a:buChar char="•"/>
            </a:pPr>
            <a:r>
              <a:rPr lang="en-US" b="0" i="0" u="sng">
                <a:hlinkClick r:id="rId5">
                  <a:extLst>
                    <a:ext uri="{A12FA001-AC4F-418D-AE19-62706E023703}">
                      <ahyp:hlinkClr xmlns:ahyp="http://schemas.microsoft.com/office/drawing/2018/hyperlinkcolor" val="tx"/>
                    </a:ext>
                  </a:extLst>
                </a:hlinkClick>
              </a:rPr>
              <a:t>Guidelines for effective research training</a:t>
            </a:r>
            <a:endParaRPr lang="en-US" b="0" i="0"/>
          </a:p>
          <a:p>
            <a:pPr marL="57150" indent="-285750">
              <a:spcBef>
                <a:spcPct val="20000"/>
              </a:spcBef>
              <a:spcAft>
                <a:spcPts val="600"/>
              </a:spcAft>
              <a:buClr>
                <a:schemeClr val="accent1">
                  <a:lumMod val="75000"/>
                </a:schemeClr>
              </a:buClr>
              <a:buSzPct val="145000"/>
              <a:buFont typeface="Arial"/>
              <a:buChar char="•"/>
            </a:pPr>
            <a:r>
              <a:rPr lang="en-US" u="sng">
                <a:hlinkClick r:id="rId6">
                  <a:extLst>
                    <a:ext uri="{A12FA001-AC4F-418D-AE19-62706E023703}">
                      <ahyp:hlinkClr xmlns:ahyp="http://schemas.microsoft.com/office/drawing/2018/hyperlinkcolor" val="tx"/>
                    </a:ext>
                  </a:extLst>
                </a:hlinkClick>
              </a:rPr>
              <a:t>Training Resources (“Career Hub”)</a:t>
            </a:r>
            <a:endParaRPr lang="en-US"/>
          </a:p>
          <a:p>
            <a:pPr marL="57150" indent="-285750">
              <a:spcBef>
                <a:spcPct val="20000"/>
              </a:spcBef>
              <a:spcAft>
                <a:spcPts val="600"/>
              </a:spcAft>
              <a:buClr>
                <a:schemeClr val="accent1">
                  <a:lumMod val="75000"/>
                </a:schemeClr>
              </a:buClr>
              <a:buSzPct val="145000"/>
              <a:buFont typeface="Arial"/>
              <a:buChar char="•"/>
            </a:pPr>
            <a:r>
              <a:rPr lang="en-US" u="sng">
                <a:hlinkClick r:id="rId7">
                  <a:extLst>
                    <a:ext uri="{A12FA001-AC4F-418D-AE19-62706E023703}">
                      <ahyp:hlinkClr xmlns:ahyp="http://schemas.microsoft.com/office/drawing/2018/hyperlinkcolor" val="tx"/>
                    </a:ext>
                  </a:extLst>
                </a:hlinkClick>
              </a:rPr>
              <a:t>San Francisco Declaration on Research Assessment (DORA)</a:t>
            </a:r>
            <a:endParaRPr lang="en-US"/>
          </a:p>
          <a:p>
            <a:pPr marL="57150" lvl="0" indent="-285750">
              <a:spcBef>
                <a:spcPct val="20000"/>
              </a:spcBef>
              <a:spcAft>
                <a:spcPts val="600"/>
              </a:spcAft>
              <a:buClr>
                <a:schemeClr val="accent1">
                  <a:lumMod val="75000"/>
                </a:schemeClr>
              </a:buClr>
              <a:buSzPct val="145000"/>
              <a:buFont typeface="Arial"/>
              <a:buChar char="•"/>
            </a:pPr>
            <a:endParaRPr lang="en-US"/>
          </a:p>
          <a:p>
            <a:pPr lvl="0" indent="-228600">
              <a:spcBef>
                <a:spcPct val="20000"/>
              </a:spcBef>
              <a:spcAft>
                <a:spcPts val="600"/>
              </a:spcAft>
              <a:buClr>
                <a:schemeClr val="accent1">
                  <a:lumMod val="75000"/>
                </a:schemeClr>
              </a:buClr>
              <a:buSzPct val="145000"/>
              <a:buFont typeface="Arial"/>
              <a:buChar char="•"/>
            </a:pPr>
            <a:endParaRPr lang="en-US"/>
          </a:p>
        </p:txBody>
      </p:sp>
      <p:pic>
        <p:nvPicPr>
          <p:cNvPr id="5" name="Picture 4">
            <a:extLst>
              <a:ext uri="{FF2B5EF4-FFF2-40B4-BE49-F238E27FC236}">
                <a16:creationId xmlns:a16="http://schemas.microsoft.com/office/drawing/2014/main" id="{2B2AAD53-6A4B-24A6-A9F3-3EA3A74981EC}"/>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rcRect t="13384" b="7129"/>
          <a:stretch>
            <a:fillRect/>
          </a:stretch>
        </p:blipFill>
        <p:spPr>
          <a:xfrm>
            <a:off x="7873801" y="1011765"/>
            <a:ext cx="3341190" cy="2191058"/>
          </a:xfrm>
          <a:prstGeom prst="rect">
            <a:avLst/>
          </a:prstGeom>
        </p:spPr>
      </p:pic>
      <p:pic>
        <p:nvPicPr>
          <p:cNvPr id="2052" name="Picture 4" descr="Aerial shot of Bata library">
            <a:extLst>
              <a:ext uri="{FF2B5EF4-FFF2-40B4-BE49-F238E27FC236}">
                <a16:creationId xmlns:a16="http://schemas.microsoft.com/office/drawing/2014/main" id="{8A486BE9-03D1-DBFE-87D0-536CE0363DBE}"/>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l="7634" r="-2" b="-2"/>
          <a:stretch>
            <a:fillRect/>
          </a:stretch>
        </p:blipFill>
        <p:spPr bwMode="auto">
          <a:xfrm>
            <a:off x="7873801" y="3367415"/>
            <a:ext cx="3341190" cy="219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9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5140733" y="685800"/>
            <a:ext cx="6362291" cy="1752599"/>
          </a:xfrm>
        </p:spPr>
        <p:txBody>
          <a:bodyPr vert="horz" lIns="91440" tIns="45720" rIns="91440" bIns="45720" rtlCol="0" anchor="ctr">
            <a:normAutofit/>
          </a:bodyPr>
          <a:lstStyle/>
          <a:p>
            <a:r>
              <a:rPr lang="en-US"/>
              <a:t>Quick Tips</a:t>
            </a:r>
          </a:p>
        </p:txBody>
      </p:sp>
      <p:pic>
        <p:nvPicPr>
          <p:cNvPr id="7" name="Picture 6">
            <a:extLst>
              <a:ext uri="{FF2B5EF4-FFF2-40B4-BE49-F238E27FC236}">
                <a16:creationId xmlns:a16="http://schemas.microsoft.com/office/drawing/2014/main" id="{0996106D-DAEA-4A08-46D2-66D23422D914}"/>
              </a:ext>
              <a:ext uri="{C183D7F6-B498-43B3-948B-1728B52AA6E4}">
                <adec:decorative xmlns:adec="http://schemas.microsoft.com/office/drawing/2017/decorative" val="1"/>
              </a:ext>
            </a:extLst>
          </p:cNvPr>
          <p:cNvPicPr>
            <a:picLocks noChangeAspect="1"/>
          </p:cNvPicPr>
          <p:nvPr/>
        </p:nvPicPr>
        <p:blipFill>
          <a:blip r:embed="rId3"/>
          <a:srcRect t="4158" r="2" b="2"/>
          <a:stretch>
            <a:fillRect/>
          </a:stretch>
        </p:blipFill>
        <p:spPr>
          <a:xfrm>
            <a:off x="654345" y="779436"/>
            <a:ext cx="3982088" cy="225174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3" name="Picture 2">
            <a:extLst>
              <a:ext uri="{FF2B5EF4-FFF2-40B4-BE49-F238E27FC236}">
                <a16:creationId xmlns:a16="http://schemas.microsoft.com/office/drawing/2014/main" id="{E8B26FCB-26AB-62FC-F71E-689686462C46}"/>
              </a:ext>
              <a:ext uri="{C183D7F6-B498-43B3-948B-1728B52AA6E4}">
                <adec:decorative xmlns:adec="http://schemas.microsoft.com/office/drawing/2017/decorative" val="1"/>
              </a:ext>
            </a:extLst>
          </p:cNvPr>
          <p:cNvPicPr>
            <a:picLocks noChangeAspect="1"/>
          </p:cNvPicPr>
          <p:nvPr/>
        </p:nvPicPr>
        <p:blipFill>
          <a:blip r:embed="rId4"/>
          <a:srcRect l="2100" r="63851" b="-1"/>
          <a:stretch>
            <a:fillRect/>
          </a:stretch>
        </p:blipFill>
        <p:spPr>
          <a:xfrm>
            <a:off x="1901654" y="3423522"/>
            <a:ext cx="1487469" cy="245737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Content Placeholder 4">
            <a:extLst>
              <a:ext uri="{FF2B5EF4-FFF2-40B4-BE49-F238E27FC236}">
                <a16:creationId xmlns:a16="http://schemas.microsoft.com/office/drawing/2014/main" id="{455C78E4-7770-FF0D-6CC8-72243F7156EF}"/>
              </a:ext>
            </a:extLst>
          </p:cNvPr>
          <p:cNvSpPr>
            <a:spLocks/>
          </p:cNvSpPr>
          <p:nvPr/>
        </p:nvSpPr>
        <p:spPr>
          <a:xfrm>
            <a:off x="5140732" y="2666999"/>
            <a:ext cx="6362291" cy="3124201"/>
          </a:xfrm>
          <a:prstGeom prst="rect">
            <a:avLst/>
          </a:prstGeom>
        </p:spPr>
        <p:txBody>
          <a:bodyPr vert="horz" lIns="91440" tIns="45720" rIns="91440" bIns="45720" rtlCol="0" anchor="ctr">
            <a:normAutofit/>
          </a:bodyPr>
          <a:lstStyle/>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Read all instructions, ensure you are eligible prior to starting</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Start early and create a timeline to complete tasks</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Edit, review, and edit again</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Concisely show how your research is innovative and valuable</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Demonstrate that your research is feasible and will impact your field and beyond</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Demonstrate familiarity with principles of equity, diversity, inclusivity, sex and gender-based analysis, knowledge mobilization/ transfer</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Submit early to allow time for any technology difficulties</a:t>
            </a:r>
          </a:p>
          <a:p>
            <a:pPr>
              <a:lnSpc>
                <a:spcPct val="90000"/>
              </a:lnSpc>
              <a:spcBef>
                <a:spcPct val="20000"/>
              </a:spcBef>
              <a:spcAft>
                <a:spcPts val="600"/>
              </a:spcAft>
              <a:buClr>
                <a:schemeClr val="accent1">
                  <a:lumMod val="75000"/>
                </a:schemeClr>
              </a:buClr>
              <a:buSzPct val="145000"/>
              <a:buFont typeface="Arial"/>
              <a:buChar char="•"/>
            </a:pPr>
            <a:endParaRPr lang="en-US" sz="1500"/>
          </a:p>
          <a:p>
            <a:pPr indent="-228600">
              <a:lnSpc>
                <a:spcPct val="90000"/>
              </a:lnSpc>
              <a:spcBef>
                <a:spcPct val="20000"/>
              </a:spcBef>
              <a:spcAft>
                <a:spcPts val="600"/>
              </a:spcAft>
              <a:buClr>
                <a:schemeClr val="accent1">
                  <a:lumMod val="75000"/>
                </a:schemeClr>
              </a:buClr>
              <a:buSzPct val="145000"/>
              <a:buFont typeface="Arial"/>
              <a:buChar char="•"/>
            </a:pPr>
            <a:endParaRPr lang="en-US" sz="1500"/>
          </a:p>
        </p:txBody>
      </p:sp>
    </p:spTree>
    <p:extLst>
      <p:ext uri="{BB962C8B-B14F-4D97-AF65-F5344CB8AC3E}">
        <p14:creationId xmlns:p14="http://schemas.microsoft.com/office/powerpoint/2010/main" val="359155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55"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CA"/>
            </a:p>
          </p:txBody>
        </p:sp>
        <p:sp>
          <p:nvSpPr>
            <p:cNvPr id="56"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CA"/>
            </a:p>
          </p:txBody>
        </p:sp>
        <p:sp>
          <p:nvSpPr>
            <p:cNvPr id="57"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CA"/>
            </a:p>
          </p:txBody>
        </p:sp>
        <p:sp>
          <p:nvSpPr>
            <p:cNvPr id="58"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CA"/>
            </a:p>
          </p:txBody>
        </p:sp>
        <p:sp>
          <p:nvSpPr>
            <p:cNvPr id="59"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CA"/>
            </a:p>
          </p:txBody>
        </p:sp>
        <p:sp>
          <p:nvSpPr>
            <p:cNvPr id="60"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CA"/>
            </a:p>
          </p:txBody>
        </p:sp>
      </p:grpSp>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4173982" y="4441228"/>
            <a:ext cx="7413623" cy="1440402"/>
          </a:xfrm>
        </p:spPr>
        <p:txBody>
          <a:bodyPr vert="horz" lIns="91440" tIns="45720" rIns="91440" bIns="45720" rtlCol="0" anchor="b" anchorCtr="1">
            <a:noAutofit/>
          </a:bodyPr>
          <a:lstStyle/>
          <a:p>
            <a:pPr algn="l">
              <a:lnSpc>
                <a:spcPct val="90000"/>
              </a:lnSpc>
            </a:pPr>
            <a:r>
              <a:rPr lang="en-US" sz="1800" b="1" dirty="0"/>
              <a:t>School of Graduate Studies</a:t>
            </a:r>
            <a:br>
              <a:rPr lang="en-US" sz="1800" b="1" dirty="0"/>
            </a:br>
            <a:r>
              <a:rPr lang="en-US" sz="1800" b="1" dirty="0"/>
              <a:t>Blackburn Hall, Suite 115</a:t>
            </a:r>
            <a:br>
              <a:rPr lang="en-US" sz="1800" b="1" dirty="0"/>
            </a:br>
            <a:r>
              <a:rPr lang="en-US" sz="1800" b="1" dirty="0"/>
              <a:t>All scholarship Applications inquires direct to: </a:t>
            </a:r>
            <a:r>
              <a:rPr lang="en-US" sz="1800" b="1" dirty="0">
                <a:hlinkClick r:id="rId4">
                  <a:extLst>
                    <a:ext uri="{A12FA001-AC4F-418D-AE19-62706E023703}">
                      <ahyp:hlinkClr xmlns:ahyp="http://schemas.microsoft.com/office/drawing/2018/hyperlinkcolor" val="tx"/>
                    </a:ext>
                  </a:extLst>
                </a:hlinkClick>
              </a:rPr>
              <a:t>graduatefinance@trentu.ca</a:t>
            </a:r>
            <a:br>
              <a:rPr lang="en-US" sz="1800" b="1" dirty="0"/>
            </a:br>
            <a:endParaRPr lang="en-US" sz="1800" b="1" dirty="0"/>
          </a:p>
        </p:txBody>
      </p:sp>
      <p:pic>
        <p:nvPicPr>
          <p:cNvPr id="2" name="Picture 1">
            <a:extLst>
              <a:ext uri="{FF2B5EF4-FFF2-40B4-BE49-F238E27FC236}">
                <a16:creationId xmlns:a16="http://schemas.microsoft.com/office/drawing/2014/main" id="{F8609D2B-3C2E-16DE-633B-F2F5D1EBD0C9}"/>
              </a:ext>
              <a:ext uri="{C183D7F6-B498-43B3-948B-1728B52AA6E4}">
                <adec:decorative xmlns:adec="http://schemas.microsoft.com/office/drawing/2017/decorative" val="1"/>
              </a:ext>
            </a:extLst>
          </p:cNvPr>
          <p:cNvPicPr>
            <a:picLocks noChangeAspect="1"/>
          </p:cNvPicPr>
          <p:nvPr/>
        </p:nvPicPr>
        <p:blipFill>
          <a:blip r:embed="rId5"/>
          <a:srcRect t="2893" r="1" b="8583"/>
          <a:stretch>
            <a:fillRect/>
          </a:stretch>
        </p:blipFill>
        <p:spPr>
          <a:xfrm>
            <a:off x="3967843" y="608014"/>
            <a:ext cx="7487555" cy="372843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845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F3296-D067-1067-6453-F72142B0F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50342-3201-9761-FAD9-AFCFCE67D71A}"/>
              </a:ext>
            </a:extLst>
          </p:cNvPr>
          <p:cNvSpPr>
            <a:spLocks noGrp="1"/>
          </p:cNvSpPr>
          <p:nvPr>
            <p:ph type="title"/>
          </p:nvPr>
        </p:nvSpPr>
        <p:spPr>
          <a:xfrm>
            <a:off x="3525291" y="164267"/>
            <a:ext cx="6628842" cy="1456726"/>
          </a:xfrm>
        </p:spPr>
        <p:txBody>
          <a:bodyPr vert="horz" lIns="182880" tIns="182880" rIns="182880" bIns="182880" rtlCol="0" anchor="ctr">
            <a:normAutofit fontScale="90000"/>
          </a:bodyPr>
          <a:lstStyle/>
          <a:p>
            <a:br>
              <a:rPr lang="en-US" sz="2800" dirty="0"/>
            </a:br>
            <a:r>
              <a:rPr lang="en-US" sz="2800" b="1" dirty="0"/>
              <a:t>Which </a:t>
            </a:r>
            <a:br>
              <a:rPr lang="en-US" sz="2800" b="1" dirty="0"/>
            </a:br>
            <a:r>
              <a:rPr lang="en-US" sz="2800" b="1" dirty="0"/>
              <a:t>Selection Review Committee</a:t>
            </a:r>
            <a:br>
              <a:rPr lang="en-US" sz="2800" b="1" dirty="0"/>
            </a:br>
            <a:r>
              <a:rPr lang="en-US" sz="2800" b="1" dirty="0"/>
              <a:t>should you Select?</a:t>
            </a:r>
            <a:br>
              <a:rPr lang="en-US" sz="2800" b="1" dirty="0"/>
            </a:br>
            <a:endParaRPr lang="en-US" sz="2800" b="1" dirty="0"/>
          </a:p>
        </p:txBody>
      </p:sp>
      <p:graphicFrame>
        <p:nvGraphicFramePr>
          <p:cNvPr id="6" name="TextBox 2" descr="Assistance with selecting yur Selection Review Committee - if unsure, email graduatefinance@trentu.ca">
            <a:extLst>
              <a:ext uri="{FF2B5EF4-FFF2-40B4-BE49-F238E27FC236}">
                <a16:creationId xmlns:a16="http://schemas.microsoft.com/office/drawing/2014/main" id="{082A1F53-A643-E2B1-93A0-AA07F831A446}"/>
              </a:ext>
            </a:extLst>
          </p:cNvPr>
          <p:cNvGraphicFramePr/>
          <p:nvPr>
            <p:extLst>
              <p:ext uri="{D42A27DB-BD31-4B8C-83A1-F6EECF244321}">
                <p14:modId xmlns:p14="http://schemas.microsoft.com/office/powerpoint/2010/main" val="181580073"/>
              </p:ext>
            </p:extLst>
          </p:nvPr>
        </p:nvGraphicFramePr>
        <p:xfrm>
          <a:off x="2660904" y="1814420"/>
          <a:ext cx="3516427" cy="4150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CED82A6B-4122-F9DE-4660-8C9AD9606514}"/>
              </a:ext>
            </a:extLst>
          </p:cNvPr>
          <p:cNvSpPr>
            <a:spLocks noGrp="1"/>
          </p:cNvSpPr>
          <p:nvPr>
            <p:ph type="body" sz="half" idx="2"/>
          </p:nvPr>
        </p:nvSpPr>
        <p:spPr>
          <a:xfrm>
            <a:off x="6766560" y="1814420"/>
            <a:ext cx="5058372" cy="3897085"/>
          </a:xfrm>
        </p:spPr>
        <p:txBody>
          <a:bodyPr vert="horz" lIns="91440" tIns="45720" rIns="91440" bIns="45720" rtlCol="0">
            <a:normAutofit fontScale="70000" lnSpcReduction="20000"/>
          </a:bodyPr>
          <a:lstStyle/>
          <a:p>
            <a:pPr algn="l">
              <a:lnSpc>
                <a:spcPct val="90000"/>
              </a:lnSpc>
            </a:pPr>
            <a:r>
              <a:rPr lang="en-US" sz="2100" b="1" dirty="0">
                <a:solidFill>
                  <a:srgbClr val="000066"/>
                </a:solidFill>
              </a:rPr>
              <a:t>NSERC – Natural Sciences and Engineering Research Council</a:t>
            </a:r>
          </a:p>
          <a:p>
            <a:pPr algn="l">
              <a:spcBef>
                <a:spcPts val="1200"/>
              </a:spcBef>
              <a:spcAft>
                <a:spcPts val="1800"/>
              </a:spcAft>
            </a:pPr>
            <a:r>
              <a:rPr lang="en-US" sz="2100" b="0" i="0" dirty="0">
                <a:solidFill>
                  <a:schemeClr val="tx1">
                    <a:lumMod val="85000"/>
                    <a:lumOff val="15000"/>
                  </a:schemeClr>
                </a:solidFill>
                <a:effectLst/>
              </a:rPr>
              <a:t>The intended objective(s) of the research must primarily be to advance knowledge in one or more of the natural science or engineering disciplines.</a:t>
            </a:r>
          </a:p>
          <a:p>
            <a:pPr algn="l">
              <a:spcBef>
                <a:spcPts val="1200"/>
              </a:spcBef>
              <a:spcAft>
                <a:spcPts val="1800"/>
              </a:spcAft>
            </a:pPr>
            <a:r>
              <a:rPr lang="en-US" sz="2100" dirty="0">
                <a:solidFill>
                  <a:schemeClr val="tx1">
                    <a:lumMod val="85000"/>
                    <a:lumOff val="15000"/>
                  </a:schemeClr>
                </a:solidFill>
              </a:rPr>
              <a:t>------------------------------------------------------------------------------</a:t>
            </a:r>
          </a:p>
          <a:p>
            <a:pPr algn="l">
              <a:lnSpc>
                <a:spcPct val="110000"/>
              </a:lnSpc>
              <a:spcBef>
                <a:spcPts val="0"/>
              </a:spcBef>
              <a:spcAft>
                <a:spcPts val="1800"/>
              </a:spcAft>
            </a:pPr>
            <a:r>
              <a:rPr lang="en-US" sz="2100" b="1" i="0" dirty="0">
                <a:solidFill>
                  <a:srgbClr val="000066"/>
                </a:solidFill>
                <a:effectLst/>
              </a:rPr>
              <a:t>SSHRC – Social Sciences and Humanities Research Council</a:t>
            </a:r>
          </a:p>
          <a:p>
            <a:pPr algn="l">
              <a:lnSpc>
                <a:spcPct val="110000"/>
              </a:lnSpc>
              <a:spcBef>
                <a:spcPts val="0"/>
              </a:spcBef>
            </a:pPr>
            <a:r>
              <a:rPr lang="en-US" sz="2100" dirty="0">
                <a:solidFill>
                  <a:schemeClr val="tx1">
                    <a:lumMod val="85000"/>
                    <a:lumOff val="15000"/>
                  </a:schemeClr>
                </a:solidFill>
              </a:rPr>
              <a:t>The intended outcome of the research must primarily be to add to our understanding and knowledge of individuals, groups, and societies – what we think, how we live and how we interact with each other and the world around us. </a:t>
            </a:r>
          </a:p>
          <a:p>
            <a:pPr algn="l">
              <a:lnSpc>
                <a:spcPct val="90000"/>
              </a:lnSpc>
            </a:pPr>
            <a:endParaRPr lang="en-US" sz="1300" dirty="0">
              <a:solidFill>
                <a:schemeClr val="tx1">
                  <a:lumMod val="85000"/>
                  <a:lumOff val="15000"/>
                </a:schemeClr>
              </a:solidFill>
            </a:endParaRPr>
          </a:p>
        </p:txBody>
      </p:sp>
    </p:spTree>
    <p:extLst>
      <p:ext uri="{BB962C8B-B14F-4D97-AF65-F5344CB8AC3E}">
        <p14:creationId xmlns:p14="http://schemas.microsoft.com/office/powerpoint/2010/main" val="3433149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8"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19"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20"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21"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22"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23"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useBgFill="1">
        <p:nvSpPr>
          <p:cNvPr id="25" name="Rectangle 24">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28"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32"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33"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34"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35"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36"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37"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6" name="Title 5">
            <a:extLst>
              <a:ext uri="{FF2B5EF4-FFF2-40B4-BE49-F238E27FC236}">
                <a16:creationId xmlns:a16="http://schemas.microsoft.com/office/drawing/2014/main" id="{B803CCCD-6E63-628F-376F-950CB2906EA4}"/>
              </a:ext>
            </a:extLst>
          </p:cNvPr>
          <p:cNvSpPr>
            <a:spLocks noGrp="1"/>
          </p:cNvSpPr>
          <p:nvPr>
            <p:ph type="title"/>
          </p:nvPr>
        </p:nvSpPr>
        <p:spPr>
          <a:xfrm>
            <a:off x="4000499" y="275166"/>
            <a:ext cx="7345891" cy="1413933"/>
          </a:xfrm>
        </p:spPr>
        <p:txBody>
          <a:bodyPr vert="horz" lIns="91440" tIns="45720" rIns="91440" bIns="45720" rtlCol="0" anchor="ctr">
            <a:normAutofit/>
          </a:bodyPr>
          <a:lstStyle/>
          <a:p>
            <a:r>
              <a:rPr lang="en-US" sz="3200" b="1" dirty="0"/>
              <a:t>OGS / QEII-OGSST: </a:t>
            </a:r>
            <a:br>
              <a:rPr lang="en-US" sz="3200" b="1" dirty="0"/>
            </a:br>
            <a:r>
              <a:rPr lang="en-US" sz="3200" b="1" dirty="0"/>
              <a:t>Program of Study Eligibility</a:t>
            </a:r>
          </a:p>
        </p:txBody>
      </p:sp>
      <p:pic>
        <p:nvPicPr>
          <p:cNvPr id="12" name="Picture 11" descr="A top view of books with different cover colours">
            <a:extLst>
              <a:ext uri="{FF2B5EF4-FFF2-40B4-BE49-F238E27FC236}">
                <a16:creationId xmlns:a16="http://schemas.microsoft.com/office/drawing/2014/main" id="{5267427C-FC7B-78B2-23F4-47DB7A446E38}"/>
              </a:ext>
            </a:extLst>
          </p:cNvPr>
          <p:cNvPicPr>
            <a:picLocks noChangeAspect="1"/>
          </p:cNvPicPr>
          <p:nvPr/>
        </p:nvPicPr>
        <p:blipFill>
          <a:blip r:embed="rId4"/>
          <a:srcRect l="21308" r="28253"/>
          <a:stretch>
            <a:fillRect/>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9" name="Title 1">
            <a:extLst>
              <a:ext uri="{FF2B5EF4-FFF2-40B4-BE49-F238E27FC236}">
                <a16:creationId xmlns:a16="http://schemas.microsoft.com/office/drawing/2014/main" id="{5509B1ED-4D78-65EC-0579-DA9E41D7C42C}"/>
              </a:ext>
            </a:extLst>
          </p:cNvPr>
          <p:cNvSpPr txBox="1">
            <a:spLocks/>
          </p:cNvSpPr>
          <p:nvPr/>
        </p:nvSpPr>
        <p:spPr bwMode="black">
          <a:xfrm>
            <a:off x="3843867" y="2048933"/>
            <a:ext cx="7659156" cy="374226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5400" kern="1200" cap="all" spc="200" baseline="0">
                <a:solidFill>
                  <a:srgbClr val="262626"/>
                </a:solidFill>
                <a:latin typeface="+mj-lt"/>
                <a:ea typeface="+mj-ea"/>
                <a:cs typeface="+mj-cs"/>
              </a:defRPr>
            </a:lvl1pPr>
          </a:lstStyle>
          <a:p>
            <a:pPr algn="l" defTabSz="457200">
              <a:spcBef>
                <a:spcPct val="20000"/>
              </a:spcBef>
              <a:spcAft>
                <a:spcPts val="600"/>
              </a:spcAft>
              <a:buClr>
                <a:schemeClr val="accent1">
                  <a:lumMod val="75000"/>
                </a:schemeClr>
              </a:buClr>
              <a:buSzPct val="145000"/>
            </a:pPr>
            <a:r>
              <a:rPr lang="en-US" sz="2200" cap="none" spc="0" dirty="0">
                <a:solidFill>
                  <a:schemeClr val="tx1"/>
                </a:solidFill>
                <a:latin typeface="+mn-lt"/>
                <a:ea typeface="+mn-ea"/>
                <a:cs typeface="+mn-cs"/>
              </a:rPr>
              <a:t>An eligible graduate program must include a significant research component that leads to the completion of a thesis, major research project, dissertation, scholarly publication, performance, recital and/or exhibit that is merit/expert reviewed at the institutional level as a requirement for completion of the program. </a:t>
            </a:r>
          </a:p>
          <a:p>
            <a:pPr algn="l" defTabSz="457200">
              <a:spcBef>
                <a:spcPct val="20000"/>
              </a:spcBef>
              <a:spcAft>
                <a:spcPts val="600"/>
              </a:spcAft>
              <a:buClr>
                <a:schemeClr val="accent1">
                  <a:lumMod val="75000"/>
                </a:schemeClr>
              </a:buClr>
              <a:buSzPct val="145000"/>
              <a:buFont typeface="Arial"/>
              <a:buChar char="•"/>
            </a:pPr>
            <a:endParaRPr lang="en-US" sz="2200" cap="none" spc="0" dirty="0">
              <a:solidFill>
                <a:schemeClr val="tx1"/>
              </a:solidFill>
              <a:latin typeface="+mn-lt"/>
              <a:ea typeface="+mn-ea"/>
              <a:cs typeface="+mn-cs"/>
            </a:endParaRPr>
          </a:p>
          <a:p>
            <a:pPr algn="l" defTabSz="457200">
              <a:spcBef>
                <a:spcPct val="20000"/>
              </a:spcBef>
              <a:spcAft>
                <a:spcPts val="600"/>
              </a:spcAft>
              <a:buClr>
                <a:schemeClr val="accent1">
                  <a:lumMod val="75000"/>
                </a:schemeClr>
              </a:buClr>
              <a:buSzPct val="145000"/>
            </a:pPr>
            <a:r>
              <a:rPr lang="en-US" sz="2200" cap="none" spc="0" dirty="0">
                <a:solidFill>
                  <a:schemeClr val="tx1"/>
                </a:solidFill>
                <a:latin typeface="+mn-lt"/>
                <a:ea typeface="+mn-ea"/>
                <a:cs typeface="+mn-cs"/>
              </a:rPr>
              <a:t>Trent applicants may contact: </a:t>
            </a:r>
            <a:r>
              <a:rPr lang="en-US" sz="2200" cap="none" spc="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graduatefinance@trentu.ca</a:t>
            </a:r>
            <a:r>
              <a:rPr lang="en-US" sz="2200" cap="none" spc="0" dirty="0">
                <a:solidFill>
                  <a:schemeClr val="tx1"/>
                </a:solidFill>
                <a:latin typeface="+mn-lt"/>
                <a:ea typeface="+mn-ea"/>
                <a:cs typeface="+mn-cs"/>
              </a:rPr>
              <a:t> to clarify program of study eligibility for an Ontario Graduate Scholarship.</a:t>
            </a:r>
          </a:p>
          <a:p>
            <a:pPr indent="-228600" algn="l" defTabSz="457200">
              <a:spcBef>
                <a:spcPct val="20000"/>
              </a:spcBef>
              <a:spcAft>
                <a:spcPts val="600"/>
              </a:spcAft>
              <a:buClr>
                <a:schemeClr val="accent1">
                  <a:lumMod val="75000"/>
                </a:schemeClr>
              </a:buClr>
              <a:buSzPct val="145000"/>
              <a:buFont typeface="Arial"/>
              <a:buChar char="•"/>
            </a:pPr>
            <a:endParaRPr lang="en-US" sz="2200" cap="none" dirty="0">
              <a:solidFill>
                <a:schemeClr val="tx1"/>
              </a:solidFill>
              <a:latin typeface="+mn-lt"/>
              <a:ea typeface="+mn-ea"/>
              <a:cs typeface="+mn-cs"/>
            </a:endParaRPr>
          </a:p>
        </p:txBody>
      </p:sp>
    </p:spTree>
    <p:extLst>
      <p:ext uri="{BB962C8B-B14F-4D97-AF65-F5344CB8AC3E}">
        <p14:creationId xmlns:p14="http://schemas.microsoft.com/office/powerpoint/2010/main" val="86631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1683DC92-D002-A7C1-8B3E-9A760C0FD347}"/>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1"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32"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33"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34"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35"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36"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7" name="Title 6">
            <a:extLst>
              <a:ext uri="{FF2B5EF4-FFF2-40B4-BE49-F238E27FC236}">
                <a16:creationId xmlns:a16="http://schemas.microsoft.com/office/drawing/2014/main" id="{EB09DB26-4E8F-D967-7BEB-F96313BBF391}"/>
              </a:ext>
            </a:extLst>
          </p:cNvPr>
          <p:cNvSpPr>
            <a:spLocks noGrp="1"/>
          </p:cNvSpPr>
          <p:nvPr>
            <p:ph type="title"/>
          </p:nvPr>
        </p:nvSpPr>
        <p:spPr>
          <a:xfrm>
            <a:off x="5021035" y="172508"/>
            <a:ext cx="5904141" cy="965200"/>
          </a:xfrm>
          <a:prstGeom prst="ellipse">
            <a:avLst/>
          </a:prstGeom>
        </p:spPr>
        <p:txBody>
          <a:bodyPr vert="horz" lIns="91440" tIns="45720" rIns="91440" bIns="45720" rtlCol="0" anchor="ctr">
            <a:noAutofit/>
          </a:bodyPr>
          <a:lstStyle/>
          <a:p>
            <a:pPr>
              <a:lnSpc>
                <a:spcPct val="90000"/>
              </a:lnSpc>
            </a:pPr>
            <a:r>
              <a:rPr lang="en-US" sz="2800" b="1" dirty="0"/>
              <a:t>Eligibility Time for OGS / QEII-OGSST</a:t>
            </a:r>
          </a:p>
        </p:txBody>
      </p:sp>
      <p:pic>
        <p:nvPicPr>
          <p:cNvPr id="25" name="Picture 24">
            <a:extLst>
              <a:ext uri="{FF2B5EF4-FFF2-40B4-BE49-F238E27FC236}">
                <a16:creationId xmlns:a16="http://schemas.microsoft.com/office/drawing/2014/main" id="{19F59DDE-E317-3666-8875-CEB45DE1ED9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r="-1" b="336"/>
          <a:stretch>
            <a:fillRect/>
          </a:stretch>
        </p:blipFill>
        <p:spPr>
          <a:xfrm>
            <a:off x="1641021" y="1069522"/>
            <a:ext cx="3102428" cy="456383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TextBox 3">
            <a:extLst>
              <a:ext uri="{FF2B5EF4-FFF2-40B4-BE49-F238E27FC236}">
                <a16:creationId xmlns:a16="http://schemas.microsoft.com/office/drawing/2014/main" id="{2D7C1987-E71A-BE31-5619-D2EB4197E609}"/>
              </a:ext>
            </a:extLst>
          </p:cNvPr>
          <p:cNvSpPr txBox="1"/>
          <p:nvPr/>
        </p:nvSpPr>
        <p:spPr>
          <a:xfrm>
            <a:off x="5021035" y="1676401"/>
            <a:ext cx="6481987" cy="4752974"/>
          </a:xfrm>
          <a:prstGeom prst="rect">
            <a:avLst/>
          </a:prstGeom>
        </p:spPr>
        <p:txBody>
          <a:bodyPr vert="horz" lIns="91440" tIns="45720" rIns="91440" bIns="45720" rtlCol="0" anchor="ctr">
            <a:noAutofit/>
          </a:bodyPr>
          <a:lstStyle/>
          <a:p>
            <a:pPr>
              <a:buClr>
                <a:schemeClr val="accent1">
                  <a:lumMod val="75000"/>
                </a:schemeClr>
              </a:buClr>
              <a:buSzPct val="145000"/>
            </a:pPr>
            <a:r>
              <a:rPr lang="en-US" sz="1600" b="0" i="0" dirty="0"/>
              <a:t>Applicants must have enough eligibility time remaining in their current or proposed graduate program to hold the scholarship.</a:t>
            </a:r>
          </a:p>
          <a:p>
            <a:pPr>
              <a:buClr>
                <a:schemeClr val="accent1">
                  <a:lumMod val="75000"/>
                </a:schemeClr>
              </a:buClr>
              <a:buSzPct val="145000"/>
              <a:buFont typeface="Arial"/>
              <a:buChar char="•"/>
            </a:pPr>
            <a:endParaRPr lang="en-US" sz="1600" dirty="0"/>
          </a:p>
          <a:p>
            <a:pPr>
              <a:buClr>
                <a:schemeClr val="accent1">
                  <a:lumMod val="75000"/>
                </a:schemeClr>
              </a:buClr>
              <a:buSzPct val="145000"/>
            </a:pPr>
            <a:r>
              <a:rPr lang="en-US" sz="1600" b="0" i="0" dirty="0"/>
              <a:t>Master’s Level: </a:t>
            </a:r>
          </a:p>
          <a:p>
            <a:pPr marL="285750" indent="-285750">
              <a:buClr>
                <a:schemeClr val="accent1">
                  <a:lumMod val="75000"/>
                </a:schemeClr>
              </a:buClr>
              <a:buSzPct val="145000"/>
              <a:buFont typeface="Arial"/>
              <a:buChar char="•"/>
            </a:pPr>
            <a:r>
              <a:rPr lang="en-US" sz="1600" b="0" i="0" dirty="0"/>
              <a:t>Scholarship can be held for up to 2 years.</a:t>
            </a:r>
          </a:p>
          <a:p>
            <a:pPr marL="285750" indent="-285750">
              <a:buClr>
                <a:schemeClr val="accent1">
                  <a:lumMod val="75000"/>
                </a:schemeClr>
              </a:buClr>
              <a:buSzPct val="145000"/>
              <a:buFont typeface="Arial"/>
              <a:buChar char="•"/>
            </a:pPr>
            <a:r>
              <a:rPr lang="en-US" sz="1600" b="0" i="0" dirty="0"/>
              <a:t>Must not have exceeded 24 months of full-time graduate study during the award period.</a:t>
            </a:r>
          </a:p>
          <a:p>
            <a:pPr>
              <a:buClr>
                <a:schemeClr val="accent1">
                  <a:lumMod val="75000"/>
                </a:schemeClr>
              </a:buClr>
              <a:buSzPct val="145000"/>
              <a:buFont typeface="Arial"/>
              <a:buChar char="•"/>
            </a:pPr>
            <a:endParaRPr lang="en-US" sz="1600" b="0" i="0" dirty="0"/>
          </a:p>
          <a:p>
            <a:pPr>
              <a:buClr>
                <a:schemeClr val="accent1">
                  <a:lumMod val="75000"/>
                </a:schemeClr>
              </a:buClr>
              <a:buSzPct val="145000"/>
            </a:pPr>
            <a:r>
              <a:rPr lang="en-US" sz="1600" b="0" i="0" dirty="0"/>
              <a:t>Doctoral Level:</a:t>
            </a:r>
          </a:p>
          <a:p>
            <a:pPr marL="285750" indent="-285750">
              <a:buClr>
                <a:schemeClr val="accent1">
                  <a:lumMod val="75000"/>
                </a:schemeClr>
              </a:buClr>
              <a:buSzPct val="145000"/>
              <a:buFont typeface="Arial"/>
              <a:buChar char="•"/>
            </a:pPr>
            <a:r>
              <a:rPr lang="en-US" sz="1600" b="0" i="0" dirty="0"/>
              <a:t>Scholarship can be held for up to 4 years.</a:t>
            </a:r>
          </a:p>
          <a:p>
            <a:pPr marL="285750" indent="-285750">
              <a:buClr>
                <a:schemeClr val="accent1">
                  <a:lumMod val="75000"/>
                </a:schemeClr>
              </a:buClr>
              <a:buSzPct val="145000"/>
              <a:buFont typeface="Arial"/>
              <a:buChar char="•"/>
            </a:pPr>
            <a:r>
              <a:rPr lang="en-US" sz="1600" b="0" i="0" dirty="0"/>
              <a:t>Must not have exceeded 48 months of full-time doctoral study during the award period.</a:t>
            </a:r>
          </a:p>
          <a:p>
            <a:pPr>
              <a:buClr>
                <a:schemeClr val="accent1">
                  <a:lumMod val="75000"/>
                </a:schemeClr>
              </a:buClr>
              <a:buSzPct val="145000"/>
              <a:buFont typeface="Arial"/>
              <a:buChar char="•"/>
            </a:pPr>
            <a:endParaRPr lang="en-US" sz="1600" b="0" i="0" dirty="0"/>
          </a:p>
          <a:p>
            <a:pPr>
              <a:buClr>
                <a:schemeClr val="accent1">
                  <a:lumMod val="75000"/>
                </a:schemeClr>
              </a:buClr>
              <a:buSzPct val="145000"/>
            </a:pPr>
            <a:r>
              <a:rPr lang="en-US" sz="1600" b="0" i="0" dirty="0"/>
              <a:t>Additional Requirements:</a:t>
            </a:r>
          </a:p>
          <a:p>
            <a:pPr marL="285750" indent="-285750">
              <a:buClr>
                <a:schemeClr val="accent1">
                  <a:lumMod val="75000"/>
                </a:schemeClr>
              </a:buClr>
              <a:buSzPct val="145000"/>
              <a:buFont typeface="Arial"/>
              <a:buChar char="•"/>
            </a:pPr>
            <a:r>
              <a:rPr lang="en-US" sz="1600" b="0" i="0" dirty="0"/>
              <a:t>Must not have exceeded the 6-year lifetime maximum of government-funded student award support.</a:t>
            </a:r>
          </a:p>
          <a:p>
            <a:pPr marL="285750" indent="-285750">
              <a:buClr>
                <a:schemeClr val="accent1">
                  <a:lumMod val="75000"/>
                </a:schemeClr>
              </a:buClr>
              <a:buSzPct val="145000"/>
              <a:buFont typeface="Arial"/>
              <a:buChar char="•"/>
            </a:pPr>
            <a:r>
              <a:rPr lang="en-US" sz="1600" b="0" i="0" dirty="0"/>
              <a:t>Cannot concurrently hold another government-funded scholarship.</a:t>
            </a:r>
          </a:p>
        </p:txBody>
      </p:sp>
    </p:spTree>
    <p:extLst>
      <p:ext uri="{BB962C8B-B14F-4D97-AF65-F5344CB8AC3E}">
        <p14:creationId xmlns:p14="http://schemas.microsoft.com/office/powerpoint/2010/main" val="276288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F844FEED-EE34-DEF9-C33D-4F4FC4C8026C}"/>
            </a:ext>
          </a:extLst>
        </p:cNvPr>
        <p:cNvGrpSpPr/>
        <p:nvPr/>
      </p:nvGrpSpPr>
      <p:grpSpPr>
        <a:xfrm>
          <a:off x="0" y="0"/>
          <a:ext cx="0" cy="0"/>
          <a:chOff x="0" y="0"/>
          <a:chExt cx="0" cy="0"/>
        </a:xfrm>
      </p:grpSpPr>
      <p:grpSp>
        <p:nvGrpSpPr>
          <p:cNvPr id="47" name="Group 46">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8"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49"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50"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51"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52"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53"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useBgFill="1">
        <p:nvSpPr>
          <p:cNvPr id="55" name="Rectangle 54">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C965B5-F098-A5EE-9588-4492D77D484A}"/>
              </a:ext>
              <a:ext uri="{C183D7F6-B498-43B3-948B-1728B52AA6E4}">
                <adec:decorative xmlns:adec="http://schemas.microsoft.com/office/drawing/2017/decorative" val="1"/>
              </a:ext>
            </a:extLst>
          </p:cNvPr>
          <p:cNvPicPr>
            <a:picLocks noChangeAspect="1"/>
          </p:cNvPicPr>
          <p:nvPr/>
        </p:nvPicPr>
        <p:blipFill>
          <a:blip r:embed="rId4"/>
          <a:srcRect l="24308" r="24308"/>
          <a:stretch>
            <a:fillRect/>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57" name="Group 56">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58"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59"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60"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61"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62"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63"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2" name="Title 1">
            <a:extLst>
              <a:ext uri="{FF2B5EF4-FFF2-40B4-BE49-F238E27FC236}">
                <a16:creationId xmlns:a16="http://schemas.microsoft.com/office/drawing/2014/main" id="{43D79F70-10AA-2F6F-780F-CE7280A5C014}"/>
              </a:ext>
            </a:extLst>
          </p:cNvPr>
          <p:cNvSpPr>
            <a:spLocks noGrp="1"/>
          </p:cNvSpPr>
          <p:nvPr>
            <p:ph type="title"/>
          </p:nvPr>
        </p:nvSpPr>
        <p:spPr>
          <a:xfrm>
            <a:off x="333375" y="685800"/>
            <a:ext cx="5899385" cy="1752599"/>
          </a:xfrm>
        </p:spPr>
        <p:txBody>
          <a:bodyPr vert="horz" lIns="91440" tIns="45720" rIns="91440" bIns="45720" rtlCol="0" anchor="ctr">
            <a:normAutofit/>
          </a:bodyPr>
          <a:lstStyle/>
          <a:p>
            <a:pPr algn="l">
              <a:lnSpc>
                <a:spcPct val="90000"/>
              </a:lnSpc>
            </a:pPr>
            <a:r>
              <a:rPr lang="en-US" sz="4000" b="1" dirty="0"/>
              <a:t>OGS / QEII –OGSST Competition Instructions</a:t>
            </a:r>
            <a:br>
              <a:rPr lang="en-US" sz="4000" b="1" dirty="0"/>
            </a:br>
            <a:r>
              <a:rPr lang="en-US" sz="4000" b="1" dirty="0"/>
              <a:t>2026-27 </a:t>
            </a:r>
          </a:p>
        </p:txBody>
      </p:sp>
      <p:sp>
        <p:nvSpPr>
          <p:cNvPr id="7" name="Content Placeholder 6">
            <a:extLst>
              <a:ext uri="{FF2B5EF4-FFF2-40B4-BE49-F238E27FC236}">
                <a16:creationId xmlns:a16="http://schemas.microsoft.com/office/drawing/2014/main" id="{293D4453-C1EF-A6B2-300D-5412BAB98F70}"/>
              </a:ext>
            </a:extLst>
          </p:cNvPr>
          <p:cNvSpPr>
            <a:spLocks noGrp="1"/>
          </p:cNvSpPr>
          <p:nvPr>
            <p:ph type="body" sz="half" idx="2"/>
          </p:nvPr>
        </p:nvSpPr>
        <p:spPr>
          <a:xfrm>
            <a:off x="643468" y="2666999"/>
            <a:ext cx="5260680" cy="3124201"/>
          </a:xfrm>
        </p:spPr>
        <p:txBody>
          <a:bodyPr vert="horz" lIns="91440" tIns="45720" rIns="91440" bIns="45720" rtlCol="0" anchor="ctr">
            <a:normAutofit/>
          </a:bodyPr>
          <a:lstStyle/>
          <a:p>
            <a:pPr algn="l"/>
            <a:r>
              <a:rPr lang="en-US" sz="2000" dirty="0"/>
              <a:t>It is challenging to develop a winning scholarship application if you do not read the scholarship program description </a:t>
            </a:r>
            <a:r>
              <a:rPr lang="en-US" sz="2000" b="1" dirty="0"/>
              <a:t>completely</a:t>
            </a:r>
            <a:r>
              <a:rPr lang="en-US" sz="2000" dirty="0"/>
              <a:t> first and understand all its required components.  </a:t>
            </a:r>
          </a:p>
          <a:p>
            <a:pPr algn="l"/>
            <a:r>
              <a:rPr lang="en-US" sz="2000" dirty="0"/>
              <a:t>Review the instruction on the Ontario Graduate Scholarship </a:t>
            </a:r>
            <a:r>
              <a:rPr kumimoji="0" lang="en-US" sz="2000" b="1" i="0" u="none" strike="noStrike" spc="200" normalizeH="0" baseline="0" noProof="0" dirty="0">
                <a:ln>
                  <a:noFill/>
                </a:ln>
                <a:uLnTx/>
                <a:uFillTx/>
                <a:hlinkClick r:id="rId5">
                  <a:extLst>
                    <a:ext uri="{A12FA001-AC4F-418D-AE19-62706E023703}">
                      <ahyp:hlinkClr xmlns:ahyp="http://schemas.microsoft.com/office/drawing/2018/hyperlinkcolor" val="tx"/>
                    </a:ext>
                  </a:extLst>
                </a:hlinkClick>
              </a:rPr>
              <a:t>website</a:t>
            </a:r>
            <a:endParaRPr lang="en-US" sz="2000" dirty="0"/>
          </a:p>
        </p:txBody>
      </p:sp>
    </p:spTree>
    <p:extLst>
      <p:ext uri="{BB962C8B-B14F-4D97-AF65-F5344CB8AC3E}">
        <p14:creationId xmlns:p14="http://schemas.microsoft.com/office/powerpoint/2010/main" val="191876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68CDE0F3-42CE-37A9-01C3-E3DC24AEC739}"/>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7849537D-1221-4438-B909-C42F4F6FA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5" name="Freeform 6">
              <a:extLst>
                <a:ext uri="{FF2B5EF4-FFF2-40B4-BE49-F238E27FC236}">
                  <a16:creationId xmlns:a16="http://schemas.microsoft.com/office/drawing/2014/main" id="{B9369139-A1D9-468A-8DE6-63CDED36E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46" name="Freeform 7">
              <a:extLst>
                <a:ext uri="{FF2B5EF4-FFF2-40B4-BE49-F238E27FC236}">
                  <a16:creationId xmlns:a16="http://schemas.microsoft.com/office/drawing/2014/main" id="{DE444BBB-1B72-4F5F-AAA3-42E36F8B9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47" name="Freeform 8">
              <a:extLst>
                <a:ext uri="{FF2B5EF4-FFF2-40B4-BE49-F238E27FC236}">
                  <a16:creationId xmlns:a16="http://schemas.microsoft.com/office/drawing/2014/main" id="{62D52ECB-5FA4-4A10-A562-65C5F483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48" name="Freeform 9">
              <a:extLst>
                <a:ext uri="{FF2B5EF4-FFF2-40B4-BE49-F238E27FC236}">
                  <a16:creationId xmlns:a16="http://schemas.microsoft.com/office/drawing/2014/main" id="{C93506B6-1284-4F4C-84BE-00B492E8A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49" name="Freeform 10">
              <a:extLst>
                <a:ext uri="{FF2B5EF4-FFF2-40B4-BE49-F238E27FC236}">
                  <a16:creationId xmlns:a16="http://schemas.microsoft.com/office/drawing/2014/main" id="{7AAC1053-70BF-4F74-BC7F-4A85455D4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50" name="Freeform 11">
              <a:extLst>
                <a:ext uri="{FF2B5EF4-FFF2-40B4-BE49-F238E27FC236}">
                  <a16:creationId xmlns:a16="http://schemas.microsoft.com/office/drawing/2014/main" id="{02052C87-1A5D-4DD3-96E3-7FBB1B2C8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useBgFill="1">
        <p:nvSpPr>
          <p:cNvPr id="52" name="Rectangle 51">
            <a:extLst>
              <a:ext uri="{FF2B5EF4-FFF2-40B4-BE49-F238E27FC236}">
                <a16:creationId xmlns:a16="http://schemas.microsoft.com/office/drawing/2014/main" id="{85125C52-7706-4FD7-B255-8A148ACB9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85F8FC2D-4ACC-4377-88B5-64863EBC9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55" name="Freeform 6">
              <a:extLst>
                <a:ext uri="{FF2B5EF4-FFF2-40B4-BE49-F238E27FC236}">
                  <a16:creationId xmlns:a16="http://schemas.microsoft.com/office/drawing/2014/main" id="{52595676-43DB-4019-B10C-5BD9413E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56" name="Freeform 7">
              <a:extLst>
                <a:ext uri="{FF2B5EF4-FFF2-40B4-BE49-F238E27FC236}">
                  <a16:creationId xmlns:a16="http://schemas.microsoft.com/office/drawing/2014/main" id="{3810FDE1-F53F-4C2B-9357-257C9593E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57" name="Freeform 8">
              <a:extLst>
                <a:ext uri="{FF2B5EF4-FFF2-40B4-BE49-F238E27FC236}">
                  <a16:creationId xmlns:a16="http://schemas.microsoft.com/office/drawing/2014/main" id="{DE5DA9C7-E7C4-43BA-9D85-C011A9BAE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58" name="Freeform 9">
              <a:extLst>
                <a:ext uri="{FF2B5EF4-FFF2-40B4-BE49-F238E27FC236}">
                  <a16:creationId xmlns:a16="http://schemas.microsoft.com/office/drawing/2014/main" id="{2185CF5B-97D1-429C-A5BA-0438A0C5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59" name="Freeform 10">
              <a:extLst>
                <a:ext uri="{FF2B5EF4-FFF2-40B4-BE49-F238E27FC236}">
                  <a16:creationId xmlns:a16="http://schemas.microsoft.com/office/drawing/2014/main" id="{950E5E44-EC41-4C69-BF1A-253CBE0D1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60" name="Freeform 11">
              <a:extLst>
                <a:ext uri="{FF2B5EF4-FFF2-40B4-BE49-F238E27FC236}">
                  <a16:creationId xmlns:a16="http://schemas.microsoft.com/office/drawing/2014/main" id="{297DE09D-82FE-44E9-9245-2B6D536C1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4" name="Title 3">
            <a:extLst>
              <a:ext uri="{FF2B5EF4-FFF2-40B4-BE49-F238E27FC236}">
                <a16:creationId xmlns:a16="http://schemas.microsoft.com/office/drawing/2014/main" id="{A3244A7E-6F3F-4FA0-2065-D17AD4322DBE}"/>
              </a:ext>
            </a:extLst>
          </p:cNvPr>
          <p:cNvSpPr>
            <a:spLocks noGrp="1"/>
          </p:cNvSpPr>
          <p:nvPr>
            <p:ph type="title"/>
          </p:nvPr>
        </p:nvSpPr>
        <p:spPr>
          <a:xfrm>
            <a:off x="4056063" y="685800"/>
            <a:ext cx="7446961" cy="1752599"/>
          </a:xfrm>
        </p:spPr>
        <p:txBody>
          <a:bodyPr vert="horz" lIns="91440" tIns="45720" rIns="91440" bIns="45720" rtlCol="0" anchor="ctr">
            <a:normAutofit/>
          </a:bodyPr>
          <a:lstStyle/>
          <a:p>
            <a:r>
              <a:rPr lang="en-US" sz="4000"/>
              <a:t>First Tasks</a:t>
            </a:r>
          </a:p>
        </p:txBody>
      </p:sp>
      <p:pic>
        <p:nvPicPr>
          <p:cNvPr id="3" name="Picture 2">
            <a:extLst>
              <a:ext uri="{FF2B5EF4-FFF2-40B4-BE49-F238E27FC236}">
                <a16:creationId xmlns:a16="http://schemas.microsoft.com/office/drawing/2014/main" id="{6832F996-95D0-2C69-961C-8BDEEEB0BCED}"/>
              </a:ext>
              <a:ext uri="{C183D7F6-B498-43B3-948B-1728B52AA6E4}">
                <adec:decorative xmlns:adec="http://schemas.microsoft.com/office/drawing/2017/decorative" val="1"/>
              </a:ext>
            </a:extLst>
          </p:cNvPr>
          <p:cNvPicPr>
            <a:picLocks noChangeAspect="1"/>
          </p:cNvPicPr>
          <p:nvPr/>
        </p:nvPicPr>
        <p:blipFill>
          <a:blip r:embed="rId4"/>
          <a:srcRect t="3976" r="-2" b="3972"/>
          <a:stretch>
            <a:fillRect/>
          </a:stretch>
        </p:blipFill>
        <p:spPr>
          <a:xfrm>
            <a:off x="20" y="1"/>
            <a:ext cx="3175466" cy="1746553"/>
          </a:xfrm>
          <a:custGeom>
            <a:avLst/>
            <a:gdLst/>
            <a:ahLst/>
            <a:cxnLst/>
            <a:rect l="l" t="t" r="r" b="b"/>
            <a:pathLst>
              <a:path w="3175486" h="1746553">
                <a:moveTo>
                  <a:pt x="0" y="0"/>
                </a:moveTo>
                <a:lnTo>
                  <a:pt x="3175486" y="0"/>
                </a:lnTo>
                <a:lnTo>
                  <a:pt x="2881046" y="1746553"/>
                </a:lnTo>
                <a:lnTo>
                  <a:pt x="0" y="1260188"/>
                </a:lnTo>
                <a:close/>
              </a:path>
            </a:pathLst>
          </a:custGeom>
          <a:ln w="38100">
            <a:noFill/>
          </a:ln>
          <a:effectLst/>
        </p:spPr>
      </p:pic>
      <p:pic>
        <p:nvPicPr>
          <p:cNvPr id="2" name="Picture 1">
            <a:extLst>
              <a:ext uri="{FF2B5EF4-FFF2-40B4-BE49-F238E27FC236}">
                <a16:creationId xmlns:a16="http://schemas.microsoft.com/office/drawing/2014/main" id="{9859BC57-560A-0EAF-EC97-897C551A20CE}"/>
              </a:ext>
              <a:ext uri="{C183D7F6-B498-43B3-948B-1728B52AA6E4}">
                <adec:decorative xmlns:adec="http://schemas.microsoft.com/office/drawing/2017/decorative" val="1"/>
              </a:ext>
            </a:extLst>
          </p:cNvPr>
          <p:cNvPicPr>
            <a:picLocks noChangeAspect="1"/>
          </p:cNvPicPr>
          <p:nvPr/>
        </p:nvPicPr>
        <p:blipFill>
          <a:blip r:embed="rId5"/>
          <a:srcRect t="30269" r="-6" b="978"/>
          <a:stretch>
            <a:fillRect/>
          </a:stretch>
        </p:blipFill>
        <p:spPr>
          <a:xfrm>
            <a:off x="1" y="1260552"/>
            <a:ext cx="2880987" cy="2231739"/>
          </a:xfrm>
          <a:custGeom>
            <a:avLst/>
            <a:gdLst/>
            <a:ahLst/>
            <a:cxnLst/>
            <a:rect l="l" t="t" r="r" b="b"/>
            <a:pathLst>
              <a:path w="2880987" h="2231739">
                <a:moveTo>
                  <a:pt x="0" y="0"/>
                </a:moveTo>
                <a:lnTo>
                  <a:pt x="2880987" y="486355"/>
                </a:lnTo>
                <a:lnTo>
                  <a:pt x="2586744" y="2231739"/>
                </a:lnTo>
                <a:lnTo>
                  <a:pt x="0" y="1795057"/>
                </a:lnTo>
                <a:close/>
              </a:path>
            </a:pathLst>
          </a:custGeom>
          <a:ln w="38100">
            <a:noFill/>
          </a:ln>
          <a:effectLst/>
        </p:spPr>
      </p:pic>
      <p:cxnSp>
        <p:nvCxnSpPr>
          <p:cNvPr id="62" name="Straight Connector 61">
            <a:extLst>
              <a:ext uri="{FF2B5EF4-FFF2-40B4-BE49-F238E27FC236}">
                <a16:creationId xmlns:a16="http://schemas.microsoft.com/office/drawing/2014/main" id="{378B3870-3745-455D-BA39-2AEA538F11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1260552"/>
            <a:ext cx="2881045" cy="48600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Woman looking at laptop">
            <a:extLst>
              <a:ext uri="{FF2B5EF4-FFF2-40B4-BE49-F238E27FC236}">
                <a16:creationId xmlns:a16="http://schemas.microsoft.com/office/drawing/2014/main" id="{311263D9-64C4-B80C-BEC5-A7BE9202234C}"/>
              </a:ext>
            </a:extLst>
          </p:cNvPr>
          <p:cNvPicPr>
            <a:picLocks noChangeAspect="1"/>
          </p:cNvPicPr>
          <p:nvPr/>
        </p:nvPicPr>
        <p:blipFill>
          <a:blip r:embed="rId6">
            <a:extLst>
              <a:ext uri="{28A0092B-C50C-407E-A947-70E740481C1C}">
                <a14:useLocalDpi xmlns:a14="http://schemas.microsoft.com/office/drawing/2010/main" val="0"/>
              </a:ext>
            </a:extLst>
          </a:blip>
          <a:srcRect t="21698" r="6" b="3157"/>
          <a:stretch>
            <a:fillRect/>
          </a:stretch>
        </p:blipFill>
        <p:spPr>
          <a:xfrm>
            <a:off x="20" y="3055632"/>
            <a:ext cx="2586720" cy="2190319"/>
          </a:xfrm>
          <a:custGeom>
            <a:avLst/>
            <a:gdLst/>
            <a:ahLst/>
            <a:cxnLst/>
            <a:rect l="l" t="t" r="r" b="b"/>
            <a:pathLst>
              <a:path w="2586740" h="2190319">
                <a:moveTo>
                  <a:pt x="0" y="0"/>
                </a:moveTo>
                <a:lnTo>
                  <a:pt x="2586740" y="436681"/>
                </a:lnTo>
                <a:lnTo>
                  <a:pt x="2294818" y="2168301"/>
                </a:lnTo>
                <a:lnTo>
                  <a:pt x="2310547" y="2190319"/>
                </a:lnTo>
                <a:lnTo>
                  <a:pt x="0" y="1846332"/>
                </a:lnTo>
                <a:close/>
              </a:path>
            </a:pathLst>
          </a:custGeom>
          <a:ln w="38100">
            <a:noFill/>
          </a:ln>
          <a:effectLst/>
        </p:spPr>
      </p:pic>
      <p:cxnSp>
        <p:nvCxnSpPr>
          <p:cNvPr id="64" name="Straight Connector 63">
            <a:extLst>
              <a:ext uri="{FF2B5EF4-FFF2-40B4-BE49-F238E27FC236}">
                <a16:creationId xmlns:a16="http://schemas.microsoft.com/office/drawing/2014/main" id="{5BD0B160-96F0-4959-BFD9-8950B5FD45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055632"/>
            <a:ext cx="2586745" cy="43665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7305152-E1C2-7185-10FD-25D841438336}"/>
              </a:ext>
              <a:ext uri="{C183D7F6-B498-43B3-948B-1728B52AA6E4}">
                <adec:decorative xmlns:adec="http://schemas.microsoft.com/office/drawing/2017/decorative" val="1"/>
              </a:ext>
            </a:extLst>
          </p:cNvPr>
          <p:cNvPicPr>
            <a:picLocks noChangeAspect="1"/>
          </p:cNvPicPr>
          <p:nvPr/>
        </p:nvPicPr>
        <p:blipFill>
          <a:blip r:embed="rId7"/>
          <a:srcRect t="4158" r="2" b="2"/>
          <a:stretch>
            <a:fillRect/>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cxnSp>
        <p:nvCxnSpPr>
          <p:cNvPr id="66" name="Straight Connector 65">
            <a:extLst>
              <a:ext uri="{FF2B5EF4-FFF2-40B4-BE49-F238E27FC236}">
                <a16:creationId xmlns:a16="http://schemas.microsoft.com/office/drawing/2014/main" id="{1C76BC0F-67E4-4837-B593-566CB3CA76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901964"/>
            <a:ext cx="2294818" cy="32196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B9B79B-7B67-8B9A-5E17-C5448F1EA981}"/>
              </a:ext>
            </a:extLst>
          </p:cNvPr>
          <p:cNvSpPr txBox="1"/>
          <p:nvPr/>
        </p:nvSpPr>
        <p:spPr>
          <a:xfrm>
            <a:off x="4056062" y="2042809"/>
            <a:ext cx="7446961" cy="3748391"/>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1">
                  <a:lumMod val="75000"/>
                </a:schemeClr>
              </a:buClr>
              <a:buSzPct val="145000"/>
            </a:pPr>
            <a:r>
              <a:rPr lang="en-US" sz="1600" b="0" i="0" dirty="0"/>
              <a:t>Before starting your application, make sure to review the website to determine your eligibility.</a:t>
            </a:r>
            <a:r>
              <a:rPr lang="en-US" sz="1600" dirty="0"/>
              <a:t> </a:t>
            </a:r>
          </a:p>
          <a:p>
            <a:pPr marL="285750" indent="-285750">
              <a:lnSpc>
                <a:spcPct val="90000"/>
              </a:lnSpc>
              <a:spcBef>
                <a:spcPct val="20000"/>
              </a:spcBef>
              <a:spcAft>
                <a:spcPts val="600"/>
              </a:spcAft>
              <a:buClr>
                <a:schemeClr val="accent1">
                  <a:lumMod val="75000"/>
                </a:schemeClr>
              </a:buClr>
              <a:buSzPct val="145000"/>
              <a:buFont typeface="Arial"/>
              <a:buChar char="•"/>
            </a:pPr>
            <a:r>
              <a:rPr lang="en-US" sz="1600" dirty="0"/>
              <a:t>Review the </a:t>
            </a:r>
            <a:r>
              <a:rPr lang="en-US" sz="1600" b="1" dirty="0">
                <a:hlinkClick r:id="rId8">
                  <a:extLst>
                    <a:ext uri="{A12FA001-AC4F-418D-AE19-62706E023703}">
                      <ahyp:hlinkClr xmlns:ahyp="http://schemas.microsoft.com/office/drawing/2018/hyperlinkcolor" val="tx"/>
                    </a:ext>
                  </a:extLst>
                </a:hlinkClick>
              </a:rPr>
              <a:t>Ontario Graduate Scholarship </a:t>
            </a:r>
            <a:r>
              <a:rPr lang="en-US" sz="1600" dirty="0"/>
              <a:t>webpage.</a:t>
            </a:r>
          </a:p>
          <a:p>
            <a:pPr marL="285750" indent="-285750">
              <a:lnSpc>
                <a:spcPct val="90000"/>
              </a:lnSpc>
              <a:spcBef>
                <a:spcPct val="20000"/>
              </a:spcBef>
              <a:spcAft>
                <a:spcPts val="600"/>
              </a:spcAft>
              <a:buClr>
                <a:schemeClr val="accent1">
                  <a:lumMod val="75000"/>
                </a:schemeClr>
              </a:buClr>
              <a:buSzPct val="145000"/>
              <a:buFont typeface="Arial"/>
              <a:buChar char="•"/>
            </a:pPr>
            <a:r>
              <a:rPr lang="en-US" sz="1600" b="1" i="0" dirty="0"/>
              <a:t>Check MyTrent</a:t>
            </a:r>
            <a:r>
              <a:rPr lang="en-US" sz="1600" b="0" i="0" dirty="0"/>
              <a:t>: Access the OGS/QEII-OGSST 2026-27 application on your student MyTrent portal under the Finances tab.</a:t>
            </a:r>
          </a:p>
          <a:p>
            <a:pPr marL="285750" indent="-285750">
              <a:lnSpc>
                <a:spcPct val="90000"/>
              </a:lnSpc>
              <a:spcBef>
                <a:spcPct val="20000"/>
              </a:spcBef>
              <a:spcAft>
                <a:spcPts val="600"/>
              </a:spcAft>
              <a:buClr>
                <a:schemeClr val="accent1">
                  <a:lumMod val="75000"/>
                </a:schemeClr>
              </a:buClr>
              <a:buSzPct val="145000"/>
              <a:buFont typeface="Arial"/>
              <a:buChar char="•"/>
            </a:pPr>
            <a:r>
              <a:rPr lang="en-US" sz="1600" b="1" i="0" dirty="0"/>
              <a:t>Explore Financial Matters</a:t>
            </a:r>
            <a:r>
              <a:rPr lang="en-US" sz="1600" b="0" i="0" dirty="0"/>
              <a:t>: Review "</a:t>
            </a:r>
            <a:r>
              <a:rPr lang="en-US" sz="1600" b="0" i="0" dirty="0">
                <a:hlinkClick r:id="rId9">
                  <a:extLst>
                    <a:ext uri="{A12FA001-AC4F-418D-AE19-62706E023703}">
                      <ahyp:hlinkClr xmlns:ahyp="http://schemas.microsoft.com/office/drawing/2018/hyperlinkcolor" val="tx"/>
                    </a:ext>
                  </a:extLst>
                </a:hlinkClick>
              </a:rPr>
              <a:t>How to Win Scholarships</a:t>
            </a:r>
            <a:r>
              <a:rPr lang="en-US" sz="1600" b="0" i="0" dirty="0"/>
              <a:t>" for valuable resources.</a:t>
            </a:r>
          </a:p>
          <a:p>
            <a:pPr marL="285750" indent="-285750">
              <a:lnSpc>
                <a:spcPct val="90000"/>
              </a:lnSpc>
              <a:spcBef>
                <a:spcPct val="20000"/>
              </a:spcBef>
              <a:spcAft>
                <a:spcPts val="600"/>
              </a:spcAft>
              <a:buClr>
                <a:schemeClr val="accent1">
                  <a:lumMod val="75000"/>
                </a:schemeClr>
              </a:buClr>
              <a:buSzPct val="145000"/>
              <a:buFont typeface="Arial"/>
              <a:buChar char="•"/>
            </a:pPr>
            <a:r>
              <a:rPr lang="en-US" sz="1600" b="1" i="0" dirty="0"/>
              <a:t>Register for Q&amp;A Sessions</a:t>
            </a:r>
            <a:r>
              <a:rPr lang="en-US" sz="1600" b="0" i="0" dirty="0"/>
              <a:t>: Sign up for OGS Application Question &amp; Answer sessions if you have any further questions.</a:t>
            </a:r>
          </a:p>
          <a:p>
            <a:pPr>
              <a:lnSpc>
                <a:spcPct val="90000"/>
              </a:lnSpc>
              <a:spcBef>
                <a:spcPct val="20000"/>
              </a:spcBef>
              <a:spcAft>
                <a:spcPts val="600"/>
              </a:spcAft>
              <a:buClr>
                <a:schemeClr val="accent1">
                  <a:lumMod val="75000"/>
                </a:schemeClr>
              </a:buClr>
              <a:buSzPct val="145000"/>
              <a:buFont typeface="Arial"/>
              <a:buChar char="•"/>
            </a:pPr>
            <a:endParaRPr lang="en-US" sz="1600" b="0" i="0" dirty="0"/>
          </a:p>
          <a:p>
            <a:pPr>
              <a:lnSpc>
                <a:spcPct val="90000"/>
              </a:lnSpc>
              <a:spcBef>
                <a:spcPct val="20000"/>
              </a:spcBef>
              <a:spcAft>
                <a:spcPts val="600"/>
              </a:spcAft>
              <a:buClr>
                <a:schemeClr val="accent1">
                  <a:lumMod val="75000"/>
                </a:schemeClr>
              </a:buClr>
              <a:buSzPct val="145000"/>
            </a:pPr>
            <a:r>
              <a:rPr lang="en-US" sz="1600" b="0" i="0" dirty="0"/>
              <a:t>This will help ensure you have all the information you need!</a:t>
            </a:r>
            <a:r>
              <a:rPr lang="en-US" sz="1600" dirty="0"/>
              <a:t> </a:t>
            </a:r>
            <a:endParaRPr lang="en-US" sz="1600" b="0" i="0" dirty="0"/>
          </a:p>
        </p:txBody>
      </p:sp>
    </p:spTree>
    <p:extLst>
      <p:ext uri="{BB962C8B-B14F-4D97-AF65-F5344CB8AC3E}">
        <p14:creationId xmlns:p14="http://schemas.microsoft.com/office/powerpoint/2010/main" val="395675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93D2A-3BFE-E0BF-30A0-81733B01C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DAFB0-4915-EDEF-0C2A-1E979CD770E9}"/>
              </a:ext>
            </a:extLst>
          </p:cNvPr>
          <p:cNvSpPr>
            <a:spLocks noGrp="1"/>
          </p:cNvSpPr>
          <p:nvPr>
            <p:ph type="title"/>
          </p:nvPr>
        </p:nvSpPr>
        <p:spPr>
          <a:xfrm>
            <a:off x="1644073" y="438450"/>
            <a:ext cx="5171253" cy="791636"/>
          </a:xfrm>
        </p:spPr>
        <p:txBody>
          <a:bodyPr>
            <a:noAutofit/>
          </a:bodyPr>
          <a:lstStyle/>
          <a:p>
            <a:r>
              <a:rPr kumimoji="0" lang="en-US" sz="2000" b="0" i="0" u="none" strike="noStrike" kern="1200" cap="none" spc="0" normalizeH="0" baseline="0" noProof="0" dirty="0">
                <a:ln>
                  <a:noFill/>
                </a:ln>
                <a:solidFill>
                  <a:srgbClr val="000000"/>
                </a:solidFill>
                <a:effectLst/>
                <a:uLnTx/>
                <a:uFillTx/>
                <a:latin typeface="Gill Sans MT" panose="020B0502020104020203"/>
                <a:ea typeface="+mj-ea"/>
                <a:cs typeface="+mj-cs"/>
              </a:rPr>
              <a:t>How your First-Class Average (A- 80%) </a:t>
            </a:r>
            <a:br>
              <a:rPr kumimoji="0" lang="en-US" sz="2000" b="0" i="0" u="none" strike="noStrike" kern="1200" cap="none" spc="0" normalizeH="0" baseline="0" noProof="0" dirty="0">
                <a:ln>
                  <a:noFill/>
                </a:ln>
                <a:solidFill>
                  <a:srgbClr val="000000"/>
                </a:solidFill>
                <a:effectLst/>
                <a:uLnTx/>
                <a:uFillTx/>
                <a:latin typeface="Gill Sans MT" panose="020B0502020104020203"/>
                <a:ea typeface="+mj-ea"/>
                <a:cs typeface="+mj-cs"/>
              </a:rPr>
            </a:br>
            <a:r>
              <a:rPr kumimoji="0" lang="en-US" sz="2000" b="0" i="0" u="none" strike="noStrike" kern="1200" cap="none" spc="0" normalizeH="0" baseline="0" noProof="0" dirty="0">
                <a:ln>
                  <a:noFill/>
                </a:ln>
                <a:solidFill>
                  <a:srgbClr val="000000"/>
                </a:solidFill>
                <a:effectLst/>
                <a:uLnTx/>
                <a:uFillTx/>
                <a:latin typeface="Gill Sans MT" panose="020B0502020104020203"/>
                <a:ea typeface="+mj-ea"/>
                <a:cs typeface="+mj-cs"/>
              </a:rPr>
              <a:t>at Trent is Calculated</a:t>
            </a:r>
            <a:endParaRPr lang="en-US" sz="2000" dirty="0"/>
          </a:p>
        </p:txBody>
      </p:sp>
      <p:sp useBgFill="1">
        <p:nvSpPr>
          <p:cNvPr id="9" name="TextBox 8">
            <a:extLst>
              <a:ext uri="{FF2B5EF4-FFF2-40B4-BE49-F238E27FC236}">
                <a16:creationId xmlns:a16="http://schemas.microsoft.com/office/drawing/2014/main" id="{63D94163-9442-9306-CBB5-01BBE5F08165}"/>
              </a:ext>
            </a:extLst>
          </p:cNvPr>
          <p:cNvSpPr txBox="1"/>
          <p:nvPr/>
        </p:nvSpPr>
        <p:spPr>
          <a:xfrm>
            <a:off x="1393581" y="1500910"/>
            <a:ext cx="6331152" cy="4090351"/>
          </a:xfrm>
          <a:prstGeom prst="rect">
            <a:avLst/>
          </a:prstGeom>
        </p:spPr>
        <p:txBody>
          <a:bodyPr wrap="square">
            <a:spAutoFit/>
          </a:bodyPr>
          <a:lstStyle/>
          <a:p>
            <a:pPr marL="0" marR="0" lvl="0" indent="0" algn="l" defTabSz="251460" rtl="0" eaLnBrk="1" fontAlgn="auto" latinLnBrk="0" hangingPunct="1">
              <a:lnSpc>
                <a:spcPct val="9000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Typically, if the applicant is in </a:t>
            </a:r>
            <a:r>
              <a:rPr kumimoji="0" lang="en-US" sz="1600" b="1" i="0" u="none" strike="noStrike" kern="1200" cap="none" spc="0" normalizeH="0" baseline="0" noProof="0" dirty="0">
                <a:ln>
                  <a:noFill/>
                </a:ln>
                <a:solidFill>
                  <a:srgbClr val="000000"/>
                </a:solidFill>
                <a:effectLst/>
                <a:uLnTx/>
                <a:uFillTx/>
                <a:latin typeface="Gill Sans MT" panose="020B0502020104020203"/>
                <a:ea typeface="+mn-ea"/>
                <a:cs typeface="+mn-cs"/>
              </a:rPr>
              <a:t>4</a:t>
            </a:r>
            <a:r>
              <a:rPr kumimoji="0" lang="en-US" sz="1600" b="1" i="0" u="none" strike="noStrike" kern="1200" cap="none" spc="0" normalizeH="0" baseline="30000" noProof="0" dirty="0">
                <a:ln>
                  <a:noFill/>
                </a:ln>
                <a:solidFill>
                  <a:srgbClr val="000000"/>
                </a:solidFill>
                <a:effectLst/>
                <a:uLnTx/>
                <a:uFillTx/>
                <a:latin typeface="Gill Sans MT" panose="020B0502020104020203"/>
                <a:ea typeface="+mn-ea"/>
                <a:cs typeface="+mn-cs"/>
              </a:rPr>
              <a:t>th</a:t>
            </a:r>
            <a:r>
              <a:rPr kumimoji="0" lang="en-US" sz="1600" b="1" i="0" u="none" strike="noStrike" kern="1200" cap="none" spc="0" normalizeH="0" baseline="0" noProof="0" dirty="0">
                <a:ln>
                  <a:noFill/>
                </a:ln>
                <a:solidFill>
                  <a:srgbClr val="000000"/>
                </a:solidFill>
                <a:effectLst/>
                <a:uLnTx/>
                <a:uFillTx/>
                <a:latin typeface="Gill Sans MT" panose="020B0502020104020203"/>
                <a:ea typeface="+mn-ea"/>
                <a:cs typeface="+mn-cs"/>
              </a:rPr>
              <a:t> year of their undergraduate studies</a:t>
            </a: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 the grades used will be:</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UG Third year (Last Academic Period)</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August 31, 2025 to September 1, 2024</a:t>
            </a: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UG Second year (Second Last Academic Period)</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August 31, 2024, to September 1, 2023</a:t>
            </a: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panose="020B0502020104020203"/>
                <a:ea typeface="+mn-ea"/>
                <a:cs typeface="+mn-cs"/>
              </a:rPr>
              <a:t>First year Graduate Student </a:t>
            </a: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 grades used:</a:t>
            </a: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UG fourth year (Last Academic Period)</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August 31, 2025, to September 1, 2024</a:t>
            </a:r>
          </a:p>
          <a:p>
            <a:pPr marL="0" marR="0" lvl="0" indent="0" algn="l" defTabSz="25146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UG third year (Second Last Academic Period)</a:t>
            </a:r>
          </a:p>
          <a:p>
            <a:pPr marL="0" marR="0" lvl="0" indent="0" algn="l" defTabSz="25146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August 31, 2024, to September 1, 2023</a:t>
            </a:r>
          </a:p>
        </p:txBody>
      </p:sp>
      <p:sp>
        <p:nvSpPr>
          <p:cNvPr id="5" name="TextBox 4">
            <a:extLst>
              <a:ext uri="{FF2B5EF4-FFF2-40B4-BE49-F238E27FC236}">
                <a16:creationId xmlns:a16="http://schemas.microsoft.com/office/drawing/2014/main" id="{D9AFC5F6-4D36-1122-2A9A-AB44FEC5A18C}"/>
              </a:ext>
            </a:extLst>
          </p:cNvPr>
          <p:cNvSpPr txBox="1"/>
          <p:nvPr/>
        </p:nvSpPr>
        <p:spPr>
          <a:xfrm>
            <a:off x="2604654" y="6183805"/>
            <a:ext cx="4382367" cy="276999"/>
          </a:xfrm>
          <a:prstGeom prst="rect">
            <a:avLst/>
          </a:prstGeom>
          <a:noFill/>
        </p:spPr>
        <p:txBody>
          <a:bodyPr wrap="square">
            <a:spAutoFit/>
          </a:bodyPr>
          <a:lstStyle/>
          <a:p>
            <a:r>
              <a:rPr lang="en-US" sz="1200" b="1" dirty="0">
                <a:solidFill>
                  <a:srgbClr val="383155"/>
                </a:solidFill>
              </a:rPr>
              <a:t>Financial Matters – </a:t>
            </a:r>
            <a:r>
              <a:rPr lang="en-US" sz="1200" b="1" dirty="0">
                <a:solidFill>
                  <a:srgbClr val="383155"/>
                </a:solidFill>
                <a:hlinkClick r:id="rId3">
                  <a:extLst>
                    <a:ext uri="{A12FA001-AC4F-418D-AE19-62706E023703}">
                      <ahyp:hlinkClr xmlns:ahyp="http://schemas.microsoft.com/office/drawing/2018/hyperlinkcolor" val="tx"/>
                    </a:ext>
                  </a:extLst>
                </a:hlinkClick>
              </a:rPr>
              <a:t>Upcoming Workshops</a:t>
            </a:r>
            <a:endParaRPr lang="en-US" sz="1200" b="1" dirty="0">
              <a:solidFill>
                <a:srgbClr val="383155"/>
              </a:solidFill>
            </a:endParaRPr>
          </a:p>
        </p:txBody>
      </p:sp>
      <p:pic>
        <p:nvPicPr>
          <p:cNvPr id="6" name="Picture 5" descr="A group of people sitting at a table&#10;&#10;">
            <a:extLst>
              <a:ext uri="{FF2B5EF4-FFF2-40B4-BE49-F238E27FC236}">
                <a16:creationId xmlns:a16="http://schemas.microsoft.com/office/drawing/2014/main" id="{807A8FF2-7662-683C-F441-38F0A2A79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410" y="277092"/>
            <a:ext cx="3671454" cy="2447636"/>
          </a:xfrm>
          <a:prstGeom prst="rect">
            <a:avLst/>
          </a:prstGeom>
          <a:ln w="28575">
            <a:solidFill>
              <a:schemeClr val="tx1"/>
            </a:solidFill>
          </a:ln>
        </p:spPr>
      </p:pic>
      <p:pic>
        <p:nvPicPr>
          <p:cNvPr id="8" name="Picture 7">
            <a:extLst>
              <a:ext uri="{FF2B5EF4-FFF2-40B4-BE49-F238E27FC236}">
                <a16:creationId xmlns:a16="http://schemas.microsoft.com/office/drawing/2014/main" id="{685C9046-449C-A142-955D-83381934531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409" y="3429000"/>
            <a:ext cx="3613814" cy="2710360"/>
          </a:xfrm>
          <a:prstGeom prst="rect">
            <a:avLst/>
          </a:prstGeom>
          <a:ln w="28575">
            <a:solidFill>
              <a:schemeClr val="tx1"/>
            </a:solidFill>
          </a:ln>
        </p:spPr>
      </p:pic>
    </p:spTree>
    <p:extLst>
      <p:ext uri="{BB962C8B-B14F-4D97-AF65-F5344CB8AC3E}">
        <p14:creationId xmlns:p14="http://schemas.microsoft.com/office/powerpoint/2010/main" val="111229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2228-66B9-2EA2-A7B2-7F385A2DDE99}"/>
            </a:ext>
          </a:extLst>
        </p:cNvPr>
        <p:cNvGrpSpPr/>
        <p:nvPr/>
      </p:nvGrpSpPr>
      <p:grpSpPr>
        <a:xfrm>
          <a:off x="0" y="0"/>
          <a:ext cx="0" cy="0"/>
          <a:chOff x="0" y="0"/>
          <a:chExt cx="0" cy="0"/>
        </a:xfrm>
      </p:grpSpPr>
      <p:pic>
        <p:nvPicPr>
          <p:cNvPr id="5" name="Picture 4" descr="Books on a table">
            <a:extLst>
              <a:ext uri="{FF2B5EF4-FFF2-40B4-BE49-F238E27FC236}">
                <a16:creationId xmlns:a16="http://schemas.microsoft.com/office/drawing/2014/main" id="{39D8BA8D-908F-2CA5-9F06-5C9ADA69BC96}"/>
              </a:ext>
            </a:extLst>
          </p:cNvPr>
          <p:cNvPicPr>
            <a:picLocks noChangeAspect="1"/>
          </p:cNvPicPr>
          <p:nvPr/>
        </p:nvPicPr>
        <p:blipFill>
          <a:blip r:embed="rId3"/>
          <a:srcRect l="38428" r="2238"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9785F91E-EF07-45BA-7991-E733734A9EF0}"/>
              </a:ext>
            </a:extLst>
          </p:cNvPr>
          <p:cNvSpPr>
            <a:spLocks noGrp="1"/>
          </p:cNvSpPr>
          <p:nvPr>
            <p:ph type="title"/>
          </p:nvPr>
        </p:nvSpPr>
        <p:spPr>
          <a:xfrm>
            <a:off x="804993" y="860305"/>
            <a:ext cx="4487298" cy="1349495"/>
          </a:xfrm>
          <a:solidFill>
            <a:schemeClr val="tx1">
              <a:alpha val="60000"/>
            </a:schemeClr>
          </a:solidFill>
          <a:ln>
            <a:solidFill>
              <a:schemeClr val="bg1"/>
            </a:solidFill>
          </a:ln>
        </p:spPr>
        <p:txBody>
          <a:bodyPr>
            <a:normAutofit/>
          </a:bodyPr>
          <a:lstStyle/>
          <a:p>
            <a:r>
              <a:rPr lang="en-US" sz="1900" dirty="0">
                <a:solidFill>
                  <a:schemeClr val="bg1"/>
                </a:solidFill>
                <a:hlinkClick r:id="rId4">
                  <a:extLst>
                    <a:ext uri="{A12FA001-AC4F-418D-AE19-62706E023703}">
                      <ahyp:hlinkClr xmlns:ahyp="http://schemas.microsoft.com/office/drawing/2018/hyperlinkcolor" val="tx"/>
                    </a:ext>
                  </a:extLst>
                </a:hlinkClick>
              </a:rPr>
              <a:t>Selection Criteria</a:t>
            </a:r>
            <a:r>
              <a:rPr lang="en-US" sz="1900" dirty="0">
                <a:solidFill>
                  <a:schemeClr val="bg1"/>
                </a:solidFill>
              </a:rPr>
              <a:t> </a:t>
            </a:r>
            <a:br>
              <a:rPr lang="en-US" sz="1900" dirty="0">
                <a:solidFill>
                  <a:schemeClr val="bg1"/>
                </a:solidFill>
              </a:rPr>
            </a:br>
            <a:r>
              <a:rPr lang="en-US" sz="1900" dirty="0">
                <a:solidFill>
                  <a:schemeClr val="bg1"/>
                </a:solidFill>
              </a:rPr>
              <a:t>for Master’s Level applications</a:t>
            </a:r>
          </a:p>
        </p:txBody>
      </p:sp>
      <p:sp>
        <p:nvSpPr>
          <p:cNvPr id="3" name="Content Placeholder 2">
            <a:extLst>
              <a:ext uri="{FF2B5EF4-FFF2-40B4-BE49-F238E27FC236}">
                <a16:creationId xmlns:a16="http://schemas.microsoft.com/office/drawing/2014/main" id="{FC3985B6-4421-016A-8AEA-6C83378371EF}"/>
              </a:ext>
            </a:extLst>
          </p:cNvPr>
          <p:cNvSpPr>
            <a:spLocks noGrp="1"/>
          </p:cNvSpPr>
          <p:nvPr>
            <p:ph idx="1"/>
          </p:nvPr>
        </p:nvSpPr>
        <p:spPr>
          <a:xfrm>
            <a:off x="6743941" y="555171"/>
            <a:ext cx="5110602" cy="5340773"/>
          </a:xfrm>
        </p:spPr>
        <p:txBody>
          <a:bodyPr anchor="ctr">
            <a:noAutofit/>
          </a:bodyPr>
          <a:lstStyle/>
          <a:p>
            <a:pPr marL="0" indent="0">
              <a:lnSpc>
                <a:spcPct val="90000"/>
              </a:lnSpc>
              <a:spcBef>
                <a:spcPts val="0"/>
              </a:spcBef>
              <a:buNone/>
            </a:pPr>
            <a:endParaRPr lang="en-US" sz="1600" dirty="0"/>
          </a:p>
          <a:p>
            <a:pPr>
              <a:lnSpc>
                <a:spcPct val="90000"/>
              </a:lnSpc>
              <a:spcBef>
                <a:spcPts val="0"/>
              </a:spcBef>
              <a:buFont typeface="Wingdings" panose="05000000000000000000" pitchFamily="2" charset="2"/>
              <a:buChar char="ü"/>
            </a:pPr>
            <a:r>
              <a:rPr lang="en-US" sz="1600" b="1" dirty="0"/>
              <a:t>Academic excellence </a:t>
            </a:r>
            <a:r>
              <a:rPr lang="en-US" sz="1600" dirty="0"/>
              <a:t>(weight 50%)</a:t>
            </a:r>
          </a:p>
          <a:p>
            <a:pPr marL="0" indent="0">
              <a:lnSpc>
                <a:spcPct val="90000"/>
              </a:lnSpc>
              <a:spcBef>
                <a:spcPts val="0"/>
              </a:spcBef>
              <a:buNone/>
            </a:pPr>
            <a:r>
              <a:rPr lang="en-US" sz="1600" b="0" i="0" dirty="0">
                <a:effectLst/>
                <a:latin typeface="Untitled Regular"/>
              </a:rPr>
              <a:t>As demonstrated by past academic results, transcripts, awards and distinctions</a:t>
            </a:r>
            <a:endParaRPr lang="en-US" sz="1600" dirty="0"/>
          </a:p>
          <a:p>
            <a:pPr marL="0" indent="0">
              <a:lnSpc>
                <a:spcPct val="90000"/>
              </a:lnSpc>
              <a:buNone/>
            </a:pPr>
            <a:endParaRPr lang="en-US" sz="1600" dirty="0"/>
          </a:p>
          <a:p>
            <a:pPr>
              <a:lnSpc>
                <a:spcPct val="90000"/>
              </a:lnSpc>
              <a:spcBef>
                <a:spcPts val="0"/>
              </a:spcBef>
              <a:buFont typeface="Wingdings" panose="05000000000000000000" pitchFamily="2" charset="2"/>
              <a:buChar char="ü"/>
            </a:pPr>
            <a:r>
              <a:rPr lang="en-US" sz="1600" b="1" dirty="0"/>
              <a:t>Research potential </a:t>
            </a:r>
            <a:r>
              <a:rPr lang="en-US" sz="1600" dirty="0"/>
              <a:t>(weight 30%)</a:t>
            </a:r>
          </a:p>
          <a:p>
            <a:pPr marL="0" indent="0">
              <a:lnSpc>
                <a:spcPct val="90000"/>
              </a:lnSpc>
              <a:spcBef>
                <a:spcPts val="0"/>
              </a:spcBef>
              <a:buNone/>
            </a:pPr>
            <a:r>
              <a:rPr lang="en-US" sz="1600" b="0" i="0" dirty="0">
                <a:effectLst/>
                <a:latin typeface="Untitled Regular"/>
              </a:rPr>
              <a:t>As demonstrated by your research history, your interest in discovery, the proposed research, its potential contribution to the advancement of knowledge in the field and any anticipated outcomes</a:t>
            </a:r>
          </a:p>
          <a:p>
            <a:pPr marL="0" indent="0">
              <a:lnSpc>
                <a:spcPct val="90000"/>
              </a:lnSpc>
              <a:buNone/>
            </a:pPr>
            <a:endParaRPr lang="en-US" sz="1600" dirty="0"/>
          </a:p>
          <a:p>
            <a:pPr>
              <a:lnSpc>
                <a:spcPct val="90000"/>
              </a:lnSpc>
              <a:spcBef>
                <a:spcPts val="0"/>
              </a:spcBef>
              <a:buFont typeface="Wingdings" panose="05000000000000000000" pitchFamily="2" charset="2"/>
              <a:buChar char="ü"/>
            </a:pPr>
            <a:r>
              <a:rPr lang="en-US" sz="1600" b="1" dirty="0"/>
              <a:t>Personal characteristics and interpersonal skills </a:t>
            </a:r>
            <a:r>
              <a:rPr lang="en-US" sz="1600" dirty="0"/>
              <a:t>(weight 20%)</a:t>
            </a:r>
          </a:p>
          <a:p>
            <a:pPr marL="0" indent="0">
              <a:lnSpc>
                <a:spcPct val="90000"/>
              </a:lnSpc>
              <a:spcBef>
                <a:spcPts val="0"/>
              </a:spcBef>
              <a:buNone/>
            </a:pPr>
            <a:r>
              <a:rPr lang="en-US" sz="1600" b="0" i="0" dirty="0">
                <a:effectLst/>
                <a:latin typeface="Untitled Regular"/>
              </a:rPr>
              <a:t>As demonstrated by your past professional and relevant extracurricular interactions and collaborations</a:t>
            </a:r>
            <a:endParaRPr lang="en-US" sz="1600" dirty="0"/>
          </a:p>
          <a:p>
            <a:pPr marL="0" indent="0">
              <a:lnSpc>
                <a:spcPct val="90000"/>
              </a:lnSpc>
              <a:buNone/>
            </a:pPr>
            <a:endParaRPr lang="en-US" sz="1600" dirty="0"/>
          </a:p>
          <a:p>
            <a:pPr marL="0" indent="0">
              <a:lnSpc>
                <a:spcPct val="90000"/>
              </a:lnSpc>
              <a:buNone/>
            </a:pPr>
            <a:r>
              <a:rPr lang="en-US" sz="1600" dirty="0"/>
              <a:t>Applicants should consider the indicators of the assessment criterion when drafting their winning scholarship application.</a:t>
            </a:r>
          </a:p>
        </p:txBody>
      </p:sp>
    </p:spTree>
    <p:extLst>
      <p:ext uri="{BB962C8B-B14F-4D97-AF65-F5344CB8AC3E}">
        <p14:creationId xmlns:p14="http://schemas.microsoft.com/office/powerpoint/2010/main" val="26278107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f8b5a53bc51cd6587dffa713f7712d48">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2e6b1a03c4d185c46b30d3828c4541e2"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7EFB87-9272-465E-9915-66A84EFBE37E}">
  <ds:schemaRefs>
    <ds:schemaRef ds:uri="http://schemas.microsoft.com/sharepoint/v3/contenttype/forms"/>
  </ds:schemaRefs>
</ds:datastoreItem>
</file>

<file path=customXml/itemProps2.xml><?xml version="1.0" encoding="utf-8"?>
<ds:datastoreItem xmlns:ds="http://schemas.openxmlformats.org/officeDocument/2006/customXml" ds:itemID="{1442FD70-4E6A-4CF6-A4C3-CE6BD11C9805}">
  <ds:schemaRefs>
    <ds:schemaRef ds:uri="http://schemas.microsoft.com/office/2006/metadata/properties"/>
    <ds:schemaRef ds:uri="http://schemas.microsoft.com/office/infopath/2007/PartnerControls"/>
    <ds:schemaRef ds:uri="cc324212-d63e-4aea-8f78-7f7aebadcf24"/>
    <ds:schemaRef ds:uri="32eabe5a-4174-4217-af00-6e4d9bb260f7"/>
  </ds:schemaRefs>
</ds:datastoreItem>
</file>

<file path=customXml/itemProps3.xml><?xml version="1.0" encoding="utf-8"?>
<ds:datastoreItem xmlns:ds="http://schemas.openxmlformats.org/officeDocument/2006/customXml" ds:itemID="{A1874F83-A468-4774-A960-1B37E80BB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abe5a-4174-4217-af00-6e4d9bb260f7"/>
    <ds:schemaRef ds:uri="cc324212-d63e-4aea-8f78-7f7aebadc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Parallax</Template>
  <TotalTime>1749</TotalTime>
  <Words>2914</Words>
  <Application>Microsoft Office PowerPoint</Application>
  <PresentationFormat>Widescreen</PresentationFormat>
  <Paragraphs>280</Paragraphs>
  <Slides>27</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Arial</vt:lpstr>
      <vt:lpstr>Calibri</vt:lpstr>
      <vt:lpstr>Corbel</vt:lpstr>
      <vt:lpstr>Gill Sans MT</vt:lpstr>
      <vt:lpstr>Segoe Sans</vt:lpstr>
      <vt:lpstr>Symbol</vt:lpstr>
      <vt:lpstr>Untitled Regular</vt:lpstr>
      <vt:lpstr>Wingdings</vt:lpstr>
      <vt:lpstr>Parallax</vt:lpstr>
      <vt:lpstr>Scholarship Applications  Outline of Proposed Research Master’s (OGS / QEII-OGSST) 2026-27</vt:lpstr>
      <vt:lpstr>Ontario Graduate Scholarship  &amp;  Queen Elizabeth II Graduate Scholarship in Science and Technology </vt:lpstr>
      <vt:lpstr> Which  Selection Review Committee should you Select? </vt:lpstr>
      <vt:lpstr>OGS / QEII-OGSST:  Program of Study Eligibility</vt:lpstr>
      <vt:lpstr>Eligibility Time for OGS / QEII-OGSST</vt:lpstr>
      <vt:lpstr>OGS / QEII –OGSST Competition Instructions 2026-27 </vt:lpstr>
      <vt:lpstr>First Tasks</vt:lpstr>
      <vt:lpstr>How your First-Class Average (A- 80%)  at Trent is Calculated</vt:lpstr>
      <vt:lpstr>Selection Criteria  for Master’s Level applications</vt:lpstr>
      <vt:lpstr>Selection Criteria  (Trent uses Tri Council CGRS – M  Policies for Assessment of OGS / QEII-OGSST)</vt:lpstr>
      <vt:lpstr>Application Instructions</vt:lpstr>
      <vt:lpstr>Presentation Standards  –for OGS follow Tri Council standards  (NSERC Example)</vt:lpstr>
      <vt:lpstr>Outline of Proposed Research Instructions</vt:lpstr>
      <vt:lpstr>OGS ~ QEII-OGSST  Master’s Program Instructions </vt:lpstr>
      <vt:lpstr>Instructions Master’s  (following Tri-Council CGRS –M Instructions)</vt:lpstr>
      <vt:lpstr>Various Proposal Frameworks</vt:lpstr>
      <vt:lpstr>Key Components to Include</vt:lpstr>
      <vt:lpstr>An outline of proposed research should clearly and concisely communicate a research plan, its significance, and the approach. </vt:lpstr>
      <vt:lpstr>Sample Structure of an Outline of Proposed Research: Includes Key Components </vt:lpstr>
      <vt:lpstr>Research Funding Concepts</vt:lpstr>
      <vt:lpstr>Equity, Diversity &amp; Inclusion</vt:lpstr>
      <vt:lpstr>Sex and Gender Based Analysis + (SGBA+)</vt:lpstr>
      <vt:lpstr>Knowledge Mobilization</vt:lpstr>
      <vt:lpstr>Research Involving and Engaging Indigenous Peoples </vt:lpstr>
      <vt:lpstr>Resources for Scholarship Applications</vt:lpstr>
      <vt:lpstr>Quick Tips</vt:lpstr>
      <vt:lpstr>School of Graduate Studies Blackburn Hall, Suite 115 All scholarship Applications inquires direct to: graduatefinance@trentu.ca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Haley McCormick</cp:lastModifiedBy>
  <cp:revision>1</cp:revision>
  <dcterms:created xsi:type="dcterms:W3CDTF">2026-01-12T20:00:42Z</dcterms:created>
  <dcterms:modified xsi:type="dcterms:W3CDTF">2026-01-15T20:46:07Z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