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 id="2147483754" r:id="rId5"/>
    <p:sldMasterId id="2147483789" r:id="rId6"/>
  </p:sldMasterIdLst>
  <p:notesMasterIdLst>
    <p:notesMasterId r:id="rId38"/>
  </p:notesMasterIdLst>
  <p:handoutMasterIdLst>
    <p:handoutMasterId r:id="rId39"/>
  </p:handoutMasterIdLst>
  <p:sldIdLst>
    <p:sldId id="314" r:id="rId7"/>
    <p:sldId id="343" r:id="rId8"/>
    <p:sldId id="322" r:id="rId9"/>
    <p:sldId id="433" r:id="rId10"/>
    <p:sldId id="434" r:id="rId11"/>
    <p:sldId id="442" r:id="rId12"/>
    <p:sldId id="341" r:id="rId13"/>
    <p:sldId id="435" r:id="rId14"/>
    <p:sldId id="436" r:id="rId15"/>
    <p:sldId id="437" r:id="rId16"/>
    <p:sldId id="388" r:id="rId17"/>
    <p:sldId id="378" r:id="rId18"/>
    <p:sldId id="361" r:id="rId19"/>
    <p:sldId id="382" r:id="rId20"/>
    <p:sldId id="387" r:id="rId21"/>
    <p:sldId id="360" r:id="rId22"/>
    <p:sldId id="440" r:id="rId23"/>
    <p:sldId id="447" r:id="rId24"/>
    <p:sldId id="389" r:id="rId25"/>
    <p:sldId id="365" r:id="rId26"/>
    <p:sldId id="366" r:id="rId27"/>
    <p:sldId id="431" r:id="rId28"/>
    <p:sldId id="438" r:id="rId29"/>
    <p:sldId id="432" r:id="rId30"/>
    <p:sldId id="379" r:id="rId31"/>
    <p:sldId id="351" r:id="rId32"/>
    <p:sldId id="429" r:id="rId33"/>
    <p:sldId id="430" r:id="rId34"/>
    <p:sldId id="386" r:id="rId35"/>
    <p:sldId id="372" r:id="rId36"/>
    <p:sldId id="33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6F7C"/>
    <a:srgbClr val="000066"/>
    <a:srgbClr val="008000"/>
    <a:srgbClr val="DBDCE5"/>
    <a:srgbClr val="D7ECFB"/>
    <a:srgbClr val="D3DDFE"/>
    <a:srgbClr val="383155"/>
    <a:srgbClr val="F6F7FF"/>
    <a:srgbClr val="D4DDFE"/>
    <a:srgbClr val="D5DEF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DB8F98-1AEA-4387-9EE9-0F17C8C64F93}" v="210" dt="2026-01-13T19:56:55.335"/>
    <p1510:client id="{C3DAC948-5B98-4661-A12C-0501ED89533B}" v="21" dt="2026-01-14T19:39:01.073"/>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416"/>
        <p:guide orient="horz" pos="1008"/>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McCormick" userId="48dd4a60-33cd-4ea5-88e2-107933e55186" providerId="ADAL" clId="{3B9EE92E-E6A8-4A8D-8BE9-C3D76D3EA0F5}"/>
    <pc:docChg chg="undo custSel modSld">
      <pc:chgData name="Haley McCormick" userId="48dd4a60-33cd-4ea5-88e2-107933e55186" providerId="ADAL" clId="{3B9EE92E-E6A8-4A8D-8BE9-C3D76D3EA0F5}" dt="2026-01-14T19:39:01.073" v="20" actId="13244"/>
      <pc:docMkLst>
        <pc:docMk/>
      </pc:docMkLst>
      <pc:sldChg chg="modSp mod">
        <pc:chgData name="Haley McCormick" userId="48dd4a60-33cd-4ea5-88e2-107933e55186" providerId="ADAL" clId="{3B9EE92E-E6A8-4A8D-8BE9-C3D76D3EA0F5}" dt="2026-01-14T19:38:13.624" v="11" actId="13244"/>
        <pc:sldMkLst>
          <pc:docMk/>
          <pc:sldMk cId="38527877" sldId="360"/>
        </pc:sldMkLst>
        <pc:spChg chg="ord">
          <ac:chgData name="Haley McCormick" userId="48dd4a60-33cd-4ea5-88e2-107933e55186" providerId="ADAL" clId="{3B9EE92E-E6A8-4A8D-8BE9-C3D76D3EA0F5}" dt="2026-01-14T19:38:13.624" v="11" actId="13244"/>
          <ac:spMkLst>
            <pc:docMk/>
            <pc:sldMk cId="38527877" sldId="360"/>
            <ac:spMk id="4" creationId="{F6968E8F-16ED-EDFF-4126-E7A9B77CB765}"/>
          </ac:spMkLst>
        </pc:spChg>
        <pc:picChg chg="mod">
          <ac:chgData name="Haley McCormick" userId="48dd4a60-33cd-4ea5-88e2-107933e55186" providerId="ADAL" clId="{3B9EE92E-E6A8-4A8D-8BE9-C3D76D3EA0F5}" dt="2026-01-14T19:38:11.410" v="9" actId="962"/>
          <ac:picMkLst>
            <pc:docMk/>
            <pc:sldMk cId="38527877" sldId="360"/>
            <ac:picMk id="8" creationId="{EB7C04D4-9A6D-DDD5-969D-1039BF679382}"/>
          </ac:picMkLst>
        </pc:picChg>
        <pc:picChg chg="mod">
          <ac:chgData name="Haley McCormick" userId="48dd4a60-33cd-4ea5-88e2-107933e55186" providerId="ADAL" clId="{3B9EE92E-E6A8-4A8D-8BE9-C3D76D3EA0F5}" dt="2026-01-14T19:38:12.571" v="10" actId="962"/>
          <ac:picMkLst>
            <pc:docMk/>
            <pc:sldMk cId="38527877" sldId="360"/>
            <ac:picMk id="2050" creationId="{CB4BF874-B0D4-ED15-9418-6EC93EFB5A93}"/>
          </ac:picMkLst>
        </pc:picChg>
      </pc:sldChg>
      <pc:sldChg chg="modSp mod">
        <pc:chgData name="Haley McCormick" userId="48dd4a60-33cd-4ea5-88e2-107933e55186" providerId="ADAL" clId="{3B9EE92E-E6A8-4A8D-8BE9-C3D76D3EA0F5}" dt="2026-01-14T19:39:01.073" v="20" actId="13244"/>
        <pc:sldMkLst>
          <pc:docMk/>
          <pc:sldMk cId="4214046360" sldId="366"/>
        </pc:sldMkLst>
        <pc:spChg chg="ord">
          <ac:chgData name="Haley McCormick" userId="48dd4a60-33cd-4ea5-88e2-107933e55186" providerId="ADAL" clId="{3B9EE92E-E6A8-4A8D-8BE9-C3D76D3EA0F5}" dt="2026-01-14T19:38:53.535" v="19" actId="13244"/>
          <ac:spMkLst>
            <pc:docMk/>
            <pc:sldMk cId="4214046360" sldId="366"/>
            <ac:spMk id="2" creationId="{9B1EF280-C744-D1E9-5B47-D43FFD232F7A}"/>
          </ac:spMkLst>
        </pc:spChg>
        <pc:spChg chg="ord">
          <ac:chgData name="Haley McCormick" userId="48dd4a60-33cd-4ea5-88e2-107933e55186" providerId="ADAL" clId="{3B9EE92E-E6A8-4A8D-8BE9-C3D76D3EA0F5}" dt="2026-01-14T19:39:01.073" v="20" actId="13244"/>
          <ac:spMkLst>
            <pc:docMk/>
            <pc:sldMk cId="4214046360" sldId="366"/>
            <ac:spMk id="8" creationId="{49789B04-15CB-446F-52A6-A8DB3B077EA1}"/>
          </ac:spMkLst>
        </pc:spChg>
      </pc:sldChg>
      <pc:sldChg chg="modSp mod">
        <pc:chgData name="Haley McCormick" userId="48dd4a60-33cd-4ea5-88e2-107933e55186" providerId="ADAL" clId="{3B9EE92E-E6A8-4A8D-8BE9-C3D76D3EA0F5}" dt="2026-01-14T19:38:39.735" v="17" actId="13244"/>
        <pc:sldMkLst>
          <pc:docMk/>
          <pc:sldMk cId="2072372569" sldId="389"/>
        </pc:sldMkLst>
        <pc:spChg chg="ord">
          <ac:chgData name="Haley McCormick" userId="48dd4a60-33cd-4ea5-88e2-107933e55186" providerId="ADAL" clId="{3B9EE92E-E6A8-4A8D-8BE9-C3D76D3EA0F5}" dt="2026-01-14T19:38:39.735" v="17" actId="13244"/>
          <ac:spMkLst>
            <pc:docMk/>
            <pc:sldMk cId="2072372569" sldId="389"/>
            <ac:spMk id="2" creationId="{6A5B2AA8-330F-7A60-AC7D-55D6704D88D3}"/>
          </ac:spMkLst>
        </pc:spChg>
        <pc:spChg chg="ord">
          <ac:chgData name="Haley McCormick" userId="48dd4a60-33cd-4ea5-88e2-107933e55186" providerId="ADAL" clId="{3B9EE92E-E6A8-4A8D-8BE9-C3D76D3EA0F5}" dt="2026-01-14T19:38:39.350" v="16" actId="13244"/>
          <ac:spMkLst>
            <pc:docMk/>
            <pc:sldMk cId="2072372569" sldId="389"/>
            <ac:spMk id="7" creationId="{C2BBFBAF-F0F0-ADDC-3322-5AE699F7D8E0}"/>
          </ac:spMkLst>
        </pc:spChg>
        <pc:picChg chg="mod">
          <ac:chgData name="Haley McCormick" userId="48dd4a60-33cd-4ea5-88e2-107933e55186" providerId="ADAL" clId="{3B9EE92E-E6A8-4A8D-8BE9-C3D76D3EA0F5}" dt="2026-01-14T19:38:28.747" v="13" actId="962"/>
          <ac:picMkLst>
            <pc:docMk/>
            <pc:sldMk cId="2072372569" sldId="389"/>
            <ac:picMk id="5122" creationId="{9B5157FE-020F-F0E2-B1D3-A7EAD6348C30}"/>
          </ac:picMkLst>
        </pc:picChg>
      </pc:sldChg>
      <pc:sldChg chg="modSp mod">
        <pc:chgData name="Haley McCormick" userId="48dd4a60-33cd-4ea5-88e2-107933e55186" providerId="ADAL" clId="{3B9EE92E-E6A8-4A8D-8BE9-C3D76D3EA0F5}" dt="2026-01-14T19:37:45.846" v="5" actId="1076"/>
        <pc:sldMkLst>
          <pc:docMk/>
          <pc:sldMk cId="1870192580" sldId="433"/>
        </pc:sldMkLst>
        <pc:spChg chg="mod">
          <ac:chgData name="Haley McCormick" userId="48dd4a60-33cd-4ea5-88e2-107933e55186" providerId="ADAL" clId="{3B9EE92E-E6A8-4A8D-8BE9-C3D76D3EA0F5}" dt="2026-01-14T19:37:41.598" v="4" actId="1076"/>
          <ac:spMkLst>
            <pc:docMk/>
            <pc:sldMk cId="1870192580" sldId="433"/>
            <ac:spMk id="3" creationId="{20BCD601-BD95-129C-DAA4-06AB943BD73F}"/>
          </ac:spMkLst>
        </pc:spChg>
        <pc:spChg chg="mod ord">
          <ac:chgData name="Haley McCormick" userId="48dd4a60-33cd-4ea5-88e2-107933e55186" providerId="ADAL" clId="{3B9EE92E-E6A8-4A8D-8BE9-C3D76D3EA0F5}" dt="2026-01-14T19:37:45.846" v="5" actId="1076"/>
          <ac:spMkLst>
            <pc:docMk/>
            <pc:sldMk cId="1870192580" sldId="433"/>
            <ac:spMk id="4" creationId="{44A6422F-70C0-8C83-A1A9-E745817023B2}"/>
          </ac:spMkLst>
        </pc:spChg>
      </pc:sldChg>
      <pc:sldChg chg="modSp mod">
        <pc:chgData name="Haley McCormick" userId="48dd4a60-33cd-4ea5-88e2-107933e55186" providerId="ADAL" clId="{3B9EE92E-E6A8-4A8D-8BE9-C3D76D3EA0F5}" dt="2026-01-14T19:38:04.578" v="8" actId="13244"/>
        <pc:sldMkLst>
          <pc:docMk/>
          <pc:sldMk cId="2762888638" sldId="437"/>
        </pc:sldMkLst>
        <pc:picChg chg="mod ord">
          <ac:chgData name="Haley McCormick" userId="48dd4a60-33cd-4ea5-88e2-107933e55186" providerId="ADAL" clId="{3B9EE92E-E6A8-4A8D-8BE9-C3D76D3EA0F5}" dt="2026-01-14T19:38:04.578" v="8" actId="13244"/>
          <ac:picMkLst>
            <pc:docMk/>
            <pc:sldMk cId="2762888638" sldId="437"/>
            <ac:picMk id="25" creationId="{19F59DDE-E317-3666-8875-CEB45DE1ED99}"/>
          </ac:picMkLst>
        </pc:picChg>
      </pc:sldChg>
      <pc:sldChg chg="modSp mod">
        <pc:chgData name="Haley McCormick" userId="48dd4a60-33cd-4ea5-88e2-107933e55186" providerId="ADAL" clId="{3B9EE92E-E6A8-4A8D-8BE9-C3D76D3EA0F5}" dt="2026-01-14T19:38:21.831" v="12" actId="13244"/>
        <pc:sldMkLst>
          <pc:docMk/>
          <pc:sldMk cId="2101578384" sldId="440"/>
        </pc:sldMkLst>
        <pc:spChg chg="ord">
          <ac:chgData name="Haley McCormick" userId="48dd4a60-33cd-4ea5-88e2-107933e55186" providerId="ADAL" clId="{3B9EE92E-E6A8-4A8D-8BE9-C3D76D3EA0F5}" dt="2026-01-14T19:38:21.831" v="12" actId="13244"/>
          <ac:spMkLst>
            <pc:docMk/>
            <pc:sldMk cId="2101578384" sldId="440"/>
            <ac:spMk id="6" creationId="{8891814A-E94C-0C93-2E77-A8EFD4E82F16}"/>
          </ac:spMkLst>
        </pc:spChg>
      </pc:sldChg>
      <pc:sldChg chg="modSp mod">
        <pc:chgData name="Haley McCormick" userId="48dd4a60-33cd-4ea5-88e2-107933e55186" providerId="ADAL" clId="{3B9EE92E-E6A8-4A8D-8BE9-C3D76D3EA0F5}" dt="2026-01-14T19:37:55.630" v="6" actId="13244"/>
        <pc:sldMkLst>
          <pc:docMk/>
          <pc:sldMk cId="3433149806" sldId="442"/>
        </pc:sldMkLst>
        <pc:spChg chg="ord">
          <ac:chgData name="Haley McCormick" userId="48dd4a60-33cd-4ea5-88e2-107933e55186" providerId="ADAL" clId="{3B9EE92E-E6A8-4A8D-8BE9-C3D76D3EA0F5}" dt="2026-01-14T19:37:55.630" v="6" actId="13244"/>
          <ac:spMkLst>
            <pc:docMk/>
            <pc:sldMk cId="3433149806" sldId="442"/>
            <ac:spMk id="3" creationId="{F70300BF-7FE7-D2D6-3D6D-EB4EB3F914A6}"/>
          </ac:spMkLst>
        </pc:spChg>
      </pc:sldChg>
    </pc:docChg>
  </pc:docChgLst>
  <pc:docChgLst>
    <pc:chgData name="Jane Rennie" userId="9556b1d2-0322-4965-aac5-dd2b6afe6306" providerId="ADAL" clId="{4AA07F10-9BE0-4DD4-A9B3-6089DD90F688}"/>
    <pc:docChg chg="undo custSel addSld delSld modSld sldOrd modMainMaster">
      <pc:chgData name="Jane Rennie" userId="9556b1d2-0322-4965-aac5-dd2b6afe6306" providerId="ADAL" clId="{4AA07F10-9BE0-4DD4-A9B3-6089DD90F688}" dt="2026-01-13T20:20:12.270" v="2579" actId="2696"/>
      <pc:docMkLst>
        <pc:docMk/>
      </pc:docMkLst>
      <pc:sldChg chg="addSp delSp modSp mod setBg delDesignElem">
        <pc:chgData name="Jane Rennie" userId="9556b1d2-0322-4965-aac5-dd2b6afe6306" providerId="ADAL" clId="{4AA07F10-9BE0-4DD4-A9B3-6089DD90F688}" dt="2026-01-13T19:32:10.320" v="2539" actId="478"/>
        <pc:sldMkLst>
          <pc:docMk/>
          <pc:sldMk cId="3421401082" sldId="314"/>
        </pc:sldMkLst>
        <pc:spChg chg="mod ord">
          <ac:chgData name="Jane Rennie" userId="9556b1d2-0322-4965-aac5-dd2b6afe6306" providerId="ADAL" clId="{4AA07F10-9BE0-4DD4-A9B3-6089DD90F688}" dt="2026-01-13T13:13:18.250" v="2028" actId="26606"/>
          <ac:spMkLst>
            <pc:docMk/>
            <pc:sldMk cId="3421401082" sldId="314"/>
            <ac:spMk id="2" creationId="{008315D2-7F57-AF2A-38D7-558098789073}"/>
          </ac:spMkLst>
        </pc:spChg>
        <pc:spChg chg="add del">
          <ac:chgData name="Jane Rennie" userId="9556b1d2-0322-4965-aac5-dd2b6afe6306" providerId="ADAL" clId="{4AA07F10-9BE0-4DD4-A9B3-6089DD90F688}" dt="2026-01-13T13:13:00.733" v="2027"/>
          <ac:spMkLst>
            <pc:docMk/>
            <pc:sldMk cId="3421401082" sldId="314"/>
            <ac:spMk id="5" creationId="{EC7FF834-B204-4967-8D47-8BB36EAF0EF5}"/>
          </ac:spMkLst>
        </pc:spChg>
        <pc:spChg chg="add del">
          <ac:chgData name="Jane Rennie" userId="9556b1d2-0322-4965-aac5-dd2b6afe6306" providerId="ADAL" clId="{4AA07F10-9BE0-4DD4-A9B3-6089DD90F688}" dt="2026-01-13T13:13:00.733" v="2027"/>
          <ac:spMkLst>
            <pc:docMk/>
            <pc:sldMk cId="3421401082" sldId="314"/>
            <ac:spMk id="10" creationId="{F780A22D-61EA-43E3-BD94-3E39CF902160}"/>
          </ac:spMkLst>
        </pc:spChg>
        <pc:picChg chg="mod">
          <ac:chgData name="Jane Rennie" userId="9556b1d2-0322-4965-aac5-dd2b6afe6306" providerId="ADAL" clId="{4AA07F10-9BE0-4DD4-A9B3-6089DD90F688}" dt="2026-01-13T13:13:18.250" v="2028" actId="26606"/>
          <ac:picMkLst>
            <pc:docMk/>
            <pc:sldMk cId="3421401082" sldId="314"/>
            <ac:picMk id="3" creationId="{7C269FD1-9062-55F9-6FC3-B99FE3D7359A}"/>
          </ac:picMkLst>
        </pc:picChg>
        <pc:picChg chg="add del mod">
          <ac:chgData name="Jane Rennie" userId="9556b1d2-0322-4965-aac5-dd2b6afe6306" providerId="ADAL" clId="{4AA07F10-9BE0-4DD4-A9B3-6089DD90F688}" dt="2026-01-13T19:32:10.320" v="2539" actId="478"/>
          <ac:picMkLst>
            <pc:docMk/>
            <pc:sldMk cId="3421401082" sldId="314"/>
            <ac:picMk id="4" creationId="{5428A346-C29A-317C-98CE-0CCC99DDE022}"/>
          </ac:picMkLst>
        </pc:picChg>
      </pc:sldChg>
      <pc:sldChg chg="addSp delSp modSp mod setBg delDesignElem">
        <pc:chgData name="Jane Rennie" userId="9556b1d2-0322-4965-aac5-dd2b6afe6306" providerId="ADAL" clId="{4AA07F10-9BE0-4DD4-A9B3-6089DD90F688}" dt="2026-01-13T15:10:07.258" v="2239"/>
        <pc:sldMkLst>
          <pc:docMk/>
          <pc:sldMk cId="3591555541" sldId="322"/>
        </pc:sldMkLst>
        <pc:spChg chg="mod">
          <ac:chgData name="Jane Rennie" userId="9556b1d2-0322-4965-aac5-dd2b6afe6306" providerId="ADAL" clId="{4AA07F10-9BE0-4DD4-A9B3-6089DD90F688}" dt="2026-01-13T14:00:58.133" v="2048" actId="27636"/>
          <ac:spMkLst>
            <pc:docMk/>
            <pc:sldMk cId="3591555541" sldId="322"/>
            <ac:spMk id="4" creationId="{1A348845-3852-D4E6-EF42-8024EAC0ED4C}"/>
          </ac:spMkLst>
        </pc:spChg>
        <pc:spChg chg="mod ord">
          <ac:chgData name="Jane Rennie" userId="9556b1d2-0322-4965-aac5-dd2b6afe6306" providerId="ADAL" clId="{4AA07F10-9BE0-4DD4-A9B3-6089DD90F688}" dt="2026-01-13T14:01:14.946" v="2052" actId="255"/>
          <ac:spMkLst>
            <pc:docMk/>
            <pc:sldMk cId="3591555541" sldId="322"/>
            <ac:spMk id="5" creationId="{17726E73-F3A8-FAA5-D9C7-04FB7BE827FF}"/>
          </ac:spMkLst>
        </pc:spChg>
        <pc:spChg chg="add">
          <ac:chgData name="Jane Rennie" userId="9556b1d2-0322-4965-aac5-dd2b6afe6306" providerId="ADAL" clId="{4AA07F10-9BE0-4DD4-A9B3-6089DD90F688}" dt="2026-01-13T14:00:49.757" v="2045" actId="26606"/>
          <ac:spMkLst>
            <pc:docMk/>
            <pc:sldMk cId="3591555541" sldId="322"/>
            <ac:spMk id="12" creationId="{65B34324-8F10-4614-BFE4-2E3C7F3E174D}"/>
          </ac:spMkLst>
        </pc:spChg>
        <pc:spChg chg="add">
          <ac:chgData name="Jane Rennie" userId="9556b1d2-0322-4965-aac5-dd2b6afe6306" providerId="ADAL" clId="{4AA07F10-9BE0-4DD4-A9B3-6089DD90F688}" dt="2026-01-13T14:00:49.757" v="2045" actId="26606"/>
          <ac:spMkLst>
            <pc:docMk/>
            <pc:sldMk cId="3591555541" sldId="322"/>
            <ac:spMk id="13" creationId="{23E952EC-AFF6-4197-9272-C0D7C0F5697D}"/>
          </ac:spMkLst>
        </pc:spChg>
        <pc:spChg chg="add">
          <ac:chgData name="Jane Rennie" userId="9556b1d2-0322-4965-aac5-dd2b6afe6306" providerId="ADAL" clId="{4AA07F10-9BE0-4DD4-A9B3-6089DD90F688}" dt="2026-01-13T14:00:49.757" v="2045" actId="26606"/>
          <ac:spMkLst>
            <pc:docMk/>
            <pc:sldMk cId="3591555541" sldId="322"/>
            <ac:spMk id="14" creationId="{D09AAB66-CD8D-477A-A21A-2105E6D82B84}"/>
          </ac:spMkLst>
        </pc:spChg>
        <pc:spChg chg="add del">
          <ac:chgData name="Jane Rennie" userId="9556b1d2-0322-4965-aac5-dd2b6afe6306" providerId="ADAL" clId="{4AA07F10-9BE0-4DD4-A9B3-6089DD90F688}" dt="2026-01-13T13:13:00.733" v="2027"/>
          <ac:spMkLst>
            <pc:docMk/>
            <pc:sldMk cId="3591555541" sldId="322"/>
            <ac:spMk id="15" creationId="{09A89921-1164-45C1-A0BD-D886ED81D986}"/>
          </ac:spMkLst>
        </pc:spChg>
        <pc:spChg chg="add">
          <ac:chgData name="Jane Rennie" userId="9556b1d2-0322-4965-aac5-dd2b6afe6306" providerId="ADAL" clId="{4AA07F10-9BE0-4DD4-A9B3-6089DD90F688}" dt="2026-01-13T14:00:49.757" v="2045" actId="26606"/>
          <ac:spMkLst>
            <pc:docMk/>
            <pc:sldMk cId="3591555541" sldId="322"/>
            <ac:spMk id="16" creationId="{46A326B9-FD78-4195-A659-95DAFC1DDB9F}"/>
          </ac:spMkLst>
        </pc:spChg>
        <pc:spChg chg="add del">
          <ac:chgData name="Jane Rennie" userId="9556b1d2-0322-4965-aac5-dd2b6afe6306" providerId="ADAL" clId="{4AA07F10-9BE0-4DD4-A9B3-6089DD90F688}" dt="2026-01-13T13:13:00.733" v="2027"/>
          <ac:spMkLst>
            <pc:docMk/>
            <pc:sldMk cId="3591555541" sldId="322"/>
            <ac:spMk id="17" creationId="{151D10BB-9AE8-4E9F-9216-28410D42ECAE}"/>
          </ac:spMkLst>
        </pc:spChg>
        <pc:spChg chg="add">
          <ac:chgData name="Jane Rennie" userId="9556b1d2-0322-4965-aac5-dd2b6afe6306" providerId="ADAL" clId="{4AA07F10-9BE0-4DD4-A9B3-6089DD90F688}" dt="2026-01-13T14:00:49.757" v="2045" actId="26606"/>
          <ac:spMkLst>
            <pc:docMk/>
            <pc:sldMk cId="3591555541" sldId="322"/>
            <ac:spMk id="18" creationId="{13DAFF6B-5BEC-4153-93E9-6B735BC19C2F}"/>
          </ac:spMkLst>
        </pc:spChg>
        <pc:spChg chg="add del">
          <ac:chgData name="Jane Rennie" userId="9556b1d2-0322-4965-aac5-dd2b6afe6306" providerId="ADAL" clId="{4AA07F10-9BE0-4DD4-A9B3-6089DD90F688}" dt="2026-01-13T13:13:00.733" v="2027"/>
          <ac:spMkLst>
            <pc:docMk/>
            <pc:sldMk cId="3591555541" sldId="322"/>
            <ac:spMk id="19" creationId="{EEA0A723-767F-431F-AD54-8BF0BBFDD29A}"/>
          </ac:spMkLst>
        </pc:spChg>
        <pc:spChg chg="add del">
          <ac:chgData name="Jane Rennie" userId="9556b1d2-0322-4965-aac5-dd2b6afe6306" providerId="ADAL" clId="{4AA07F10-9BE0-4DD4-A9B3-6089DD90F688}" dt="2026-01-13T13:13:00.733" v="2027"/>
          <ac:spMkLst>
            <pc:docMk/>
            <pc:sldMk cId="3591555541" sldId="322"/>
            <ac:spMk id="21" creationId="{60D227EF-9CD8-446C-B588-658A93092317}"/>
          </ac:spMkLst>
        </pc:spChg>
        <pc:spChg chg="add del">
          <ac:chgData name="Jane Rennie" userId="9556b1d2-0322-4965-aac5-dd2b6afe6306" providerId="ADAL" clId="{4AA07F10-9BE0-4DD4-A9B3-6089DD90F688}" dt="2026-01-13T13:13:00.733" v="2027"/>
          <ac:spMkLst>
            <pc:docMk/>
            <pc:sldMk cId="3591555541" sldId="322"/>
            <ac:spMk id="23" creationId="{A6CBDC65-9EA1-469B-A825-5AF7F31A2BC1}"/>
          </ac:spMkLst>
        </pc:spChg>
        <pc:picChg chg="add mod">
          <ac:chgData name="Jane Rennie" userId="9556b1d2-0322-4965-aac5-dd2b6afe6306" providerId="ADAL" clId="{4AA07F10-9BE0-4DD4-A9B3-6089DD90F688}" dt="2026-01-12T13:40:35.706" v="1403" actId="962"/>
          <ac:picMkLst>
            <pc:docMk/>
            <pc:sldMk cId="3591555541" sldId="322"/>
            <ac:picMk id="2" creationId="{2C7A6016-DD65-BBFF-B963-D080F14B0E69}"/>
          </ac:picMkLst>
        </pc:picChg>
        <pc:picChg chg="add mod ord">
          <ac:chgData name="Jane Rennie" userId="9556b1d2-0322-4965-aac5-dd2b6afe6306" providerId="ADAL" clId="{4AA07F10-9BE0-4DD4-A9B3-6089DD90F688}" dt="2026-01-13T14:00:49.757" v="2045" actId="26606"/>
          <ac:picMkLst>
            <pc:docMk/>
            <pc:sldMk cId="3591555541" sldId="322"/>
            <ac:picMk id="3" creationId="{579D0E43-61E1-20B9-B77C-5925A2E8BA62}"/>
          </ac:picMkLst>
        </pc:picChg>
        <pc:picChg chg="add mod ord">
          <ac:chgData name="Jane Rennie" userId="9556b1d2-0322-4965-aac5-dd2b6afe6306" providerId="ADAL" clId="{4AA07F10-9BE0-4DD4-A9B3-6089DD90F688}" dt="2026-01-13T14:00:49.757" v="2045" actId="26606"/>
          <ac:picMkLst>
            <pc:docMk/>
            <pc:sldMk cId="3591555541" sldId="322"/>
            <ac:picMk id="6" creationId="{2AC0C735-2695-0FD0-26DF-EBB55EE2C322}"/>
          </ac:picMkLst>
        </pc:picChg>
        <pc:picChg chg="mod ord">
          <ac:chgData name="Jane Rennie" userId="9556b1d2-0322-4965-aac5-dd2b6afe6306" providerId="ADAL" clId="{4AA07F10-9BE0-4DD4-A9B3-6089DD90F688}" dt="2026-01-13T14:00:49.757" v="2045" actId="26606"/>
          <ac:picMkLst>
            <pc:docMk/>
            <pc:sldMk cId="3591555541" sldId="322"/>
            <ac:picMk id="10" creationId="{3C2550E0-3BB5-960F-64A5-419F83DE3F8D}"/>
          </ac:picMkLst>
        </pc:picChg>
      </pc:sldChg>
      <pc:sldChg chg="modSp mod">
        <pc:chgData name="Jane Rennie" userId="9556b1d2-0322-4965-aac5-dd2b6afe6306" providerId="ADAL" clId="{4AA07F10-9BE0-4DD4-A9B3-6089DD90F688}" dt="2026-01-13T19:32:30.804" v="2547" actId="962"/>
        <pc:sldMkLst>
          <pc:docMk/>
          <pc:sldMk cId="3784505952" sldId="331"/>
        </pc:sldMkLst>
        <pc:spChg chg="mod ord">
          <ac:chgData name="Jane Rennie" userId="9556b1d2-0322-4965-aac5-dd2b6afe6306" providerId="ADAL" clId="{4AA07F10-9BE0-4DD4-A9B3-6089DD90F688}" dt="2026-01-13T19:13:25.814" v="2537" actId="120"/>
          <ac:spMkLst>
            <pc:docMk/>
            <pc:sldMk cId="3784505952" sldId="331"/>
            <ac:spMk id="28" creationId="{BCA027E7-F7D6-7604-8C75-8A13D80CC67A}"/>
          </ac:spMkLst>
        </pc:spChg>
        <pc:picChg chg="mod">
          <ac:chgData name="Jane Rennie" userId="9556b1d2-0322-4965-aac5-dd2b6afe6306" providerId="ADAL" clId="{4AA07F10-9BE0-4DD4-A9B3-6089DD90F688}" dt="2026-01-13T19:32:30.804" v="2547" actId="962"/>
          <ac:picMkLst>
            <pc:docMk/>
            <pc:sldMk cId="3784505952" sldId="331"/>
            <ac:picMk id="2050" creationId="{6E7D9E36-2FCE-6119-7146-C9B13660176A}"/>
          </ac:picMkLst>
        </pc:picChg>
      </pc:sldChg>
      <pc:sldChg chg="modSp mod ord setBg">
        <pc:chgData name="Jane Rennie" userId="9556b1d2-0322-4965-aac5-dd2b6afe6306" providerId="ADAL" clId="{4AA07F10-9BE0-4DD4-A9B3-6089DD90F688}" dt="2026-01-13T15:10:34.465" v="2243" actId="20577"/>
        <pc:sldMkLst>
          <pc:docMk/>
          <pc:sldMk cId="866310751" sldId="341"/>
        </pc:sldMkLst>
        <pc:spChg chg="mod">
          <ac:chgData name="Jane Rennie" userId="9556b1d2-0322-4965-aac5-dd2b6afe6306" providerId="ADAL" clId="{4AA07F10-9BE0-4DD4-A9B3-6089DD90F688}" dt="2026-01-13T15:10:34.465" v="2243" actId="20577"/>
          <ac:spMkLst>
            <pc:docMk/>
            <pc:sldMk cId="866310751" sldId="341"/>
            <ac:spMk id="6" creationId="{B803CCCD-6E63-628F-376F-950CB2906EA4}"/>
          </ac:spMkLst>
        </pc:spChg>
        <pc:spChg chg="mod">
          <ac:chgData name="Jane Rennie" userId="9556b1d2-0322-4965-aac5-dd2b6afe6306" providerId="ADAL" clId="{4AA07F10-9BE0-4DD4-A9B3-6089DD90F688}" dt="2026-01-09T20:51:39.578" v="47" actId="1076"/>
          <ac:spMkLst>
            <pc:docMk/>
            <pc:sldMk cId="866310751" sldId="341"/>
            <ac:spMk id="9" creationId="{5509B1ED-4D78-65EC-0579-DA9E41D7C42C}"/>
          </ac:spMkLst>
        </pc:spChg>
        <pc:picChg chg="mod ord">
          <ac:chgData name="Jane Rennie" userId="9556b1d2-0322-4965-aac5-dd2b6afe6306" providerId="ADAL" clId="{4AA07F10-9BE0-4DD4-A9B3-6089DD90F688}" dt="2026-01-09T20:51:23.403" v="44" actId="26606"/>
          <ac:picMkLst>
            <pc:docMk/>
            <pc:sldMk cId="866310751" sldId="341"/>
            <ac:picMk id="12" creationId="{5267427C-FC7B-78B2-23F4-47DB7A446E38}"/>
          </ac:picMkLst>
        </pc:picChg>
      </pc:sldChg>
      <pc:sldChg chg="addSp delSp modSp mod setBg addAnim delAnim delDesignElem">
        <pc:chgData name="Jane Rennie" userId="9556b1d2-0322-4965-aac5-dd2b6afe6306" providerId="ADAL" clId="{4AA07F10-9BE0-4DD4-A9B3-6089DD90F688}" dt="2026-01-13T19:32:18.416" v="2541" actId="962"/>
        <pc:sldMkLst>
          <pc:docMk/>
          <pc:sldMk cId="4103794086" sldId="343"/>
        </pc:sldMkLst>
        <pc:spChg chg="mod">
          <ac:chgData name="Jane Rennie" userId="9556b1d2-0322-4965-aac5-dd2b6afe6306" providerId="ADAL" clId="{4AA07F10-9BE0-4DD4-A9B3-6089DD90F688}" dt="2026-01-13T15:21:47.389" v="2297" actId="1076"/>
          <ac:spMkLst>
            <pc:docMk/>
            <pc:sldMk cId="4103794086" sldId="343"/>
            <ac:spMk id="2" creationId="{4E7E2910-B4A3-14AE-7A6D-FCBFF945868A}"/>
          </ac:spMkLst>
        </pc:spChg>
        <pc:spChg chg="add del">
          <ac:chgData name="Jane Rennie" userId="9556b1d2-0322-4965-aac5-dd2b6afe6306" providerId="ADAL" clId="{4AA07F10-9BE0-4DD4-A9B3-6089DD90F688}" dt="2026-01-13T15:21:38.845" v="2295" actId="26606"/>
          <ac:spMkLst>
            <pc:docMk/>
            <pc:sldMk cId="4103794086" sldId="343"/>
            <ac:spMk id="10" creationId="{3F47E20B-1205-4238-A82B-90EF577F32D8}"/>
          </ac:spMkLst>
        </pc:spChg>
        <pc:spChg chg="add del">
          <ac:chgData name="Jane Rennie" userId="9556b1d2-0322-4965-aac5-dd2b6afe6306" providerId="ADAL" clId="{4AA07F10-9BE0-4DD4-A9B3-6089DD90F688}" dt="2026-01-13T15:21:38.845" v="2295" actId="26606"/>
          <ac:spMkLst>
            <pc:docMk/>
            <pc:sldMk cId="4103794086" sldId="343"/>
            <ac:spMk id="12" creationId="{D13567AC-EB9A-47A9-B6EC-B5BDB73B113C}"/>
          </ac:spMkLst>
        </pc:spChg>
        <pc:spChg chg="add">
          <ac:chgData name="Jane Rennie" userId="9556b1d2-0322-4965-aac5-dd2b6afe6306" providerId="ADAL" clId="{4AA07F10-9BE0-4DD4-A9B3-6089DD90F688}" dt="2026-01-13T15:21:38.845" v="2295" actId="26606"/>
          <ac:spMkLst>
            <pc:docMk/>
            <pc:sldMk cId="4103794086" sldId="343"/>
            <ac:spMk id="17" creationId="{2F0F143B-3981-4FC2-BB15-0C5867633489}"/>
          </ac:spMkLst>
        </pc:spChg>
        <pc:spChg chg="add del">
          <ac:chgData name="Jane Rennie" userId="9556b1d2-0322-4965-aac5-dd2b6afe6306" providerId="ADAL" clId="{4AA07F10-9BE0-4DD4-A9B3-6089DD90F688}" dt="2026-01-13T13:13:00.733" v="2027"/>
          <ac:spMkLst>
            <pc:docMk/>
            <pc:sldMk cId="4103794086" sldId="343"/>
            <ac:spMk id="1032" creationId="{3F47E20B-1205-4238-A82B-90EF577F32D8}"/>
          </ac:spMkLst>
        </pc:spChg>
        <pc:spChg chg="add del">
          <ac:chgData name="Jane Rennie" userId="9556b1d2-0322-4965-aac5-dd2b6afe6306" providerId="ADAL" clId="{4AA07F10-9BE0-4DD4-A9B3-6089DD90F688}" dt="2026-01-13T13:13:00.733" v="2027"/>
          <ac:spMkLst>
            <pc:docMk/>
            <pc:sldMk cId="4103794086" sldId="343"/>
            <ac:spMk id="1034" creationId="{D13567AC-EB9A-47A9-B6EC-B5BDB73B113C}"/>
          </ac:spMkLst>
        </pc:spChg>
        <pc:picChg chg="add mod ord">
          <ac:chgData name="Jane Rennie" userId="9556b1d2-0322-4965-aac5-dd2b6afe6306" providerId="ADAL" clId="{4AA07F10-9BE0-4DD4-A9B3-6089DD90F688}" dt="2026-01-13T19:32:18.416" v="2541" actId="962"/>
          <ac:picMkLst>
            <pc:docMk/>
            <pc:sldMk cId="4103794086" sldId="343"/>
            <ac:picMk id="3" creationId="{C882051C-C9BB-8DAE-25B3-3568C0277A7E}"/>
          </ac:picMkLst>
        </pc:picChg>
        <pc:picChg chg="add mod">
          <ac:chgData name="Jane Rennie" userId="9556b1d2-0322-4965-aac5-dd2b6afe6306" providerId="ADAL" clId="{4AA07F10-9BE0-4DD4-A9B3-6089DD90F688}" dt="2026-01-13T19:32:16.395" v="2540" actId="962"/>
          <ac:picMkLst>
            <pc:docMk/>
            <pc:sldMk cId="4103794086" sldId="343"/>
            <ac:picMk id="5" creationId="{6BB8A5DB-FA9A-F26B-8675-353875F22BAA}"/>
          </ac:picMkLst>
        </pc:picChg>
        <pc:picChg chg="del mod">
          <ac:chgData name="Jane Rennie" userId="9556b1d2-0322-4965-aac5-dd2b6afe6306" providerId="ADAL" clId="{4AA07F10-9BE0-4DD4-A9B3-6089DD90F688}" dt="2026-01-13T15:20:03.008" v="2280" actId="478"/>
          <ac:picMkLst>
            <pc:docMk/>
            <pc:sldMk cId="4103794086" sldId="343"/>
            <ac:picMk id="1026" creationId="{D8F58C4B-714F-097D-F5FF-DF3EB3049958}"/>
          </ac:picMkLst>
        </pc:picChg>
      </pc:sldChg>
      <pc:sldChg chg="addSp delSp modSp add mod setBg">
        <pc:chgData name="Jane Rennie" userId="9556b1d2-0322-4965-aac5-dd2b6afe6306" providerId="ADAL" clId="{4AA07F10-9BE0-4DD4-A9B3-6089DD90F688}" dt="2026-01-13T19:32:25.267" v="2546" actId="962"/>
        <pc:sldMkLst>
          <pc:docMk/>
          <pc:sldMk cId="2681597501" sldId="351"/>
        </pc:sldMkLst>
        <pc:spChg chg="mod">
          <ac:chgData name="Jane Rennie" userId="9556b1d2-0322-4965-aac5-dd2b6afe6306" providerId="ADAL" clId="{4AA07F10-9BE0-4DD4-A9B3-6089DD90F688}" dt="2026-01-13T14:39:49.080" v="2189" actId="1076"/>
          <ac:spMkLst>
            <pc:docMk/>
            <pc:sldMk cId="2681597501" sldId="351"/>
            <ac:spMk id="2" creationId="{5509B1ED-4D78-65EC-0579-DA9E41D7C42C}"/>
          </ac:spMkLst>
        </pc:spChg>
        <pc:spChg chg="del mod">
          <ac:chgData name="Jane Rennie" userId="9556b1d2-0322-4965-aac5-dd2b6afe6306" providerId="ADAL" clId="{4AA07F10-9BE0-4DD4-A9B3-6089DD90F688}" dt="2026-01-13T19:31:55.041" v="2538" actId="21"/>
          <ac:spMkLst>
            <pc:docMk/>
            <pc:sldMk cId="2681597501" sldId="351"/>
            <ac:spMk id="4" creationId="{A8F89F01-CF36-F671-B485-9EA83E1961CD}"/>
          </ac:spMkLst>
        </pc:spChg>
        <pc:spChg chg="add mod">
          <ac:chgData name="Jane Rennie" userId="9556b1d2-0322-4965-aac5-dd2b6afe6306" providerId="ADAL" clId="{4AA07F10-9BE0-4DD4-A9B3-6089DD90F688}" dt="2026-01-13T17:02:11.346" v="2306" actId="20577"/>
          <ac:spMkLst>
            <pc:docMk/>
            <pc:sldMk cId="2681597501" sldId="351"/>
            <ac:spMk id="6" creationId="{62608B12-09DF-464F-8EE6-94B3B8A7D99F}"/>
          </ac:spMkLst>
        </pc:spChg>
        <pc:picChg chg="del">
          <ac:chgData name="Jane Rennie" userId="9556b1d2-0322-4965-aac5-dd2b6afe6306" providerId="ADAL" clId="{4AA07F10-9BE0-4DD4-A9B3-6089DD90F688}" dt="2026-01-13T15:14:27.156" v="2266" actId="478"/>
          <ac:picMkLst>
            <pc:docMk/>
            <pc:sldMk cId="2681597501" sldId="351"/>
            <ac:picMk id="3" creationId="{A51F3C7C-9611-071B-1855-3226BD468EC8}"/>
          </ac:picMkLst>
        </pc:picChg>
        <pc:picChg chg="add mod">
          <ac:chgData name="Jane Rennie" userId="9556b1d2-0322-4965-aac5-dd2b6afe6306" providerId="ADAL" clId="{4AA07F10-9BE0-4DD4-A9B3-6089DD90F688}" dt="2026-01-13T19:32:24.619" v="2545" actId="962"/>
          <ac:picMkLst>
            <pc:docMk/>
            <pc:sldMk cId="2681597501" sldId="351"/>
            <ac:picMk id="7" creationId="{E2ED6F89-2737-4D89-D923-61010A5D8CB0}"/>
          </ac:picMkLst>
        </pc:picChg>
        <pc:picChg chg="add mod">
          <ac:chgData name="Jane Rennie" userId="9556b1d2-0322-4965-aac5-dd2b6afe6306" providerId="ADAL" clId="{4AA07F10-9BE0-4DD4-A9B3-6089DD90F688}" dt="2026-01-13T19:32:25.267" v="2546" actId="962"/>
          <ac:picMkLst>
            <pc:docMk/>
            <pc:sldMk cId="2681597501" sldId="351"/>
            <ac:picMk id="8" creationId="{71945529-D576-BF4B-FD93-7B2B2F7842AE}"/>
          </ac:picMkLst>
        </pc:picChg>
      </pc:sldChg>
      <pc:sldChg chg="addSp delSp modSp mod delDesignElem">
        <pc:chgData name="Jane Rennie" userId="9556b1d2-0322-4965-aac5-dd2b6afe6306" providerId="ADAL" clId="{4AA07F10-9BE0-4DD4-A9B3-6089DD90F688}" dt="2026-01-13T13:13:00.733" v="2027"/>
        <pc:sldMkLst>
          <pc:docMk/>
          <pc:sldMk cId="38527877" sldId="360"/>
        </pc:sldMkLst>
        <pc:spChg chg="mod">
          <ac:chgData name="Jane Rennie" userId="9556b1d2-0322-4965-aac5-dd2b6afe6306" providerId="ADAL" clId="{4AA07F10-9BE0-4DD4-A9B3-6089DD90F688}" dt="2026-01-09T21:18:03.651" v="221" actId="1076"/>
          <ac:spMkLst>
            <pc:docMk/>
            <pc:sldMk cId="38527877" sldId="360"/>
            <ac:spMk id="2" creationId="{9B68CB7B-7F9D-9FA9-FDEE-A8716793D2ED}"/>
          </ac:spMkLst>
        </pc:spChg>
        <pc:spChg chg="mod">
          <ac:chgData name="Jane Rennie" userId="9556b1d2-0322-4965-aac5-dd2b6afe6306" providerId="ADAL" clId="{4AA07F10-9BE0-4DD4-A9B3-6089DD90F688}" dt="2026-01-12T16:29:14.246" v="1844" actId="113"/>
          <ac:spMkLst>
            <pc:docMk/>
            <pc:sldMk cId="38527877" sldId="360"/>
            <ac:spMk id="4" creationId="{F6968E8F-16ED-EDFF-4126-E7A9B77CB765}"/>
          </ac:spMkLst>
        </pc:spChg>
        <pc:spChg chg="add del">
          <ac:chgData name="Jane Rennie" userId="9556b1d2-0322-4965-aac5-dd2b6afe6306" providerId="ADAL" clId="{4AA07F10-9BE0-4DD4-A9B3-6089DD90F688}" dt="2026-01-13T13:13:00.733" v="2027"/>
          <ac:spMkLst>
            <pc:docMk/>
            <pc:sldMk cId="38527877" sldId="360"/>
            <ac:spMk id="2056" creationId="{7D587F9F-3F48-4929-8532-62B82B3F66BE}"/>
          </ac:spMkLst>
        </pc:spChg>
        <pc:spChg chg="add del">
          <ac:chgData name="Jane Rennie" userId="9556b1d2-0322-4965-aac5-dd2b6afe6306" providerId="ADAL" clId="{4AA07F10-9BE0-4DD4-A9B3-6089DD90F688}" dt="2026-01-13T13:13:00.733" v="2027"/>
          <ac:spMkLst>
            <pc:docMk/>
            <pc:sldMk cId="38527877" sldId="360"/>
            <ac:spMk id="2058" creationId="{6DCB66B2-3729-41B6-8A12-AB8550189D5E}"/>
          </ac:spMkLst>
        </pc:spChg>
        <pc:spChg chg="add del">
          <ac:chgData name="Jane Rennie" userId="9556b1d2-0322-4965-aac5-dd2b6afe6306" providerId="ADAL" clId="{4AA07F10-9BE0-4DD4-A9B3-6089DD90F688}" dt="2026-01-13T13:13:00.733" v="2027"/>
          <ac:spMkLst>
            <pc:docMk/>
            <pc:sldMk cId="38527877" sldId="360"/>
            <ac:spMk id="2060" creationId="{ABA662FB-3DC6-4E93-98AC-B84BA41F4859}"/>
          </ac:spMkLst>
        </pc:spChg>
        <pc:spChg chg="add del">
          <ac:chgData name="Jane Rennie" userId="9556b1d2-0322-4965-aac5-dd2b6afe6306" providerId="ADAL" clId="{4AA07F10-9BE0-4DD4-A9B3-6089DD90F688}" dt="2026-01-13T13:13:00.733" v="2027"/>
          <ac:spMkLst>
            <pc:docMk/>
            <pc:sldMk cId="38527877" sldId="360"/>
            <ac:spMk id="2061" creationId="{FB9BE604-0CC0-41C8-9673-995F82DA0257}"/>
          </ac:spMkLst>
        </pc:spChg>
        <pc:spChg chg="add del">
          <ac:chgData name="Jane Rennie" userId="9556b1d2-0322-4965-aac5-dd2b6afe6306" providerId="ADAL" clId="{4AA07F10-9BE0-4DD4-A9B3-6089DD90F688}" dt="2026-01-13T13:13:00.733" v="2027"/>
          <ac:spMkLst>
            <pc:docMk/>
            <pc:sldMk cId="38527877" sldId="360"/>
            <ac:spMk id="2063" creationId="{2036372A-822B-498E-AD05-6BE85743A094}"/>
          </ac:spMkLst>
        </pc:spChg>
        <pc:picChg chg="add mod">
          <ac:chgData name="Jane Rennie" userId="9556b1d2-0322-4965-aac5-dd2b6afe6306" providerId="ADAL" clId="{4AA07F10-9BE0-4DD4-A9B3-6089DD90F688}" dt="2026-01-12T16:33:11.508" v="1852" actId="962"/>
          <ac:picMkLst>
            <pc:docMk/>
            <pc:sldMk cId="38527877" sldId="360"/>
            <ac:picMk id="3" creationId="{F72AA2E5-AD44-33C6-651B-02421F1BF38A}"/>
          </ac:picMkLst>
        </pc:picChg>
        <pc:picChg chg="mod ord">
          <ac:chgData name="Jane Rennie" userId="9556b1d2-0322-4965-aac5-dd2b6afe6306" providerId="ADAL" clId="{4AA07F10-9BE0-4DD4-A9B3-6089DD90F688}" dt="2026-01-09T21:15:48.435" v="194" actId="1582"/>
          <ac:picMkLst>
            <pc:docMk/>
            <pc:sldMk cId="38527877" sldId="360"/>
            <ac:picMk id="8" creationId="{EB7C04D4-9A6D-DDD5-969D-1039BF679382}"/>
          </ac:picMkLst>
        </pc:picChg>
        <pc:picChg chg="mod">
          <ac:chgData name="Jane Rennie" userId="9556b1d2-0322-4965-aac5-dd2b6afe6306" providerId="ADAL" clId="{4AA07F10-9BE0-4DD4-A9B3-6089DD90F688}" dt="2026-01-09T21:15:37.462" v="192" actId="962"/>
          <ac:picMkLst>
            <pc:docMk/>
            <pc:sldMk cId="38527877" sldId="360"/>
            <ac:picMk id="2050" creationId="{CB4BF874-B0D4-ED15-9418-6EC93EFB5A93}"/>
          </ac:picMkLst>
        </pc:picChg>
      </pc:sldChg>
      <pc:sldChg chg="modSp mod ord setBg modNotesTx">
        <pc:chgData name="Jane Rennie" userId="9556b1d2-0322-4965-aac5-dd2b6afe6306" providerId="ADAL" clId="{4AA07F10-9BE0-4DD4-A9B3-6089DD90F688}" dt="2026-01-13T15:11:08.343" v="2247"/>
        <pc:sldMkLst>
          <pc:docMk/>
          <pc:sldMk cId="784942301" sldId="361"/>
        </pc:sldMkLst>
        <pc:spChg chg="mod">
          <ac:chgData name="Jane Rennie" userId="9556b1d2-0322-4965-aac5-dd2b6afe6306" providerId="ADAL" clId="{4AA07F10-9BE0-4DD4-A9B3-6089DD90F688}" dt="2026-01-09T21:06:22.421" v="58" actId="6549"/>
          <ac:spMkLst>
            <pc:docMk/>
            <pc:sldMk cId="784942301" sldId="361"/>
            <ac:spMk id="3" creationId="{0874B1A3-5C64-3942-0E0E-B00A01899250}"/>
          </ac:spMkLst>
        </pc:spChg>
      </pc:sldChg>
      <pc:sldChg chg="addSp modSp mod">
        <pc:chgData name="Jane Rennie" userId="9556b1d2-0322-4965-aac5-dd2b6afe6306" providerId="ADAL" clId="{4AA07F10-9BE0-4DD4-A9B3-6089DD90F688}" dt="2026-01-13T19:10:57.918" v="2531" actId="14100"/>
        <pc:sldMkLst>
          <pc:docMk/>
          <pc:sldMk cId="1899246358" sldId="365"/>
        </pc:sldMkLst>
        <pc:spChg chg="mod">
          <ac:chgData name="Jane Rennie" userId="9556b1d2-0322-4965-aac5-dd2b6afe6306" providerId="ADAL" clId="{4AA07F10-9BE0-4DD4-A9B3-6089DD90F688}" dt="2026-01-13T14:05:55.240" v="2070" actId="14100"/>
          <ac:spMkLst>
            <pc:docMk/>
            <pc:sldMk cId="1899246358" sldId="365"/>
            <ac:spMk id="2" creationId="{299C7F81-3623-C4CB-2665-201BAD29890B}"/>
          </ac:spMkLst>
        </pc:spChg>
        <pc:spChg chg="mod ord">
          <ac:chgData name="Jane Rennie" userId="9556b1d2-0322-4965-aac5-dd2b6afe6306" providerId="ADAL" clId="{4AA07F10-9BE0-4DD4-A9B3-6089DD90F688}" dt="2026-01-13T19:10:57.918" v="2531" actId="14100"/>
          <ac:spMkLst>
            <pc:docMk/>
            <pc:sldMk cId="1899246358" sldId="365"/>
            <ac:spMk id="3" creationId="{DEFE70D8-5F0E-7937-FE6C-5B44F1358CD9}"/>
          </ac:spMkLst>
        </pc:spChg>
        <pc:spChg chg="add">
          <ac:chgData name="Jane Rennie" userId="9556b1d2-0322-4965-aac5-dd2b6afe6306" providerId="ADAL" clId="{4AA07F10-9BE0-4DD4-A9B3-6089DD90F688}" dt="2026-01-13T14:05:49.469" v="2069" actId="26606"/>
          <ac:spMkLst>
            <pc:docMk/>
            <pc:sldMk cId="1899246358" sldId="365"/>
            <ac:spMk id="4103" creationId="{65B34324-8F10-4614-BFE4-2E3C7F3E174D}"/>
          </ac:spMkLst>
        </pc:spChg>
        <pc:spChg chg="add">
          <ac:chgData name="Jane Rennie" userId="9556b1d2-0322-4965-aac5-dd2b6afe6306" providerId="ADAL" clId="{4AA07F10-9BE0-4DD4-A9B3-6089DD90F688}" dt="2026-01-13T14:05:49.469" v="2069" actId="26606"/>
          <ac:spMkLst>
            <pc:docMk/>
            <pc:sldMk cId="1899246358" sldId="365"/>
            <ac:spMk id="4105" creationId="{23E952EC-AFF6-4197-9272-C0D7C0F5697D}"/>
          </ac:spMkLst>
        </pc:spChg>
        <pc:spChg chg="add">
          <ac:chgData name="Jane Rennie" userId="9556b1d2-0322-4965-aac5-dd2b6afe6306" providerId="ADAL" clId="{4AA07F10-9BE0-4DD4-A9B3-6089DD90F688}" dt="2026-01-13T14:05:49.469" v="2069" actId="26606"/>
          <ac:spMkLst>
            <pc:docMk/>
            <pc:sldMk cId="1899246358" sldId="365"/>
            <ac:spMk id="4107" creationId="{D09AAB66-CD8D-477A-A21A-2105E6D82B84}"/>
          </ac:spMkLst>
        </pc:spChg>
        <pc:spChg chg="add">
          <ac:chgData name="Jane Rennie" userId="9556b1d2-0322-4965-aac5-dd2b6afe6306" providerId="ADAL" clId="{4AA07F10-9BE0-4DD4-A9B3-6089DD90F688}" dt="2026-01-13T14:05:49.469" v="2069" actId="26606"/>
          <ac:spMkLst>
            <pc:docMk/>
            <pc:sldMk cId="1899246358" sldId="365"/>
            <ac:spMk id="4109" creationId="{46A326B9-FD78-4195-A659-95DAFC1DDB9F}"/>
          </ac:spMkLst>
        </pc:spChg>
        <pc:spChg chg="add">
          <ac:chgData name="Jane Rennie" userId="9556b1d2-0322-4965-aac5-dd2b6afe6306" providerId="ADAL" clId="{4AA07F10-9BE0-4DD4-A9B3-6089DD90F688}" dt="2026-01-13T14:05:49.469" v="2069" actId="26606"/>
          <ac:spMkLst>
            <pc:docMk/>
            <pc:sldMk cId="1899246358" sldId="365"/>
            <ac:spMk id="4111" creationId="{13DAFF6B-5BEC-4153-93E9-6B735BC19C2F}"/>
          </ac:spMkLst>
        </pc:spChg>
        <pc:picChg chg="add mod ord">
          <ac:chgData name="Jane Rennie" userId="9556b1d2-0322-4965-aac5-dd2b6afe6306" providerId="ADAL" clId="{4AA07F10-9BE0-4DD4-A9B3-6089DD90F688}" dt="2026-01-13T14:05:49.469" v="2069" actId="26606"/>
          <ac:picMkLst>
            <pc:docMk/>
            <pc:sldMk cId="1899246358" sldId="365"/>
            <ac:picMk id="4" creationId="{BCDC9979-A4CB-864A-B721-4D8064CB3301}"/>
          </ac:picMkLst>
        </pc:picChg>
        <pc:picChg chg="add mod ord">
          <ac:chgData name="Jane Rennie" userId="9556b1d2-0322-4965-aac5-dd2b6afe6306" providerId="ADAL" clId="{4AA07F10-9BE0-4DD4-A9B3-6089DD90F688}" dt="2026-01-13T14:05:49.469" v="2069" actId="26606"/>
          <ac:picMkLst>
            <pc:docMk/>
            <pc:sldMk cId="1899246358" sldId="365"/>
            <ac:picMk id="5" creationId="{513D3D17-53CF-027F-02B5-D893841D876A}"/>
          </ac:picMkLst>
        </pc:picChg>
        <pc:picChg chg="add mod">
          <ac:chgData name="Jane Rennie" userId="9556b1d2-0322-4965-aac5-dd2b6afe6306" providerId="ADAL" clId="{4AA07F10-9BE0-4DD4-A9B3-6089DD90F688}" dt="2026-01-12T16:33:14.331" v="1855" actId="962"/>
          <ac:picMkLst>
            <pc:docMk/>
            <pc:sldMk cId="1899246358" sldId="365"/>
            <ac:picMk id="6" creationId="{E20BB882-7EFA-50C8-6764-7C1048BBA322}"/>
          </ac:picMkLst>
        </pc:picChg>
        <pc:picChg chg="mod ord">
          <ac:chgData name="Jane Rennie" userId="9556b1d2-0322-4965-aac5-dd2b6afe6306" providerId="ADAL" clId="{4AA07F10-9BE0-4DD4-A9B3-6089DD90F688}" dt="2026-01-13T14:05:49.469" v="2069" actId="26606"/>
          <ac:picMkLst>
            <pc:docMk/>
            <pc:sldMk cId="1899246358" sldId="365"/>
            <ac:picMk id="4098" creationId="{DB294AF1-1F94-29C2-0B22-0A683A793723}"/>
          </ac:picMkLst>
        </pc:picChg>
      </pc:sldChg>
      <pc:sldChg chg="modSp mod setBg">
        <pc:chgData name="Jane Rennie" userId="9556b1d2-0322-4965-aac5-dd2b6afe6306" providerId="ADAL" clId="{4AA07F10-9BE0-4DD4-A9B3-6089DD90F688}" dt="2026-01-13T14:45:33.795" v="2233"/>
        <pc:sldMkLst>
          <pc:docMk/>
          <pc:sldMk cId="4214046360" sldId="366"/>
        </pc:sldMkLst>
        <pc:spChg chg="mod">
          <ac:chgData name="Jane Rennie" userId="9556b1d2-0322-4965-aac5-dd2b6afe6306" providerId="ADAL" clId="{4AA07F10-9BE0-4DD4-A9B3-6089DD90F688}" dt="2026-01-13T13:08:04.476" v="2016"/>
          <ac:spMkLst>
            <pc:docMk/>
            <pc:sldMk cId="4214046360" sldId="366"/>
            <ac:spMk id="2" creationId="{9B1EF280-C744-D1E9-5B47-D43FFD232F7A}"/>
          </ac:spMkLst>
        </pc:spChg>
        <pc:spChg chg="mod">
          <ac:chgData name="Jane Rennie" userId="9556b1d2-0322-4965-aac5-dd2b6afe6306" providerId="ADAL" clId="{4AA07F10-9BE0-4DD4-A9B3-6089DD90F688}" dt="2026-01-12T16:29:55.049" v="1846" actId="207"/>
          <ac:spMkLst>
            <pc:docMk/>
            <pc:sldMk cId="4214046360" sldId="366"/>
            <ac:spMk id="5" creationId="{F0824037-FAB6-A76D-8B81-D311DB472EEE}"/>
          </ac:spMkLst>
        </pc:spChg>
        <pc:spChg chg="mod">
          <ac:chgData name="Jane Rennie" userId="9556b1d2-0322-4965-aac5-dd2b6afe6306" providerId="ADAL" clId="{4AA07F10-9BE0-4DD4-A9B3-6089DD90F688}" dt="2026-01-13T14:42:28.006" v="2210" actId="12"/>
          <ac:spMkLst>
            <pc:docMk/>
            <pc:sldMk cId="4214046360" sldId="366"/>
            <ac:spMk id="6" creationId="{A2287B0D-690F-4794-91E4-59E40144BD56}"/>
          </ac:spMkLst>
        </pc:spChg>
        <pc:spChg chg="mod">
          <ac:chgData name="Jane Rennie" userId="9556b1d2-0322-4965-aac5-dd2b6afe6306" providerId="ADAL" clId="{4AA07F10-9BE0-4DD4-A9B3-6089DD90F688}" dt="2026-01-13T14:42:38.557" v="2211" actId="12"/>
          <ac:spMkLst>
            <pc:docMk/>
            <pc:sldMk cId="4214046360" sldId="366"/>
            <ac:spMk id="7" creationId="{CB33D612-E4E2-ABEC-2674-7B81BC31983B}"/>
          </ac:spMkLst>
        </pc:spChg>
        <pc:spChg chg="mod">
          <ac:chgData name="Jane Rennie" userId="9556b1d2-0322-4965-aac5-dd2b6afe6306" providerId="ADAL" clId="{4AA07F10-9BE0-4DD4-A9B3-6089DD90F688}" dt="2026-01-12T16:29:57.270" v="1847" actId="207"/>
          <ac:spMkLst>
            <pc:docMk/>
            <pc:sldMk cId="4214046360" sldId="366"/>
            <ac:spMk id="8" creationId="{49789B04-15CB-446F-52A6-A8DB3B077EA1}"/>
          </ac:spMkLst>
        </pc:spChg>
      </pc:sldChg>
      <pc:sldChg chg="addSp delSp modSp del mod ord">
        <pc:chgData name="Jane Rennie" userId="9556b1d2-0322-4965-aac5-dd2b6afe6306" providerId="ADAL" clId="{4AA07F10-9BE0-4DD4-A9B3-6089DD90F688}" dt="2026-01-12T20:37:09.565" v="1992" actId="2696"/>
        <pc:sldMkLst>
          <pc:docMk/>
          <pc:sldMk cId="3661072838" sldId="374"/>
        </pc:sldMkLst>
        <pc:spChg chg="mod">
          <ac:chgData name="Jane Rennie" userId="9556b1d2-0322-4965-aac5-dd2b6afe6306" providerId="ADAL" clId="{4AA07F10-9BE0-4DD4-A9B3-6089DD90F688}" dt="2026-01-12T15:43:31.080" v="1544" actId="1076"/>
          <ac:spMkLst>
            <pc:docMk/>
            <pc:sldMk cId="3661072838" sldId="374"/>
            <ac:spMk id="2" creationId="{857F0204-B9F4-5627-847B-6D1031391A4F}"/>
          </ac:spMkLst>
        </pc:spChg>
        <pc:spChg chg="mod">
          <ac:chgData name="Jane Rennie" userId="9556b1d2-0322-4965-aac5-dd2b6afe6306" providerId="ADAL" clId="{4AA07F10-9BE0-4DD4-A9B3-6089DD90F688}" dt="2026-01-12T18:21:26.785" v="1959" actId="2711"/>
          <ac:spMkLst>
            <pc:docMk/>
            <pc:sldMk cId="3661072838" sldId="374"/>
            <ac:spMk id="3" creationId="{AF4A6E17-7D76-F484-56F4-148CD83E2BD1}"/>
          </ac:spMkLst>
        </pc:spChg>
        <pc:spChg chg="mod">
          <ac:chgData name="Jane Rennie" userId="9556b1d2-0322-4965-aac5-dd2b6afe6306" providerId="ADAL" clId="{4AA07F10-9BE0-4DD4-A9B3-6089DD90F688}" dt="2026-01-12T18:21:50.614" v="1969" actId="14100"/>
          <ac:spMkLst>
            <pc:docMk/>
            <pc:sldMk cId="3661072838" sldId="374"/>
            <ac:spMk id="4" creationId="{00D92DB8-CA7B-0CF2-1AFA-689387522CD9}"/>
          </ac:spMkLst>
        </pc:spChg>
        <pc:picChg chg="add del mod">
          <ac:chgData name="Jane Rennie" userId="9556b1d2-0322-4965-aac5-dd2b6afe6306" providerId="ADAL" clId="{4AA07F10-9BE0-4DD4-A9B3-6089DD90F688}" dt="2026-01-12T15:44:07.672" v="1547" actId="478"/>
          <ac:picMkLst>
            <pc:docMk/>
            <pc:sldMk cId="3661072838" sldId="374"/>
            <ac:picMk id="6" creationId="{EB85E39E-7304-11BD-AA3A-C6E0CE1D02F9}"/>
          </ac:picMkLst>
        </pc:picChg>
        <pc:picChg chg="add del mod">
          <ac:chgData name="Jane Rennie" userId="9556b1d2-0322-4965-aac5-dd2b6afe6306" providerId="ADAL" clId="{4AA07F10-9BE0-4DD4-A9B3-6089DD90F688}" dt="2026-01-12T15:46:18.168" v="1560" actId="478"/>
          <ac:picMkLst>
            <pc:docMk/>
            <pc:sldMk cId="3661072838" sldId="374"/>
            <ac:picMk id="7" creationId="{238D5EA4-52F9-F4D5-49CF-41340EB03342}"/>
          </ac:picMkLst>
        </pc:picChg>
        <pc:picChg chg="add del mod">
          <ac:chgData name="Jane Rennie" userId="9556b1d2-0322-4965-aac5-dd2b6afe6306" providerId="ADAL" clId="{4AA07F10-9BE0-4DD4-A9B3-6089DD90F688}" dt="2026-01-12T18:21:44.854" v="1966" actId="21"/>
          <ac:picMkLst>
            <pc:docMk/>
            <pc:sldMk cId="3661072838" sldId="374"/>
            <ac:picMk id="8" creationId="{822BF871-D039-FC9B-52C4-8DAE8C7C5A6D}"/>
          </ac:picMkLst>
        </pc:picChg>
      </pc:sldChg>
      <pc:sldChg chg="modSp mod ord setBg">
        <pc:chgData name="Jane Rennie" userId="9556b1d2-0322-4965-aac5-dd2b6afe6306" providerId="ADAL" clId="{4AA07F10-9BE0-4DD4-A9B3-6089DD90F688}" dt="2026-01-13T14:03:27.572" v="2061"/>
        <pc:sldMkLst>
          <pc:docMk/>
          <pc:sldMk cId="235807227" sldId="378"/>
        </pc:sldMkLst>
        <pc:spChg chg="mod">
          <ac:chgData name="Jane Rennie" userId="9556b1d2-0322-4965-aac5-dd2b6afe6306" providerId="ADAL" clId="{4AA07F10-9BE0-4DD4-A9B3-6089DD90F688}" dt="2026-01-13T14:02:53.471" v="2057" actId="207"/>
          <ac:spMkLst>
            <pc:docMk/>
            <pc:sldMk cId="235807227" sldId="378"/>
            <ac:spMk id="9" creationId="{18D72084-E750-29AE-3767-855F90BCB18F}"/>
          </ac:spMkLst>
        </pc:spChg>
      </pc:sldChg>
      <pc:sldChg chg="addSp delSp modSp mod ord">
        <pc:chgData name="Jane Rennie" userId="9556b1d2-0322-4965-aac5-dd2b6afe6306" providerId="ADAL" clId="{4AA07F10-9BE0-4DD4-A9B3-6089DD90F688}" dt="2026-01-13T19:32:22.677" v="2544" actId="962"/>
        <pc:sldMkLst>
          <pc:docMk/>
          <pc:sldMk cId="486389946" sldId="379"/>
        </pc:sldMkLst>
        <pc:picChg chg="add mod">
          <ac:chgData name="Jane Rennie" userId="9556b1d2-0322-4965-aac5-dd2b6afe6306" providerId="ADAL" clId="{4AA07F10-9BE0-4DD4-A9B3-6089DD90F688}" dt="2026-01-13T19:32:22.677" v="2544" actId="962"/>
          <ac:picMkLst>
            <pc:docMk/>
            <pc:sldMk cId="486389946" sldId="379"/>
            <ac:picMk id="2" creationId="{B98480F8-FD4C-473C-0694-B7D50CDEC28B}"/>
          </ac:picMkLst>
        </pc:picChg>
        <pc:picChg chg="del">
          <ac:chgData name="Jane Rennie" userId="9556b1d2-0322-4965-aac5-dd2b6afe6306" providerId="ADAL" clId="{4AA07F10-9BE0-4DD4-A9B3-6089DD90F688}" dt="2026-01-13T15:13:23.176" v="2260" actId="478"/>
          <ac:picMkLst>
            <pc:docMk/>
            <pc:sldMk cId="486389946" sldId="379"/>
            <ac:picMk id="2050" creationId="{4CEF13FE-8005-0D11-829D-6230937C3328}"/>
          </ac:picMkLst>
        </pc:picChg>
      </pc:sldChg>
      <pc:sldChg chg="delSp modSp mod ord setBg delDesignElem">
        <pc:chgData name="Jane Rennie" userId="9556b1d2-0322-4965-aac5-dd2b6afe6306" providerId="ADAL" clId="{4AA07F10-9BE0-4DD4-A9B3-6089DD90F688}" dt="2026-01-13T15:11:16.762" v="2249"/>
        <pc:sldMkLst>
          <pc:docMk/>
          <pc:sldMk cId="1173939966" sldId="382"/>
        </pc:sldMkLst>
        <pc:spChg chg="mod">
          <ac:chgData name="Jane Rennie" userId="9556b1d2-0322-4965-aac5-dd2b6afe6306" providerId="ADAL" clId="{4AA07F10-9BE0-4DD4-A9B3-6089DD90F688}" dt="2026-01-09T21:13:20.136" v="81" actId="1076"/>
          <ac:spMkLst>
            <pc:docMk/>
            <pc:sldMk cId="1173939966" sldId="382"/>
            <ac:spMk id="2" creationId="{7B252B25-0C34-1286-3BA5-8590B9BB14C5}"/>
          </ac:spMkLst>
        </pc:spChg>
        <pc:spChg chg="mod">
          <ac:chgData name="Jane Rennie" userId="9556b1d2-0322-4965-aac5-dd2b6afe6306" providerId="ADAL" clId="{4AA07F10-9BE0-4DD4-A9B3-6089DD90F688}" dt="2026-01-13T14:03:38.786" v="2062" actId="207"/>
          <ac:spMkLst>
            <pc:docMk/>
            <pc:sldMk cId="1173939966" sldId="382"/>
            <ac:spMk id="3" creationId="{F19DE4E6-1606-0350-03DB-F8A873780F42}"/>
          </ac:spMkLst>
        </pc:spChg>
        <pc:picChg chg="mod">
          <ac:chgData name="Jane Rennie" userId="9556b1d2-0322-4965-aac5-dd2b6afe6306" providerId="ADAL" clId="{4AA07F10-9BE0-4DD4-A9B3-6089DD90F688}" dt="2026-01-09T23:15:06.221" v="964" actId="1076"/>
          <ac:picMkLst>
            <pc:docMk/>
            <pc:sldMk cId="1173939966" sldId="382"/>
            <ac:picMk id="3076" creationId="{119A9BA3-D241-475A-32C2-8262F9EF8D28}"/>
          </ac:picMkLst>
        </pc:picChg>
        <pc:picChg chg="mod">
          <ac:chgData name="Jane Rennie" userId="9556b1d2-0322-4965-aac5-dd2b6afe6306" providerId="ADAL" clId="{4AA07F10-9BE0-4DD4-A9B3-6089DD90F688}" dt="2026-01-09T23:15:08.055" v="965" actId="1076"/>
          <ac:picMkLst>
            <pc:docMk/>
            <pc:sldMk cId="1173939966" sldId="382"/>
            <ac:picMk id="6147" creationId="{CBF8DC89-E41D-D0CD-E1CD-BE3AB879DCCD}"/>
          </ac:picMkLst>
        </pc:picChg>
      </pc:sldChg>
      <pc:sldChg chg="addSp delSp modSp add del mod delDesignElem">
        <pc:chgData name="Jane Rennie" userId="9556b1d2-0322-4965-aac5-dd2b6afe6306" providerId="ADAL" clId="{4AA07F10-9BE0-4DD4-A9B3-6089DD90F688}" dt="2026-01-13T19:13:03.835" v="2536" actId="12"/>
        <pc:sldMkLst>
          <pc:docMk/>
          <pc:sldMk cId="4089217382" sldId="386"/>
        </pc:sldMkLst>
        <pc:spChg chg="mod">
          <ac:chgData name="Jane Rennie" userId="9556b1d2-0322-4965-aac5-dd2b6afe6306" providerId="ADAL" clId="{4AA07F10-9BE0-4DD4-A9B3-6089DD90F688}" dt="2026-01-13T14:22:36.967" v="2083" actId="1076"/>
          <ac:spMkLst>
            <pc:docMk/>
            <pc:sldMk cId="4089217382" sldId="386"/>
            <ac:spMk id="5" creationId="{653CF142-DC0E-CB1A-DA67-2C639DEC005D}"/>
          </ac:spMkLst>
        </pc:spChg>
        <pc:spChg chg="mod">
          <ac:chgData name="Jane Rennie" userId="9556b1d2-0322-4965-aac5-dd2b6afe6306" providerId="ADAL" clId="{4AA07F10-9BE0-4DD4-A9B3-6089DD90F688}" dt="2026-01-13T19:13:03.835" v="2536" actId="12"/>
          <ac:spMkLst>
            <pc:docMk/>
            <pc:sldMk cId="4089217382" sldId="386"/>
            <ac:spMk id="7" creationId="{3A2870D6-5A0A-8E7D-90D3-FF7638B8412F}"/>
          </ac:spMkLst>
        </pc:spChg>
        <pc:spChg chg="add">
          <ac:chgData name="Jane Rennie" userId="9556b1d2-0322-4965-aac5-dd2b6afe6306" providerId="ADAL" clId="{4AA07F10-9BE0-4DD4-A9B3-6089DD90F688}" dt="2026-01-13T14:22:14.807" v="2076" actId="26606"/>
          <ac:spMkLst>
            <pc:docMk/>
            <pc:sldMk cId="4089217382" sldId="386"/>
            <ac:spMk id="9" creationId="{E3BC0364-4B58-4841-A227-00A6A59E02C6}"/>
          </ac:spMkLst>
        </pc:spChg>
        <pc:spChg chg="add">
          <ac:chgData name="Jane Rennie" userId="9556b1d2-0322-4965-aac5-dd2b6afe6306" providerId="ADAL" clId="{4AA07F10-9BE0-4DD4-A9B3-6089DD90F688}" dt="2026-01-13T14:22:14.807" v="2076" actId="26606"/>
          <ac:spMkLst>
            <pc:docMk/>
            <pc:sldMk cId="4089217382" sldId="386"/>
            <ac:spMk id="10" creationId="{A029A1F4-D02D-48E4-9331-6870B23B4FAF}"/>
          </ac:spMkLst>
        </pc:spChg>
        <pc:spChg chg="add del">
          <ac:chgData name="Jane Rennie" userId="9556b1d2-0322-4965-aac5-dd2b6afe6306" providerId="ADAL" clId="{4AA07F10-9BE0-4DD4-A9B3-6089DD90F688}" dt="2026-01-13T13:13:00.733" v="2027"/>
          <ac:spMkLst>
            <pc:docMk/>
            <pc:sldMk cId="4089217382" sldId="386"/>
            <ac:spMk id="12" creationId="{1660E788-AFA9-4A1B-9991-6AA74632A15B}"/>
          </ac:spMkLst>
        </pc:spChg>
        <pc:spChg chg="add del">
          <ac:chgData name="Jane Rennie" userId="9556b1d2-0322-4965-aac5-dd2b6afe6306" providerId="ADAL" clId="{4AA07F10-9BE0-4DD4-A9B3-6089DD90F688}" dt="2026-01-13T13:13:00.733" v="2027"/>
          <ac:spMkLst>
            <pc:docMk/>
            <pc:sldMk cId="4089217382" sldId="386"/>
            <ac:spMk id="14" creationId="{867D4867-5BA7-4462-B2F6-A23F4A622AA7}"/>
          </ac:spMkLst>
        </pc:spChg>
        <pc:spChg chg="add">
          <ac:chgData name="Jane Rennie" userId="9556b1d2-0322-4965-aac5-dd2b6afe6306" providerId="ADAL" clId="{4AA07F10-9BE0-4DD4-A9B3-6089DD90F688}" dt="2026-01-13T14:22:14.807" v="2076" actId="26606"/>
          <ac:spMkLst>
            <pc:docMk/>
            <pc:sldMk cId="4089217382" sldId="386"/>
            <ac:spMk id="16" creationId="{D06A8CF3-711E-4C63-9DD5-53A2696C0D6F}"/>
          </ac:spMkLst>
        </pc:spChg>
        <pc:picChg chg="add mod ord">
          <ac:chgData name="Jane Rennie" userId="9556b1d2-0322-4965-aac5-dd2b6afe6306" providerId="ADAL" clId="{4AA07F10-9BE0-4DD4-A9B3-6089DD90F688}" dt="2026-01-13T14:22:14.807" v="2076" actId="26606"/>
          <ac:picMkLst>
            <pc:docMk/>
            <pc:sldMk cId="4089217382" sldId="386"/>
            <ac:picMk id="2" creationId="{B6B84AAF-A7AA-215A-93C5-E1A988BCC903}"/>
          </ac:picMkLst>
        </pc:picChg>
        <pc:picChg chg="add mod">
          <ac:chgData name="Jane Rennie" userId="9556b1d2-0322-4965-aac5-dd2b6afe6306" providerId="ADAL" clId="{4AA07F10-9BE0-4DD4-A9B3-6089DD90F688}" dt="2026-01-13T14:22:14.807" v="2076" actId="26606"/>
          <ac:picMkLst>
            <pc:docMk/>
            <pc:sldMk cId="4089217382" sldId="386"/>
            <ac:picMk id="3" creationId="{B0464540-3F52-A6FD-A72F-4866D68D8E26}"/>
          </ac:picMkLst>
        </pc:picChg>
        <pc:picChg chg="del mod">
          <ac:chgData name="Jane Rennie" userId="9556b1d2-0322-4965-aac5-dd2b6afe6306" providerId="ADAL" clId="{4AA07F10-9BE0-4DD4-A9B3-6089DD90F688}" dt="2026-01-12T16:11:43.694" v="1768" actId="478"/>
          <ac:picMkLst>
            <pc:docMk/>
            <pc:sldMk cId="4089217382" sldId="386"/>
            <ac:picMk id="4100" creationId="{6A3EAA06-4685-DB5F-CE0E-F5764C14F113}"/>
          </ac:picMkLst>
        </pc:picChg>
      </pc:sldChg>
      <pc:sldChg chg="addSp delSp modSp mod delDesignElem">
        <pc:chgData name="Jane Rennie" userId="9556b1d2-0322-4965-aac5-dd2b6afe6306" providerId="ADAL" clId="{4AA07F10-9BE0-4DD4-A9B3-6089DD90F688}" dt="2026-01-13T19:05:10.292" v="2310" actId="14100"/>
        <pc:sldMkLst>
          <pc:docMk/>
          <pc:sldMk cId="2074139522" sldId="387"/>
        </pc:sldMkLst>
        <pc:spChg chg="mod">
          <ac:chgData name="Jane Rennie" userId="9556b1d2-0322-4965-aac5-dd2b6afe6306" providerId="ADAL" clId="{4AA07F10-9BE0-4DD4-A9B3-6089DD90F688}" dt="2026-01-13T19:05:10.292" v="2310" actId="14100"/>
          <ac:spMkLst>
            <pc:docMk/>
            <pc:sldMk cId="2074139522" sldId="387"/>
            <ac:spMk id="10" creationId="{B17A5376-7538-4CBF-A08A-0B6CC1AB4B1F}"/>
          </ac:spMkLst>
        </pc:spChg>
        <pc:spChg chg="add">
          <ac:chgData name="Jane Rennie" userId="9556b1d2-0322-4965-aac5-dd2b6afe6306" providerId="ADAL" clId="{4AA07F10-9BE0-4DD4-A9B3-6089DD90F688}" dt="2026-01-13T14:04:06.516" v="2065" actId="26606"/>
          <ac:spMkLst>
            <pc:docMk/>
            <pc:sldMk cId="2074139522" sldId="387"/>
            <ac:spMk id="1033" creationId="{E9F26AF7-9AC1-49A4-8F89-2C63E1C0A0BB}"/>
          </ac:spMkLst>
        </pc:spChg>
        <pc:picChg chg="mod">
          <ac:chgData name="Jane Rennie" userId="9556b1d2-0322-4965-aac5-dd2b6afe6306" providerId="ADAL" clId="{4AA07F10-9BE0-4DD4-A9B3-6089DD90F688}" dt="2026-01-13T14:04:06.516" v="2065" actId="26606"/>
          <ac:picMkLst>
            <pc:docMk/>
            <pc:sldMk cId="2074139522" sldId="387"/>
            <ac:picMk id="1026" creationId="{14E4105A-E7CE-F197-F149-1B5FBA8A2842}"/>
          </ac:picMkLst>
        </pc:picChg>
        <pc:picChg chg="mod">
          <ac:chgData name="Jane Rennie" userId="9556b1d2-0322-4965-aac5-dd2b6afe6306" providerId="ADAL" clId="{4AA07F10-9BE0-4DD4-A9B3-6089DD90F688}" dt="2026-01-13T14:04:06.516" v="2065" actId="26606"/>
          <ac:picMkLst>
            <pc:docMk/>
            <pc:sldMk cId="2074139522" sldId="387"/>
            <ac:picMk id="1028" creationId="{E5C70C44-63F2-9076-63B7-8580459854E6}"/>
          </ac:picMkLst>
        </pc:picChg>
      </pc:sldChg>
      <pc:sldChg chg="addSp delSp modSp add mod setBg delDesignElem">
        <pc:chgData name="Jane Rennie" userId="9556b1d2-0322-4965-aac5-dd2b6afe6306" providerId="ADAL" clId="{4AA07F10-9BE0-4DD4-A9B3-6089DD90F688}" dt="2026-01-13T15:10:53.661" v="2246"/>
        <pc:sldMkLst>
          <pc:docMk/>
          <pc:sldMk cId="2725035466" sldId="388"/>
        </pc:sldMkLst>
        <pc:spChg chg="mod">
          <ac:chgData name="Jane Rennie" userId="9556b1d2-0322-4965-aac5-dd2b6afe6306" providerId="ADAL" clId="{4AA07F10-9BE0-4DD4-A9B3-6089DD90F688}" dt="2026-01-13T13:15:22.854" v="2042" actId="1076"/>
          <ac:spMkLst>
            <pc:docMk/>
            <pc:sldMk cId="2725035466" sldId="388"/>
            <ac:spMk id="2" creationId="{7CEAAC7A-2B7B-3F1F-C8EE-B3A77CA77DE8}"/>
          </ac:spMkLst>
        </pc:spChg>
        <pc:spChg chg="mod ord">
          <ac:chgData name="Jane Rennie" userId="9556b1d2-0322-4965-aac5-dd2b6afe6306" providerId="ADAL" clId="{4AA07F10-9BE0-4DD4-A9B3-6089DD90F688}" dt="2026-01-13T13:15:29.303" v="2043" actId="14100"/>
          <ac:spMkLst>
            <pc:docMk/>
            <pc:sldMk cId="2725035466" sldId="388"/>
            <ac:spMk id="4" creationId="{0F0A056C-AAE4-4B34-2F2E-AC771994EC95}"/>
          </ac:spMkLst>
        </pc:spChg>
        <pc:spChg chg="add del mod">
          <ac:chgData name="Jane Rennie" userId="9556b1d2-0322-4965-aac5-dd2b6afe6306" providerId="ADAL" clId="{4AA07F10-9BE0-4DD4-A9B3-6089DD90F688}" dt="2026-01-12T15:40:12.870" v="1477" actId="26606"/>
          <ac:spMkLst>
            <pc:docMk/>
            <pc:sldMk cId="2725035466" sldId="388"/>
            <ac:spMk id="7" creationId="{ACA95CA6-4A6D-9086-1E43-345FC20C8DA3}"/>
          </ac:spMkLst>
        </pc:spChg>
        <pc:spChg chg="add del">
          <ac:chgData name="Jane Rennie" userId="9556b1d2-0322-4965-aac5-dd2b6afe6306" providerId="ADAL" clId="{4AA07F10-9BE0-4DD4-A9B3-6089DD90F688}" dt="2026-01-13T13:13:00.733" v="2027"/>
          <ac:spMkLst>
            <pc:docMk/>
            <pc:sldMk cId="2725035466" sldId="388"/>
            <ac:spMk id="12" creationId="{1660E788-AFA9-4A1B-9991-6AA74632A15B}"/>
          </ac:spMkLst>
        </pc:spChg>
        <pc:spChg chg="add del">
          <ac:chgData name="Jane Rennie" userId="9556b1d2-0322-4965-aac5-dd2b6afe6306" providerId="ADAL" clId="{4AA07F10-9BE0-4DD4-A9B3-6089DD90F688}" dt="2026-01-13T13:13:00.733" v="2027"/>
          <ac:spMkLst>
            <pc:docMk/>
            <pc:sldMk cId="2725035466" sldId="388"/>
            <ac:spMk id="14" creationId="{867D4867-5BA7-4462-B2F6-A23F4A622AA7}"/>
          </ac:spMkLst>
        </pc:spChg>
        <pc:picChg chg="add mod">
          <ac:chgData name="Jane Rennie" userId="9556b1d2-0322-4965-aac5-dd2b6afe6306" providerId="ADAL" clId="{4AA07F10-9BE0-4DD4-A9B3-6089DD90F688}" dt="2026-01-13T13:14:54.085" v="2034" actId="26606"/>
          <ac:picMkLst>
            <pc:docMk/>
            <pc:sldMk cId="2725035466" sldId="388"/>
            <ac:picMk id="5" creationId="{6C5DED80-2010-7C6C-8941-865B4679059E}"/>
          </ac:picMkLst>
        </pc:picChg>
        <pc:picChg chg="del">
          <ac:chgData name="Jane Rennie" userId="9556b1d2-0322-4965-aac5-dd2b6afe6306" providerId="ADAL" clId="{4AA07F10-9BE0-4DD4-A9B3-6089DD90F688}" dt="2026-01-12T15:40:07.001" v="1476" actId="478"/>
          <ac:picMkLst>
            <pc:docMk/>
            <pc:sldMk cId="2725035466" sldId="388"/>
            <ac:picMk id="8" creationId="{493D5A6C-FC4B-349F-F37C-803F72BE8932}"/>
          </ac:picMkLst>
        </pc:picChg>
      </pc:sldChg>
      <pc:sldChg chg="addSp delSp modSp add mod">
        <pc:chgData name="Jane Rennie" userId="9556b1d2-0322-4965-aac5-dd2b6afe6306" providerId="ADAL" clId="{4AA07F10-9BE0-4DD4-A9B3-6089DD90F688}" dt="2026-01-13T19:32:20.267" v="2542" actId="962"/>
        <pc:sldMkLst>
          <pc:docMk/>
          <pc:sldMk cId="2072372569" sldId="389"/>
        </pc:sldMkLst>
        <pc:spChg chg="mod">
          <ac:chgData name="Jane Rennie" userId="9556b1d2-0322-4965-aac5-dd2b6afe6306" providerId="ADAL" clId="{4AA07F10-9BE0-4DD4-A9B3-6089DD90F688}" dt="2026-01-13T19:09:04.095" v="2514" actId="1076"/>
          <ac:spMkLst>
            <pc:docMk/>
            <pc:sldMk cId="2072372569" sldId="389"/>
            <ac:spMk id="2" creationId="{6A5B2AA8-330F-7A60-AC7D-55D6704D88D3}"/>
          </ac:spMkLst>
        </pc:spChg>
        <pc:spChg chg="add mod">
          <ac:chgData name="Jane Rennie" userId="9556b1d2-0322-4965-aac5-dd2b6afe6306" providerId="ADAL" clId="{4AA07F10-9BE0-4DD4-A9B3-6089DD90F688}" dt="2026-01-13T14:26:18.217" v="2086" actId="478"/>
          <ac:spMkLst>
            <pc:docMk/>
            <pc:sldMk cId="2072372569" sldId="389"/>
            <ac:spMk id="3" creationId="{E3BC2185-E9B7-B60C-F7A6-63CBB2E130A1}"/>
          </ac:spMkLst>
        </pc:spChg>
        <pc:spChg chg="add mod">
          <ac:chgData name="Jane Rennie" userId="9556b1d2-0322-4965-aac5-dd2b6afe6306" providerId="ADAL" clId="{4AA07F10-9BE0-4DD4-A9B3-6089DD90F688}" dt="2026-01-13T14:26:40.804" v="2089" actId="478"/>
          <ac:spMkLst>
            <pc:docMk/>
            <pc:sldMk cId="2072372569" sldId="389"/>
            <ac:spMk id="5" creationId="{C380C843-707D-4035-1259-55750CEC4F20}"/>
          </ac:spMkLst>
        </pc:spChg>
        <pc:spChg chg="add mod">
          <ac:chgData name="Jane Rennie" userId="9556b1d2-0322-4965-aac5-dd2b6afe6306" providerId="ADAL" clId="{4AA07F10-9BE0-4DD4-A9B3-6089DD90F688}" dt="2026-01-13T14:27:21.706" v="2095" actId="478"/>
          <ac:spMkLst>
            <pc:docMk/>
            <pc:sldMk cId="2072372569" sldId="389"/>
            <ac:spMk id="6" creationId="{12DFA45A-1015-2EB1-705E-8D513E31BE3C}"/>
          </ac:spMkLst>
        </pc:spChg>
        <pc:spChg chg="mod ord">
          <ac:chgData name="Jane Rennie" userId="9556b1d2-0322-4965-aac5-dd2b6afe6306" providerId="ADAL" clId="{4AA07F10-9BE0-4DD4-A9B3-6089DD90F688}" dt="2026-01-13T19:09:54.864" v="2525" actId="12"/>
          <ac:spMkLst>
            <pc:docMk/>
            <pc:sldMk cId="2072372569" sldId="389"/>
            <ac:spMk id="7" creationId="{C2BBFBAF-F0F0-ADDC-3322-5AE699F7D8E0}"/>
          </ac:spMkLst>
        </pc:spChg>
        <pc:spChg chg="add del">
          <ac:chgData name="Jane Rennie" userId="9556b1d2-0322-4965-aac5-dd2b6afe6306" providerId="ADAL" clId="{4AA07F10-9BE0-4DD4-A9B3-6089DD90F688}" dt="2026-01-13T19:08:57.609" v="2512" actId="26606"/>
          <ac:spMkLst>
            <pc:docMk/>
            <pc:sldMk cId="2072372569" sldId="389"/>
            <ac:spMk id="5124" creationId="{E3BC0364-4B58-4841-A227-00A6A59E02C6}"/>
          </ac:spMkLst>
        </pc:spChg>
        <pc:spChg chg="add del">
          <ac:chgData name="Jane Rennie" userId="9556b1d2-0322-4965-aac5-dd2b6afe6306" providerId="ADAL" clId="{4AA07F10-9BE0-4DD4-A9B3-6089DD90F688}" dt="2026-01-13T19:08:57.609" v="2512" actId="26606"/>
          <ac:spMkLst>
            <pc:docMk/>
            <pc:sldMk cId="2072372569" sldId="389"/>
            <ac:spMk id="5125" creationId="{A029A1F4-D02D-48E4-9331-6870B23B4FAF}"/>
          </ac:spMkLst>
        </pc:spChg>
        <pc:spChg chg="add del">
          <ac:chgData name="Jane Rennie" userId="9556b1d2-0322-4965-aac5-dd2b6afe6306" providerId="ADAL" clId="{4AA07F10-9BE0-4DD4-A9B3-6089DD90F688}" dt="2026-01-13T19:08:57.609" v="2512" actId="26606"/>
          <ac:spMkLst>
            <pc:docMk/>
            <pc:sldMk cId="2072372569" sldId="389"/>
            <ac:spMk id="5126" creationId="{D06A8CF3-711E-4C63-9DD5-53A2696C0D6F}"/>
          </ac:spMkLst>
        </pc:spChg>
        <pc:spChg chg="add del">
          <ac:chgData name="Jane Rennie" userId="9556b1d2-0322-4965-aac5-dd2b6afe6306" providerId="ADAL" clId="{4AA07F10-9BE0-4DD4-A9B3-6089DD90F688}" dt="2026-01-13T14:27:56.334" v="2102" actId="26606"/>
          <ac:spMkLst>
            <pc:docMk/>
            <pc:sldMk cId="2072372569" sldId="389"/>
            <ac:spMk id="5127" creationId="{E3BC0364-4B58-4841-A227-00A6A59E02C6}"/>
          </ac:spMkLst>
        </pc:spChg>
        <pc:spChg chg="add">
          <ac:chgData name="Jane Rennie" userId="9556b1d2-0322-4965-aac5-dd2b6afe6306" providerId="ADAL" clId="{4AA07F10-9BE0-4DD4-A9B3-6089DD90F688}" dt="2026-01-13T19:08:57.609" v="2512" actId="26606"/>
          <ac:spMkLst>
            <pc:docMk/>
            <pc:sldMk cId="2072372569" sldId="389"/>
            <ac:spMk id="5128" creationId="{DCD3F51F-E0F2-41F0-9EAD-111C87DFF5F6}"/>
          </ac:spMkLst>
        </pc:spChg>
        <pc:spChg chg="add del">
          <ac:chgData name="Jane Rennie" userId="9556b1d2-0322-4965-aac5-dd2b6afe6306" providerId="ADAL" clId="{4AA07F10-9BE0-4DD4-A9B3-6089DD90F688}" dt="2026-01-13T14:27:56.334" v="2102" actId="26606"/>
          <ac:spMkLst>
            <pc:docMk/>
            <pc:sldMk cId="2072372569" sldId="389"/>
            <ac:spMk id="5129" creationId="{A029A1F4-D02D-48E4-9331-6870B23B4FAF}"/>
          </ac:spMkLst>
        </pc:spChg>
        <pc:spChg chg="add del">
          <ac:chgData name="Jane Rennie" userId="9556b1d2-0322-4965-aac5-dd2b6afe6306" providerId="ADAL" clId="{4AA07F10-9BE0-4DD4-A9B3-6089DD90F688}" dt="2026-01-13T14:27:56.334" v="2102" actId="26606"/>
          <ac:spMkLst>
            <pc:docMk/>
            <pc:sldMk cId="2072372569" sldId="389"/>
            <ac:spMk id="5131" creationId="{D06A8CF3-711E-4C63-9DD5-53A2696C0D6F}"/>
          </ac:spMkLst>
        </pc:spChg>
        <pc:picChg chg="add mod">
          <ac:chgData name="Jane Rennie" userId="9556b1d2-0322-4965-aac5-dd2b6afe6306" providerId="ADAL" clId="{4AA07F10-9BE0-4DD4-A9B3-6089DD90F688}" dt="2026-01-13T19:32:20.267" v="2542" actId="962"/>
          <ac:picMkLst>
            <pc:docMk/>
            <pc:sldMk cId="2072372569" sldId="389"/>
            <ac:picMk id="4" creationId="{ACFD3478-1BBC-B103-4C6D-1678483BA99D}"/>
          </ac:picMkLst>
        </pc:picChg>
        <pc:picChg chg="add del mod ord">
          <ac:chgData name="Jane Rennie" userId="9556b1d2-0322-4965-aac5-dd2b6afe6306" providerId="ADAL" clId="{4AA07F10-9BE0-4DD4-A9B3-6089DD90F688}" dt="2026-01-13T19:08:57.609" v="2512" actId="26606"/>
          <ac:picMkLst>
            <pc:docMk/>
            <pc:sldMk cId="2072372569" sldId="389"/>
            <ac:picMk id="5122" creationId="{9B5157FE-020F-F0E2-B1D3-A7EAD6348C30}"/>
          </ac:picMkLst>
        </pc:picChg>
      </pc:sldChg>
      <pc:sldChg chg="modSp add mod ord setBg">
        <pc:chgData name="Jane Rennie" userId="9556b1d2-0322-4965-aac5-dd2b6afe6306" providerId="ADAL" clId="{4AA07F10-9BE0-4DD4-A9B3-6089DD90F688}" dt="2026-01-13T14:45:07.722" v="2230"/>
        <pc:sldMkLst>
          <pc:docMk/>
          <pc:sldMk cId="397325142" sldId="429"/>
        </pc:sldMkLst>
        <pc:spChg chg="mod">
          <ac:chgData name="Jane Rennie" userId="9556b1d2-0322-4965-aac5-dd2b6afe6306" providerId="ADAL" clId="{4AA07F10-9BE0-4DD4-A9B3-6089DD90F688}" dt="2026-01-13T13:08:04.476" v="2016"/>
          <ac:spMkLst>
            <pc:docMk/>
            <pc:sldMk cId="397325142" sldId="429"/>
            <ac:spMk id="3" creationId="{0CFBCCAD-5B0A-00AD-EA50-FDE198CC7CEA}"/>
          </ac:spMkLst>
        </pc:spChg>
      </pc:sldChg>
      <pc:sldChg chg="addSp delSp modSp add mod ord setBg delDesignElem">
        <pc:chgData name="Jane Rennie" userId="9556b1d2-0322-4965-aac5-dd2b6afe6306" providerId="ADAL" clId="{4AA07F10-9BE0-4DD4-A9B3-6089DD90F688}" dt="2026-01-13T19:12:33.294" v="2535" actId="1076"/>
        <pc:sldMkLst>
          <pc:docMk/>
          <pc:sldMk cId="1867211107" sldId="430"/>
        </pc:sldMkLst>
        <pc:spChg chg="mod">
          <ac:chgData name="Jane Rennie" userId="9556b1d2-0322-4965-aac5-dd2b6afe6306" providerId="ADAL" clId="{4AA07F10-9BE0-4DD4-A9B3-6089DD90F688}" dt="2026-01-13T19:12:33.294" v="2535" actId="1076"/>
          <ac:spMkLst>
            <pc:docMk/>
            <pc:sldMk cId="1867211107" sldId="430"/>
            <ac:spMk id="7" creationId="{0952CB40-5F3A-D2A4-CD43-DF5C83DD6614}"/>
          </ac:spMkLst>
        </pc:spChg>
        <pc:spChg chg="mod ord">
          <ac:chgData name="Jane Rennie" userId="9556b1d2-0322-4965-aac5-dd2b6afe6306" providerId="ADAL" clId="{4AA07F10-9BE0-4DD4-A9B3-6089DD90F688}" dt="2026-01-13T19:12:26.632" v="2534" actId="255"/>
          <ac:spMkLst>
            <pc:docMk/>
            <pc:sldMk cId="1867211107" sldId="430"/>
            <ac:spMk id="9" creationId="{D988F275-36D8-898B-F153-2DD69770BA87}"/>
          </ac:spMkLst>
        </pc:spChg>
        <pc:spChg chg="add">
          <ac:chgData name="Jane Rennie" userId="9556b1d2-0322-4965-aac5-dd2b6afe6306" providerId="ADAL" clId="{4AA07F10-9BE0-4DD4-A9B3-6089DD90F688}" dt="2026-01-13T14:43:15.969" v="2212" actId="26606"/>
          <ac:spMkLst>
            <pc:docMk/>
            <pc:sldMk cId="1867211107" sldId="430"/>
            <ac:spMk id="14" creationId="{1660E788-AFA9-4A1B-9991-6AA74632A15B}"/>
          </ac:spMkLst>
        </pc:spChg>
        <pc:spChg chg="add">
          <ac:chgData name="Jane Rennie" userId="9556b1d2-0322-4965-aac5-dd2b6afe6306" providerId="ADAL" clId="{4AA07F10-9BE0-4DD4-A9B3-6089DD90F688}" dt="2026-01-13T14:43:15.969" v="2212" actId="26606"/>
          <ac:spMkLst>
            <pc:docMk/>
            <pc:sldMk cId="1867211107" sldId="430"/>
            <ac:spMk id="16" creationId="{867D4867-5BA7-4462-B2F6-A23F4A622AA7}"/>
          </ac:spMkLst>
        </pc:spChg>
        <pc:spChg chg="add del">
          <ac:chgData name="Jane Rennie" userId="9556b1d2-0322-4965-aac5-dd2b6afe6306" providerId="ADAL" clId="{4AA07F10-9BE0-4DD4-A9B3-6089DD90F688}" dt="2026-01-13T13:13:00.733" v="2027"/>
          <ac:spMkLst>
            <pc:docMk/>
            <pc:sldMk cId="1867211107" sldId="430"/>
            <ac:spMk id="21" creationId="{E3BC0364-4B58-4841-A227-00A6A59E02C6}"/>
          </ac:spMkLst>
        </pc:spChg>
        <pc:spChg chg="add del">
          <ac:chgData name="Jane Rennie" userId="9556b1d2-0322-4965-aac5-dd2b6afe6306" providerId="ADAL" clId="{4AA07F10-9BE0-4DD4-A9B3-6089DD90F688}" dt="2026-01-13T13:13:00.733" v="2027"/>
          <ac:spMkLst>
            <pc:docMk/>
            <pc:sldMk cId="1867211107" sldId="430"/>
            <ac:spMk id="23" creationId="{A029A1F4-D02D-48E4-9331-6870B23B4FAF}"/>
          </ac:spMkLst>
        </pc:spChg>
        <pc:spChg chg="add del">
          <ac:chgData name="Jane Rennie" userId="9556b1d2-0322-4965-aac5-dd2b6afe6306" providerId="ADAL" clId="{4AA07F10-9BE0-4DD4-A9B3-6089DD90F688}" dt="2026-01-13T13:13:00.733" v="2027"/>
          <ac:spMkLst>
            <pc:docMk/>
            <pc:sldMk cId="1867211107" sldId="430"/>
            <ac:spMk id="25" creationId="{D06A8CF3-711E-4C63-9DD5-53A2696C0D6F}"/>
          </ac:spMkLst>
        </pc:spChg>
        <pc:picChg chg="mod">
          <ac:chgData name="Jane Rennie" userId="9556b1d2-0322-4965-aac5-dd2b6afe6306" providerId="ADAL" clId="{4AA07F10-9BE0-4DD4-A9B3-6089DD90F688}" dt="2026-01-13T14:44:20.904" v="2226" actId="14100"/>
          <ac:picMkLst>
            <pc:docMk/>
            <pc:sldMk cId="1867211107" sldId="430"/>
            <ac:picMk id="2" creationId="{CCFE20BD-3FB4-4BF4-3D56-ED335AA99C0A}"/>
          </ac:picMkLst>
        </pc:picChg>
        <pc:picChg chg="mod">
          <ac:chgData name="Jane Rennie" userId="9556b1d2-0322-4965-aac5-dd2b6afe6306" providerId="ADAL" clId="{4AA07F10-9BE0-4DD4-A9B3-6089DD90F688}" dt="2026-01-13T14:44:23.713" v="2227" actId="14100"/>
          <ac:picMkLst>
            <pc:docMk/>
            <pc:sldMk cId="1867211107" sldId="430"/>
            <ac:picMk id="3" creationId="{C9515557-9DA8-A01A-12DF-0DEA287CA7C8}"/>
          </ac:picMkLst>
        </pc:picChg>
      </pc:sldChg>
      <pc:sldChg chg="modSp add mod setBg">
        <pc:chgData name="Jane Rennie" userId="9556b1d2-0322-4965-aac5-dd2b6afe6306" providerId="ADAL" clId="{4AA07F10-9BE0-4DD4-A9B3-6089DD90F688}" dt="2026-01-13T19:11:30.061" v="2532" actId="11"/>
        <pc:sldMkLst>
          <pc:docMk/>
          <pc:sldMk cId="1755910114" sldId="431"/>
        </pc:sldMkLst>
        <pc:spChg chg="mod">
          <ac:chgData name="Jane Rennie" userId="9556b1d2-0322-4965-aac5-dd2b6afe6306" providerId="ADAL" clId="{4AA07F10-9BE0-4DD4-A9B3-6089DD90F688}" dt="2026-01-13T19:11:30.061" v="2532" actId="11"/>
          <ac:spMkLst>
            <pc:docMk/>
            <pc:sldMk cId="1755910114" sldId="431"/>
            <ac:spMk id="3" creationId="{8CA3F213-D72F-791B-9847-80E99507EFCB}"/>
          </ac:spMkLst>
        </pc:spChg>
      </pc:sldChg>
      <pc:sldChg chg="addSp delSp modSp add mod setBg delDesignElem">
        <pc:chgData name="Jane Rennie" userId="9556b1d2-0322-4965-aac5-dd2b6afe6306" providerId="ADAL" clId="{4AA07F10-9BE0-4DD4-A9B3-6089DD90F688}" dt="2026-01-13T14:31:12.716" v="2139" actId="1076"/>
        <pc:sldMkLst>
          <pc:docMk/>
          <pc:sldMk cId="2610952923" sldId="432"/>
        </pc:sldMkLst>
        <pc:spChg chg="mod ord">
          <ac:chgData name="Jane Rennie" userId="9556b1d2-0322-4965-aac5-dd2b6afe6306" providerId="ADAL" clId="{4AA07F10-9BE0-4DD4-A9B3-6089DD90F688}" dt="2026-01-09T21:56:17.866" v="931" actId="1076"/>
          <ac:spMkLst>
            <pc:docMk/>
            <pc:sldMk cId="2610952923" sldId="432"/>
            <ac:spMk id="2" creationId="{3911019C-B50B-B8A1-E7F4-06F1008403B8}"/>
          </ac:spMkLst>
        </pc:spChg>
        <pc:spChg chg="mod ord">
          <ac:chgData name="Jane Rennie" userId="9556b1d2-0322-4965-aac5-dd2b6afe6306" providerId="ADAL" clId="{4AA07F10-9BE0-4DD4-A9B3-6089DD90F688}" dt="2026-01-12T16:09:13.183" v="1759" actId="207"/>
          <ac:spMkLst>
            <pc:docMk/>
            <pc:sldMk cId="2610952923" sldId="432"/>
            <ac:spMk id="3" creationId="{E75A5F83-F389-0BD7-847E-654B3A1AA13B}"/>
          </ac:spMkLst>
        </pc:spChg>
        <pc:spChg chg="add del">
          <ac:chgData name="Jane Rennie" userId="9556b1d2-0322-4965-aac5-dd2b6afe6306" providerId="ADAL" clId="{4AA07F10-9BE0-4DD4-A9B3-6089DD90F688}" dt="2026-01-13T13:13:00.733" v="2027"/>
          <ac:spMkLst>
            <pc:docMk/>
            <pc:sldMk cId="2610952923" sldId="432"/>
            <ac:spMk id="4102" creationId="{7B9607E2-1C76-424B-8FF0-580615846EC0}"/>
          </ac:spMkLst>
        </pc:spChg>
        <pc:spChg chg="add del">
          <ac:chgData name="Jane Rennie" userId="9556b1d2-0322-4965-aac5-dd2b6afe6306" providerId="ADAL" clId="{4AA07F10-9BE0-4DD4-A9B3-6089DD90F688}" dt="2026-01-13T13:13:00.733" v="2027"/>
          <ac:spMkLst>
            <pc:docMk/>
            <pc:sldMk cId="2610952923" sldId="432"/>
            <ac:spMk id="4103" creationId="{56A668AF-CC37-4641-8D2B-4C91B3ACBC81}"/>
          </ac:spMkLst>
        </pc:spChg>
        <pc:spChg chg="add del">
          <ac:chgData name="Jane Rennie" userId="9556b1d2-0322-4965-aac5-dd2b6afe6306" providerId="ADAL" clId="{4AA07F10-9BE0-4DD4-A9B3-6089DD90F688}" dt="2026-01-13T13:13:00.733" v="2027"/>
          <ac:spMkLst>
            <pc:docMk/>
            <pc:sldMk cId="2610952923" sldId="432"/>
            <ac:spMk id="4104" creationId="{5B3165DC-54F4-4EF5-8B97-5BE55AA3DBE9}"/>
          </ac:spMkLst>
        </pc:spChg>
        <pc:picChg chg="mod">
          <ac:chgData name="Jane Rennie" userId="9556b1d2-0322-4965-aac5-dd2b6afe6306" providerId="ADAL" clId="{4AA07F10-9BE0-4DD4-A9B3-6089DD90F688}" dt="2026-01-13T14:31:04.029" v="2136" actId="14100"/>
          <ac:picMkLst>
            <pc:docMk/>
            <pc:sldMk cId="2610952923" sldId="432"/>
            <ac:picMk id="4" creationId="{F3A440F0-1AA9-56A4-CBBB-6B22CE64978F}"/>
          </ac:picMkLst>
        </pc:picChg>
        <pc:picChg chg="mod ord">
          <ac:chgData name="Jane Rennie" userId="9556b1d2-0322-4965-aac5-dd2b6afe6306" providerId="ADAL" clId="{4AA07F10-9BE0-4DD4-A9B3-6089DD90F688}" dt="2026-01-13T14:31:12.716" v="2139" actId="1076"/>
          <ac:picMkLst>
            <pc:docMk/>
            <pc:sldMk cId="2610952923" sldId="432"/>
            <ac:picMk id="4098" creationId="{C74A6322-9332-EE47-C5BA-E438840D46E0}"/>
          </ac:picMkLst>
        </pc:picChg>
        <pc:picChg chg="mod ord">
          <ac:chgData name="Jane Rennie" userId="9556b1d2-0322-4965-aac5-dd2b6afe6306" providerId="ADAL" clId="{4AA07F10-9BE0-4DD4-A9B3-6089DD90F688}" dt="2026-01-13T14:31:01.692" v="2135" actId="14100"/>
          <ac:picMkLst>
            <pc:docMk/>
            <pc:sldMk cId="2610952923" sldId="432"/>
            <ac:picMk id="4100" creationId="{5E967E1E-0AC9-5F00-114E-D77BEAB6A6CB}"/>
          </ac:picMkLst>
        </pc:picChg>
      </pc:sldChg>
      <pc:sldChg chg="addSp modSp new mod setBg">
        <pc:chgData name="Jane Rennie" userId="9556b1d2-0322-4965-aac5-dd2b6afe6306" providerId="ADAL" clId="{4AA07F10-9BE0-4DD4-A9B3-6089DD90F688}" dt="2026-01-13T15:23:17.826" v="2304" actId="14100"/>
        <pc:sldMkLst>
          <pc:docMk/>
          <pc:sldMk cId="1870192580" sldId="433"/>
        </pc:sldMkLst>
        <pc:spChg chg="mod">
          <ac:chgData name="Jane Rennie" userId="9556b1d2-0322-4965-aac5-dd2b6afe6306" providerId="ADAL" clId="{4AA07F10-9BE0-4DD4-A9B3-6089DD90F688}" dt="2026-01-13T15:23:00.638" v="2302" actId="14100"/>
          <ac:spMkLst>
            <pc:docMk/>
            <pc:sldMk cId="1870192580" sldId="433"/>
            <ac:spMk id="2" creationId="{24C09E37-B559-DD9F-591A-4D53B4585421}"/>
          </ac:spMkLst>
        </pc:spChg>
        <pc:spChg chg="mod">
          <ac:chgData name="Jane Rennie" userId="9556b1d2-0322-4965-aac5-dd2b6afe6306" providerId="ADAL" clId="{4AA07F10-9BE0-4DD4-A9B3-6089DD90F688}" dt="2026-01-13T13:08:04.476" v="2016"/>
          <ac:spMkLst>
            <pc:docMk/>
            <pc:sldMk cId="1870192580" sldId="433"/>
            <ac:spMk id="3" creationId="{20BCD601-BD95-129C-DAA4-06AB943BD73F}"/>
          </ac:spMkLst>
        </pc:spChg>
        <pc:spChg chg="mod">
          <ac:chgData name="Jane Rennie" userId="9556b1d2-0322-4965-aac5-dd2b6afe6306" providerId="ADAL" clId="{4AA07F10-9BE0-4DD4-A9B3-6089DD90F688}" dt="2026-01-13T15:23:17.826" v="2304" actId="14100"/>
          <ac:spMkLst>
            <pc:docMk/>
            <pc:sldMk cId="1870192580" sldId="433"/>
            <ac:spMk id="4" creationId="{44A6422F-70C0-8C83-A1A9-E745817023B2}"/>
          </ac:spMkLst>
        </pc:spChg>
        <pc:picChg chg="add mod">
          <ac:chgData name="Jane Rennie" userId="9556b1d2-0322-4965-aac5-dd2b6afe6306" providerId="ADAL" clId="{4AA07F10-9BE0-4DD4-A9B3-6089DD90F688}" dt="2026-01-12T13:40:41.808" v="1406" actId="962"/>
          <ac:picMkLst>
            <pc:docMk/>
            <pc:sldMk cId="1870192580" sldId="433"/>
            <ac:picMk id="5" creationId="{9E97BE9F-C3AE-3A7F-8727-4CDDA68C607B}"/>
          </ac:picMkLst>
        </pc:picChg>
      </pc:sldChg>
      <pc:sldChg chg="addSp delSp modSp add mod ord setBg delDesignElem modNotesTx">
        <pc:chgData name="Jane Rennie" userId="9556b1d2-0322-4965-aac5-dd2b6afe6306" providerId="ADAL" clId="{4AA07F10-9BE0-4DD4-A9B3-6089DD90F688}" dt="2026-01-13T14:01:29.304" v="2053" actId="26606"/>
        <pc:sldMkLst>
          <pc:docMk/>
          <pc:sldMk cId="2248885350" sldId="434"/>
        </pc:sldMkLst>
        <pc:spChg chg="mod">
          <ac:chgData name="Jane Rennie" userId="9556b1d2-0322-4965-aac5-dd2b6afe6306" providerId="ADAL" clId="{4AA07F10-9BE0-4DD4-A9B3-6089DD90F688}" dt="2026-01-13T14:01:29.304" v="2053" actId="26606"/>
          <ac:spMkLst>
            <pc:docMk/>
            <pc:sldMk cId="2248885350" sldId="434"/>
            <ac:spMk id="4" creationId="{B6BA3931-AE43-CCCD-26AA-71BC7E587B05}"/>
          </ac:spMkLst>
        </pc:spChg>
        <pc:spChg chg="add del">
          <ac:chgData name="Jane Rennie" userId="9556b1d2-0322-4965-aac5-dd2b6afe6306" providerId="ADAL" clId="{4AA07F10-9BE0-4DD4-A9B3-6089DD90F688}" dt="2026-01-13T13:13:00.733" v="2027"/>
          <ac:spMkLst>
            <pc:docMk/>
            <pc:sldMk cId="2248885350" sldId="434"/>
            <ac:spMk id="1028" creationId="{AB31FADE-AC52-455F-BA78-DCC92A770611}"/>
          </ac:spMkLst>
        </pc:spChg>
        <pc:spChg chg="add del">
          <ac:chgData name="Jane Rennie" userId="9556b1d2-0322-4965-aac5-dd2b6afe6306" providerId="ADAL" clId="{4AA07F10-9BE0-4DD4-A9B3-6089DD90F688}" dt="2026-01-13T13:13:00.733" v="2027"/>
          <ac:spMkLst>
            <pc:docMk/>
            <pc:sldMk cId="2248885350" sldId="434"/>
            <ac:spMk id="1029" creationId="{256F7790-68FE-4A14-B56D-526A464A75CC}"/>
          </ac:spMkLst>
        </pc:spChg>
        <pc:spChg chg="add">
          <ac:chgData name="Jane Rennie" userId="9556b1d2-0322-4965-aac5-dd2b6afe6306" providerId="ADAL" clId="{4AA07F10-9BE0-4DD4-A9B3-6089DD90F688}" dt="2026-01-13T14:01:29.304" v="2053" actId="26606"/>
          <ac:spMkLst>
            <pc:docMk/>
            <pc:sldMk cId="2248885350" sldId="434"/>
            <ac:spMk id="1030" creationId="{E642F1F7-6246-4C87-B941-6957B32BD001}"/>
          </ac:spMkLst>
        </pc:spChg>
        <pc:spChg chg="del">
          <ac:chgData name="Jane Rennie" userId="9556b1d2-0322-4965-aac5-dd2b6afe6306" providerId="ADAL" clId="{4AA07F10-9BE0-4DD4-A9B3-6089DD90F688}" dt="2026-01-12T13:26:21.505" v="1280"/>
          <ac:spMkLst>
            <pc:docMk/>
            <pc:sldMk cId="2248885350" sldId="434"/>
            <ac:spMk id="1031" creationId="{3A42BC23-7E99-2938-E932-CCE22D3B49B2}"/>
          </ac:spMkLst>
        </pc:spChg>
        <pc:spChg chg="del">
          <ac:chgData name="Jane Rennie" userId="9556b1d2-0322-4965-aac5-dd2b6afe6306" providerId="ADAL" clId="{4AA07F10-9BE0-4DD4-A9B3-6089DD90F688}" dt="2026-01-12T13:26:21.505" v="1280"/>
          <ac:spMkLst>
            <pc:docMk/>
            <pc:sldMk cId="2248885350" sldId="434"/>
            <ac:spMk id="1033" creationId="{22512313-1E0B-631E-06E8-F897DCF73B80}"/>
          </ac:spMkLst>
        </pc:spChg>
        <pc:picChg chg="mod">
          <ac:chgData name="Jane Rennie" userId="9556b1d2-0322-4965-aac5-dd2b6afe6306" providerId="ADAL" clId="{4AA07F10-9BE0-4DD4-A9B3-6089DD90F688}" dt="2026-01-13T14:01:29.304" v="2053" actId="26606"/>
          <ac:picMkLst>
            <pc:docMk/>
            <pc:sldMk cId="2248885350" sldId="434"/>
            <ac:picMk id="3" creationId="{A23BB281-D5E4-7CA6-4056-DDBCEA55D642}"/>
          </ac:picMkLst>
        </pc:picChg>
        <pc:picChg chg="del">
          <ac:chgData name="Jane Rennie" userId="9556b1d2-0322-4965-aac5-dd2b6afe6306" providerId="ADAL" clId="{4AA07F10-9BE0-4DD4-A9B3-6089DD90F688}" dt="2026-01-12T13:26:28.619" v="1281" actId="478"/>
          <ac:picMkLst>
            <pc:docMk/>
            <pc:sldMk cId="2248885350" sldId="434"/>
            <ac:picMk id="5" creationId="{5A7587FE-EF41-F439-711E-C49391C9E1D7}"/>
          </ac:picMkLst>
        </pc:picChg>
        <pc:picChg chg="mod ord">
          <ac:chgData name="Jane Rennie" userId="9556b1d2-0322-4965-aac5-dd2b6afe6306" providerId="ADAL" clId="{4AA07F10-9BE0-4DD4-A9B3-6089DD90F688}" dt="2026-01-13T14:01:29.304" v="2053" actId="26606"/>
          <ac:picMkLst>
            <pc:docMk/>
            <pc:sldMk cId="2248885350" sldId="434"/>
            <ac:picMk id="8" creationId="{ACDB0B29-7562-780C-3651-B864DFB708FA}"/>
          </ac:picMkLst>
        </pc:picChg>
        <pc:picChg chg="mod ord">
          <ac:chgData name="Jane Rennie" userId="9556b1d2-0322-4965-aac5-dd2b6afe6306" providerId="ADAL" clId="{4AA07F10-9BE0-4DD4-A9B3-6089DD90F688}" dt="2026-01-13T14:01:29.304" v="2053" actId="26606"/>
          <ac:picMkLst>
            <pc:docMk/>
            <pc:sldMk cId="2248885350" sldId="434"/>
            <ac:picMk id="10" creationId="{4C40F1ED-63B6-90E4-D386-D42D7AA67E5D}"/>
          </ac:picMkLst>
        </pc:picChg>
        <pc:picChg chg="mod ord">
          <ac:chgData name="Jane Rennie" userId="9556b1d2-0322-4965-aac5-dd2b6afe6306" providerId="ADAL" clId="{4AA07F10-9BE0-4DD4-A9B3-6089DD90F688}" dt="2026-01-13T14:01:29.304" v="2053" actId="26606"/>
          <ac:picMkLst>
            <pc:docMk/>
            <pc:sldMk cId="2248885350" sldId="434"/>
            <ac:picMk id="1026" creationId="{C6D06DB2-5D76-E23E-6619-2DDFE1E32B50}"/>
          </ac:picMkLst>
        </pc:picChg>
      </pc:sldChg>
      <pc:sldChg chg="addSp delSp modSp new del mod setBg setClrOvrMap">
        <pc:chgData name="Jane Rennie" userId="9556b1d2-0322-4965-aac5-dd2b6afe6306" providerId="ADAL" clId="{4AA07F10-9BE0-4DD4-A9B3-6089DD90F688}" dt="2026-01-12T13:20:50.667" v="1091" actId="2696"/>
        <pc:sldMkLst>
          <pc:docMk/>
          <pc:sldMk cId="3079154453" sldId="434"/>
        </pc:sldMkLst>
        <pc:spChg chg="mod">
          <ac:chgData name="Jane Rennie" userId="9556b1d2-0322-4965-aac5-dd2b6afe6306" providerId="ADAL" clId="{4AA07F10-9BE0-4DD4-A9B3-6089DD90F688}" dt="2026-01-12T13:20:44.434" v="1090" actId="20577"/>
          <ac:spMkLst>
            <pc:docMk/>
            <pc:sldMk cId="3079154453" sldId="434"/>
            <ac:spMk id="2" creationId="{0321DBE0-5D32-140D-6BAE-46D3022B735B}"/>
          </ac:spMkLst>
        </pc:spChg>
        <pc:spChg chg="del">
          <ac:chgData name="Jane Rennie" userId="9556b1d2-0322-4965-aac5-dd2b6afe6306" providerId="ADAL" clId="{4AA07F10-9BE0-4DD4-A9B3-6089DD90F688}" dt="2026-01-12T13:18:13.768" v="1073" actId="26606"/>
          <ac:spMkLst>
            <pc:docMk/>
            <pc:sldMk cId="3079154453" sldId="434"/>
            <ac:spMk id="3" creationId="{1F54125C-DD75-0A9C-D227-BAE393459DB1}"/>
          </ac:spMkLst>
        </pc:spChg>
        <pc:spChg chg="mod">
          <ac:chgData name="Jane Rennie" userId="9556b1d2-0322-4965-aac5-dd2b6afe6306" providerId="ADAL" clId="{4AA07F10-9BE0-4DD4-A9B3-6089DD90F688}" dt="2026-01-12T13:18:13.768" v="1073" actId="26606"/>
          <ac:spMkLst>
            <pc:docMk/>
            <pc:sldMk cId="3079154453" sldId="434"/>
            <ac:spMk id="4" creationId="{FB07B326-5609-0A09-0E23-18CDD7B8A587}"/>
          </ac:spMkLst>
        </pc:spChg>
        <pc:spChg chg="add del">
          <ac:chgData name="Jane Rennie" userId="9556b1d2-0322-4965-aac5-dd2b6afe6306" providerId="ADAL" clId="{4AA07F10-9BE0-4DD4-A9B3-6089DD90F688}" dt="2026-01-12T13:18:29.184" v="1075" actId="26606"/>
          <ac:spMkLst>
            <pc:docMk/>
            <pc:sldMk cId="3079154453" sldId="434"/>
            <ac:spMk id="9" creationId="{6E5BD17F-C95C-40ED-8D04-03295D46FD23}"/>
          </ac:spMkLst>
        </pc:spChg>
        <pc:spChg chg="add del">
          <ac:chgData name="Jane Rennie" userId="9556b1d2-0322-4965-aac5-dd2b6afe6306" providerId="ADAL" clId="{4AA07F10-9BE0-4DD4-A9B3-6089DD90F688}" dt="2026-01-12T13:18:29.184" v="1075" actId="26606"/>
          <ac:spMkLst>
            <pc:docMk/>
            <pc:sldMk cId="3079154453" sldId="434"/>
            <ac:spMk id="11" creationId="{4203DEB5-0B19-4F8E-84E2-00F5861C96F9}"/>
          </ac:spMkLst>
        </pc:spChg>
        <pc:spChg chg="add">
          <ac:chgData name="Jane Rennie" userId="9556b1d2-0322-4965-aac5-dd2b6afe6306" providerId="ADAL" clId="{4AA07F10-9BE0-4DD4-A9B3-6089DD90F688}" dt="2026-01-12T13:18:29.184" v="1075" actId="26606"/>
          <ac:spMkLst>
            <pc:docMk/>
            <pc:sldMk cId="3079154453" sldId="434"/>
            <ac:spMk id="16" creationId="{165040EF-32B8-46F3-823C-6BA3A49A7706}"/>
          </ac:spMkLst>
        </pc:spChg>
      </pc:sldChg>
      <pc:sldChg chg="addSp delSp modSp add mod ord setBg delDesignElem">
        <pc:chgData name="Jane Rennie" userId="9556b1d2-0322-4965-aac5-dd2b6afe6306" providerId="ADAL" clId="{4AA07F10-9BE0-4DD4-A9B3-6089DD90F688}" dt="2026-01-13T19:32:41.518" v="2548" actId="33553"/>
        <pc:sldMkLst>
          <pc:docMk/>
          <pc:sldMk cId="607366184" sldId="435"/>
        </pc:sldMkLst>
        <pc:spChg chg="del mod">
          <ac:chgData name="Jane Rennie" userId="9556b1d2-0322-4965-aac5-dd2b6afe6306" providerId="ADAL" clId="{4AA07F10-9BE0-4DD4-A9B3-6089DD90F688}" dt="2026-01-12T13:30:18.578" v="1317" actId="21"/>
          <ac:spMkLst>
            <pc:docMk/>
            <pc:sldMk cId="607366184" sldId="435"/>
            <ac:spMk id="2" creationId="{F09275AD-75E8-BBE9-645D-F30B5AD6E379}"/>
          </ac:spMkLst>
        </pc:spChg>
        <pc:spChg chg="del mod ord">
          <ac:chgData name="Jane Rennie" userId="9556b1d2-0322-4965-aac5-dd2b6afe6306" providerId="ADAL" clId="{4AA07F10-9BE0-4DD4-A9B3-6089DD90F688}" dt="2026-01-12T13:40:57.161" v="1407" actId="21"/>
          <ac:spMkLst>
            <pc:docMk/>
            <pc:sldMk cId="607366184" sldId="435"/>
            <ac:spMk id="3" creationId="{6FDEE276-BDF3-A310-284E-E3D0221DBA48}"/>
          </ac:spMkLst>
        </pc:spChg>
        <pc:spChg chg="add mod">
          <ac:chgData name="Jane Rennie" userId="9556b1d2-0322-4965-aac5-dd2b6afe6306" providerId="ADAL" clId="{4AA07F10-9BE0-4DD4-A9B3-6089DD90F688}" dt="2026-01-13T19:32:41.518" v="2548" actId="33553"/>
          <ac:spMkLst>
            <pc:docMk/>
            <pc:sldMk cId="607366184" sldId="435"/>
            <ac:spMk id="5" creationId="{B9C230C8-0EC7-2194-9919-98F5E39876CD}"/>
          </ac:spMkLst>
        </pc:spChg>
        <pc:spChg chg="add del mod">
          <ac:chgData name="Jane Rennie" userId="9556b1d2-0322-4965-aac5-dd2b6afe6306" providerId="ADAL" clId="{4AA07F10-9BE0-4DD4-A9B3-6089DD90F688}" dt="2026-01-12T13:30:24.860" v="1318" actId="21"/>
          <ac:spMkLst>
            <pc:docMk/>
            <pc:sldMk cId="607366184" sldId="435"/>
            <ac:spMk id="7" creationId="{1FA03A23-C991-121C-564B-D113EC76059A}"/>
          </ac:spMkLst>
        </pc:spChg>
        <pc:spChg chg="add del mod">
          <ac:chgData name="Jane Rennie" userId="9556b1d2-0322-4965-aac5-dd2b6afe6306" providerId="ADAL" clId="{4AA07F10-9BE0-4DD4-A9B3-6089DD90F688}" dt="2026-01-12T16:33:38.726" v="1862" actId="21"/>
          <ac:spMkLst>
            <pc:docMk/>
            <pc:sldMk cId="607366184" sldId="435"/>
            <ac:spMk id="8" creationId="{C6D94C79-493C-AA70-42B6-4D85AC9BEA35}"/>
          </ac:spMkLst>
        </pc:spChg>
        <pc:spChg chg="add del">
          <ac:chgData name="Jane Rennie" userId="9556b1d2-0322-4965-aac5-dd2b6afe6306" providerId="ADAL" clId="{4AA07F10-9BE0-4DD4-A9B3-6089DD90F688}" dt="2026-01-13T13:13:00.733" v="2027"/>
          <ac:spMkLst>
            <pc:docMk/>
            <pc:sldMk cId="607366184" sldId="435"/>
            <ac:spMk id="3081" creationId="{7B9607E2-1C76-424B-8FF0-580615846EC0}"/>
          </ac:spMkLst>
        </pc:spChg>
        <pc:spChg chg="add del">
          <ac:chgData name="Jane Rennie" userId="9556b1d2-0322-4965-aac5-dd2b6afe6306" providerId="ADAL" clId="{4AA07F10-9BE0-4DD4-A9B3-6089DD90F688}" dt="2026-01-13T13:13:00.733" v="2027"/>
          <ac:spMkLst>
            <pc:docMk/>
            <pc:sldMk cId="607366184" sldId="435"/>
            <ac:spMk id="3083" creationId="{56A668AF-CC37-4641-8D2B-4C91B3ACBC81}"/>
          </ac:spMkLst>
        </pc:spChg>
        <pc:spChg chg="add del">
          <ac:chgData name="Jane Rennie" userId="9556b1d2-0322-4965-aac5-dd2b6afe6306" providerId="ADAL" clId="{4AA07F10-9BE0-4DD4-A9B3-6089DD90F688}" dt="2026-01-13T13:13:00.733" v="2027"/>
          <ac:spMkLst>
            <pc:docMk/>
            <pc:sldMk cId="607366184" sldId="435"/>
            <ac:spMk id="3085" creationId="{5B3165DC-54F4-4EF5-8B97-5BE55AA3DBE9}"/>
          </ac:spMkLst>
        </pc:spChg>
        <pc:spChg chg="del">
          <ac:chgData name="Jane Rennie" userId="9556b1d2-0322-4965-aac5-dd2b6afe6306" providerId="ADAL" clId="{4AA07F10-9BE0-4DD4-A9B3-6089DD90F688}" dt="2026-01-12T13:29:20.610" v="1309"/>
          <ac:spMkLst>
            <pc:docMk/>
            <pc:sldMk cId="607366184" sldId="435"/>
            <ac:spMk id="3090" creationId="{C3C3DCA4-19B2-37FF-BD6F-D5B5F3B1FE6F}"/>
          </ac:spMkLst>
        </pc:spChg>
        <pc:picChg chg="mod ord">
          <ac:chgData name="Jane Rennie" userId="9556b1d2-0322-4965-aac5-dd2b6afe6306" providerId="ADAL" clId="{4AA07F10-9BE0-4DD4-A9B3-6089DD90F688}" dt="2026-01-12T13:29:44.044" v="1312" actId="26606"/>
          <ac:picMkLst>
            <pc:docMk/>
            <pc:sldMk cId="607366184" sldId="435"/>
            <ac:picMk id="10" creationId="{D2A7F108-7F24-36BC-E88B-36CA18EADC01}"/>
          </ac:picMkLst>
        </pc:picChg>
        <pc:picChg chg="mod">
          <ac:chgData name="Jane Rennie" userId="9556b1d2-0322-4965-aac5-dd2b6afe6306" providerId="ADAL" clId="{4AA07F10-9BE0-4DD4-A9B3-6089DD90F688}" dt="2026-01-12T13:29:44.044" v="1312" actId="26606"/>
          <ac:picMkLst>
            <pc:docMk/>
            <pc:sldMk cId="607366184" sldId="435"/>
            <ac:picMk id="3074" creationId="{F7CA9FB1-B7AC-FA31-9653-CAFFD0FFDF0B}"/>
          </ac:picMkLst>
        </pc:picChg>
        <pc:picChg chg="mod">
          <ac:chgData name="Jane Rennie" userId="9556b1d2-0322-4965-aac5-dd2b6afe6306" providerId="ADAL" clId="{4AA07F10-9BE0-4DD4-A9B3-6089DD90F688}" dt="2026-01-12T13:29:44.044" v="1312" actId="26606"/>
          <ac:picMkLst>
            <pc:docMk/>
            <pc:sldMk cId="607366184" sldId="435"/>
            <ac:picMk id="3076" creationId="{941F1C51-C718-1F33-4E24-4E0BCF8A7CAA}"/>
          </ac:picMkLst>
        </pc:picChg>
      </pc:sldChg>
      <pc:sldChg chg="addSp delSp modSp add mod setBg">
        <pc:chgData name="Jane Rennie" userId="9556b1d2-0322-4965-aac5-dd2b6afe6306" providerId="ADAL" clId="{4AA07F10-9BE0-4DD4-A9B3-6089DD90F688}" dt="2026-01-13T18:59:22.553" v="2308" actId="20577"/>
        <pc:sldMkLst>
          <pc:docMk/>
          <pc:sldMk cId="2885653789" sldId="436"/>
        </pc:sldMkLst>
        <pc:spChg chg="mod">
          <ac:chgData name="Jane Rennie" userId="9556b1d2-0322-4965-aac5-dd2b6afe6306" providerId="ADAL" clId="{4AA07F10-9BE0-4DD4-A9B3-6089DD90F688}" dt="2026-01-13T14:02:00.882" v="2055" actId="14100"/>
          <ac:spMkLst>
            <pc:docMk/>
            <pc:sldMk cId="2885653789" sldId="436"/>
            <ac:spMk id="2" creationId="{DB36576C-3D69-BEB8-4687-70DC175B33EA}"/>
          </ac:spMkLst>
        </pc:spChg>
        <pc:spChg chg="del mod">
          <ac:chgData name="Jane Rennie" userId="9556b1d2-0322-4965-aac5-dd2b6afe6306" providerId="ADAL" clId="{4AA07F10-9BE0-4DD4-A9B3-6089DD90F688}" dt="2026-01-12T13:41:07.084" v="1408" actId="21"/>
          <ac:spMkLst>
            <pc:docMk/>
            <pc:sldMk cId="2885653789" sldId="436"/>
            <ac:spMk id="3" creationId="{98A75CCD-7A46-20AE-7A43-3A0EBAEA0307}"/>
          </ac:spMkLst>
        </pc:spChg>
        <pc:spChg chg="add mod">
          <ac:chgData name="Jane Rennie" userId="9556b1d2-0322-4965-aac5-dd2b6afe6306" providerId="ADAL" clId="{4AA07F10-9BE0-4DD4-A9B3-6089DD90F688}" dt="2026-01-13T18:59:22.553" v="2308" actId="20577"/>
          <ac:spMkLst>
            <pc:docMk/>
            <pc:sldMk cId="2885653789" sldId="436"/>
            <ac:spMk id="5" creationId="{A02CB28A-3536-F0F7-DEE2-19F445FEC08E}"/>
          </ac:spMkLst>
        </pc:spChg>
        <pc:spChg chg="add del mod">
          <ac:chgData name="Jane Rennie" userId="9556b1d2-0322-4965-aac5-dd2b6afe6306" providerId="ADAL" clId="{4AA07F10-9BE0-4DD4-A9B3-6089DD90F688}" dt="2026-01-12T13:41:10.991" v="1409" actId="21"/>
          <ac:spMkLst>
            <pc:docMk/>
            <pc:sldMk cId="2885653789" sldId="436"/>
            <ac:spMk id="7" creationId="{562BC640-31D5-DB30-3F62-529D1509ED7E}"/>
          </ac:spMkLst>
        </pc:spChg>
        <pc:picChg chg="mod">
          <ac:chgData name="Jane Rennie" userId="9556b1d2-0322-4965-aac5-dd2b6afe6306" providerId="ADAL" clId="{4AA07F10-9BE0-4DD4-A9B3-6089DD90F688}" dt="2026-01-12T16:33:06.305" v="1850" actId="962"/>
          <ac:picMkLst>
            <pc:docMk/>
            <pc:sldMk cId="2885653789" sldId="436"/>
            <ac:picMk id="1028" creationId="{04C8437C-9CAC-F577-EB17-980EA270FFF9}"/>
          </ac:picMkLst>
        </pc:picChg>
      </pc:sldChg>
      <pc:sldChg chg="addSp delSp modSp add mod setBg">
        <pc:chgData name="Jane Rennie" userId="9556b1d2-0322-4965-aac5-dd2b6afe6306" providerId="ADAL" clId="{4AA07F10-9BE0-4DD4-A9B3-6089DD90F688}" dt="2026-01-13T15:10:46.396" v="2245"/>
        <pc:sldMkLst>
          <pc:docMk/>
          <pc:sldMk cId="2762888638" sldId="437"/>
        </pc:sldMkLst>
        <pc:spChg chg="del mod">
          <ac:chgData name="Jane Rennie" userId="9556b1d2-0322-4965-aac5-dd2b6afe6306" providerId="ADAL" clId="{4AA07F10-9BE0-4DD4-A9B3-6089DD90F688}" dt="2026-01-12T13:41:18.400" v="1410" actId="21"/>
          <ac:spMkLst>
            <pc:docMk/>
            <pc:sldMk cId="2762888638" sldId="437"/>
            <ac:spMk id="3" creationId="{4C4E178A-5B92-A121-0285-0D241240A1C3}"/>
          </ac:spMkLst>
        </pc:spChg>
        <pc:spChg chg="add mod">
          <ac:chgData name="Jane Rennie" userId="9556b1d2-0322-4965-aac5-dd2b6afe6306" providerId="ADAL" clId="{4AA07F10-9BE0-4DD4-A9B3-6089DD90F688}" dt="2026-01-12T13:47:39.813" v="1472" actId="1076"/>
          <ac:spMkLst>
            <pc:docMk/>
            <pc:sldMk cId="2762888638" sldId="437"/>
            <ac:spMk id="4" creationId="{2D7C1987-E71A-BE31-5619-D2EB4197E609}"/>
          </ac:spMkLst>
        </pc:spChg>
        <pc:spChg chg="mod">
          <ac:chgData name="Jane Rennie" userId="9556b1d2-0322-4965-aac5-dd2b6afe6306" providerId="ADAL" clId="{4AA07F10-9BE0-4DD4-A9B3-6089DD90F688}" dt="2026-01-12T15:42:16.534" v="1537" actId="207"/>
          <ac:spMkLst>
            <pc:docMk/>
            <pc:sldMk cId="2762888638" sldId="437"/>
            <ac:spMk id="7" creationId="{EB09DB26-4E8F-D967-7BEB-F96313BBF391}"/>
          </ac:spMkLst>
        </pc:spChg>
        <pc:graphicFrameChg chg="add del mod">
          <ac:chgData name="Jane Rennie" userId="9556b1d2-0322-4965-aac5-dd2b6afe6306" providerId="ADAL" clId="{4AA07F10-9BE0-4DD4-A9B3-6089DD90F688}" dt="2026-01-12T13:45:36.845" v="1442" actId="478"/>
          <ac:graphicFrameMkLst>
            <pc:docMk/>
            <pc:sldMk cId="2762888638" sldId="437"/>
            <ac:graphicFrameMk id="5" creationId="{5CABEE0B-BEBC-6DBE-BC10-5E0A2998FE9E}"/>
          </ac:graphicFrameMkLst>
        </pc:graphicFrameChg>
      </pc:sldChg>
      <pc:sldChg chg="addSp delSp modSp add del mod">
        <pc:chgData name="Jane Rennie" userId="9556b1d2-0322-4965-aac5-dd2b6afe6306" providerId="ADAL" clId="{4AA07F10-9BE0-4DD4-A9B3-6089DD90F688}" dt="2026-01-13T19:32:21.845" v="2543" actId="962"/>
        <pc:sldMkLst>
          <pc:docMk/>
          <pc:sldMk cId="1607168268" sldId="438"/>
        </pc:sldMkLst>
        <pc:spChg chg="mod">
          <ac:chgData name="Jane Rennie" userId="9556b1d2-0322-4965-aac5-dd2b6afe6306" providerId="ADAL" clId="{4AA07F10-9BE0-4DD4-A9B3-6089DD90F688}" dt="2026-01-13T13:08:04.476" v="2016"/>
          <ac:spMkLst>
            <pc:docMk/>
            <pc:sldMk cId="1607168268" sldId="438"/>
            <ac:spMk id="2" creationId="{8505A35F-1A8E-82A6-EFF3-C5FD79A9F898}"/>
          </ac:spMkLst>
        </pc:spChg>
        <pc:picChg chg="add mod">
          <ac:chgData name="Jane Rennie" userId="9556b1d2-0322-4965-aac5-dd2b6afe6306" providerId="ADAL" clId="{4AA07F10-9BE0-4DD4-A9B3-6089DD90F688}" dt="2026-01-13T19:32:21.845" v="2543" actId="962"/>
          <ac:picMkLst>
            <pc:docMk/>
            <pc:sldMk cId="1607168268" sldId="438"/>
            <ac:picMk id="4" creationId="{9FA587D7-A475-6EA2-136F-461997E3DD1D}"/>
          </ac:picMkLst>
        </pc:picChg>
        <pc:picChg chg="del">
          <ac:chgData name="Jane Rennie" userId="9556b1d2-0322-4965-aac5-dd2b6afe6306" providerId="ADAL" clId="{4AA07F10-9BE0-4DD4-A9B3-6089DD90F688}" dt="2026-01-13T15:12:51.697" v="2254" actId="478"/>
          <ac:picMkLst>
            <pc:docMk/>
            <pc:sldMk cId="1607168268" sldId="438"/>
            <ac:picMk id="5" creationId="{3DB148A1-4E21-2DD3-6089-B0D66AD2E25D}"/>
          </ac:picMkLst>
        </pc:picChg>
      </pc:sldChg>
      <pc:sldChg chg="new del">
        <pc:chgData name="Jane Rennie" userId="9556b1d2-0322-4965-aac5-dd2b6afe6306" providerId="ADAL" clId="{4AA07F10-9BE0-4DD4-A9B3-6089DD90F688}" dt="2026-01-12T16:03:51.555" v="1711" actId="2696"/>
        <pc:sldMkLst>
          <pc:docMk/>
          <pc:sldMk cId="4218340298" sldId="439"/>
        </pc:sldMkLst>
      </pc:sldChg>
      <pc:sldChg chg="delSp modSp new mod setBg">
        <pc:chgData name="Jane Rennie" userId="9556b1d2-0322-4965-aac5-dd2b6afe6306" providerId="ADAL" clId="{4AA07F10-9BE0-4DD4-A9B3-6089DD90F688}" dt="2026-01-13T19:08:33.284" v="2511" actId="6549"/>
        <pc:sldMkLst>
          <pc:docMk/>
          <pc:sldMk cId="2101578384" sldId="440"/>
        </pc:sldMkLst>
        <pc:spChg chg="del">
          <ac:chgData name="Jane Rennie" userId="9556b1d2-0322-4965-aac5-dd2b6afe6306" providerId="ADAL" clId="{4AA07F10-9BE0-4DD4-A9B3-6089DD90F688}" dt="2026-01-12T15:57:16.369" v="1628" actId="21"/>
          <ac:spMkLst>
            <pc:docMk/>
            <pc:sldMk cId="2101578384" sldId="440"/>
            <ac:spMk id="2" creationId="{64151805-CF56-AE71-8E50-AD99439ECCD1}"/>
          </ac:spMkLst>
        </pc:spChg>
        <pc:spChg chg="mod">
          <ac:chgData name="Jane Rennie" userId="9556b1d2-0322-4965-aac5-dd2b6afe6306" providerId="ADAL" clId="{4AA07F10-9BE0-4DD4-A9B3-6089DD90F688}" dt="2026-01-13T19:07:33.622" v="2480" actId="1076"/>
          <ac:spMkLst>
            <pc:docMk/>
            <pc:sldMk cId="2101578384" sldId="440"/>
            <ac:spMk id="3" creationId="{BC62A89E-D8A1-9D56-594E-A692BF7DB980}"/>
          </ac:spMkLst>
        </pc:spChg>
        <pc:spChg chg="mod">
          <ac:chgData name="Jane Rennie" userId="9556b1d2-0322-4965-aac5-dd2b6afe6306" providerId="ADAL" clId="{4AA07F10-9BE0-4DD4-A9B3-6089DD90F688}" dt="2026-01-13T19:08:33.284" v="2511" actId="6549"/>
          <ac:spMkLst>
            <pc:docMk/>
            <pc:sldMk cId="2101578384" sldId="440"/>
            <ac:spMk id="4" creationId="{CFF4D5E3-A58E-7519-324D-C1ED457AF48A}"/>
          </ac:spMkLst>
        </pc:spChg>
        <pc:spChg chg="del">
          <ac:chgData name="Jane Rennie" userId="9556b1d2-0322-4965-aac5-dd2b6afe6306" providerId="ADAL" clId="{4AA07F10-9BE0-4DD4-A9B3-6089DD90F688}" dt="2026-01-12T15:57:19.030" v="1629" actId="21"/>
          <ac:spMkLst>
            <pc:docMk/>
            <pc:sldMk cId="2101578384" sldId="440"/>
            <ac:spMk id="5" creationId="{9496D3ED-0188-8F78-88FE-CA1D66D40407}"/>
          </ac:spMkLst>
        </pc:spChg>
        <pc:spChg chg="mod">
          <ac:chgData name="Jane Rennie" userId="9556b1d2-0322-4965-aac5-dd2b6afe6306" providerId="ADAL" clId="{4AA07F10-9BE0-4DD4-A9B3-6089DD90F688}" dt="2026-01-13T19:07:28.432" v="2479" actId="1076"/>
          <ac:spMkLst>
            <pc:docMk/>
            <pc:sldMk cId="2101578384" sldId="440"/>
            <ac:spMk id="6" creationId="{8891814A-E94C-0C93-2E77-A8EFD4E82F16}"/>
          </ac:spMkLst>
        </pc:spChg>
      </pc:sldChg>
      <pc:sldChg chg="add del">
        <pc:chgData name="Jane Rennie" userId="9556b1d2-0322-4965-aac5-dd2b6afe6306" providerId="ADAL" clId="{4AA07F10-9BE0-4DD4-A9B3-6089DD90F688}" dt="2026-01-12T20:37:05.171" v="1991" actId="2696"/>
        <pc:sldMkLst>
          <pc:docMk/>
          <pc:sldMk cId="2077059333" sldId="441"/>
        </pc:sldMkLst>
      </pc:sldChg>
      <pc:sldChg chg="add del">
        <pc:chgData name="Jane Rennie" userId="9556b1d2-0322-4965-aac5-dd2b6afe6306" providerId="ADAL" clId="{4AA07F10-9BE0-4DD4-A9B3-6089DD90F688}" dt="2026-01-12T20:11:12.124" v="1987" actId="2696"/>
        <pc:sldMkLst>
          <pc:docMk/>
          <pc:sldMk cId="3428373246" sldId="441"/>
        </pc:sldMkLst>
      </pc:sldChg>
      <pc:sldChg chg="add">
        <pc:chgData name="Jane Rennie" userId="9556b1d2-0322-4965-aac5-dd2b6afe6306" providerId="ADAL" clId="{4AA07F10-9BE0-4DD4-A9B3-6089DD90F688}" dt="2026-01-12T20:11:32.024" v="1989" actId="2890"/>
        <pc:sldMkLst>
          <pc:docMk/>
          <pc:sldMk cId="3433149806" sldId="442"/>
        </pc:sldMkLst>
      </pc:sldChg>
      <pc:sldChg chg="add del">
        <pc:chgData name="Jane Rennie" userId="9556b1d2-0322-4965-aac5-dd2b6afe6306" providerId="ADAL" clId="{4AA07F10-9BE0-4DD4-A9B3-6089DD90F688}" dt="2026-01-12T20:37:44.520" v="1995" actId="2696"/>
        <pc:sldMkLst>
          <pc:docMk/>
          <pc:sldMk cId="2098990957" sldId="443"/>
        </pc:sldMkLst>
      </pc:sldChg>
      <pc:sldChg chg="add del">
        <pc:chgData name="Jane Rennie" userId="9556b1d2-0322-4965-aac5-dd2b6afe6306" providerId="ADAL" clId="{4AA07F10-9BE0-4DD4-A9B3-6089DD90F688}" dt="2026-01-12T20:37:22.452" v="1993" actId="2696"/>
        <pc:sldMkLst>
          <pc:docMk/>
          <pc:sldMk cId="2991162779" sldId="443"/>
        </pc:sldMkLst>
      </pc:sldChg>
      <pc:sldChg chg="addSp delSp modSp add mod setBg">
        <pc:chgData name="Jane Rennie" userId="9556b1d2-0322-4965-aac5-dd2b6afe6306" providerId="ADAL" clId="{4AA07F10-9BE0-4DD4-A9B3-6089DD90F688}" dt="2026-01-13T19:56:55.335" v="2575" actId="962"/>
        <pc:sldMkLst>
          <pc:docMk/>
          <pc:sldMk cId="3950688815" sldId="447"/>
        </pc:sldMkLst>
        <pc:spChg chg="mod">
          <ac:chgData name="Jane Rennie" userId="9556b1d2-0322-4965-aac5-dd2b6afe6306" providerId="ADAL" clId="{4AA07F10-9BE0-4DD4-A9B3-6089DD90F688}" dt="2026-01-13T19:54:38.484" v="2565" actId="20577"/>
          <ac:spMkLst>
            <pc:docMk/>
            <pc:sldMk cId="3950688815" sldId="447"/>
            <ac:spMk id="2" creationId="{20DE19BA-6C9C-0594-AF21-E3708E524058}"/>
          </ac:spMkLst>
        </pc:spChg>
        <pc:spChg chg="add del">
          <ac:chgData name="Jane Rennie" userId="9556b1d2-0322-4965-aac5-dd2b6afe6306" providerId="ADAL" clId="{4AA07F10-9BE0-4DD4-A9B3-6089DD90F688}" dt="2026-01-13T19:53:42.877" v="2553" actId="26606"/>
          <ac:spMkLst>
            <pc:docMk/>
            <pc:sldMk cId="3950688815" sldId="447"/>
            <ac:spMk id="11" creationId="{4E866FF9-A729-45F0-A163-10E89E871602}"/>
          </ac:spMkLst>
        </pc:spChg>
        <pc:spChg chg="add del">
          <ac:chgData name="Jane Rennie" userId="9556b1d2-0322-4965-aac5-dd2b6afe6306" providerId="ADAL" clId="{4AA07F10-9BE0-4DD4-A9B3-6089DD90F688}" dt="2026-01-13T19:53:42.877" v="2553" actId="26606"/>
          <ac:spMkLst>
            <pc:docMk/>
            <pc:sldMk cId="3950688815" sldId="447"/>
            <ac:spMk id="13" creationId="{A804366F-2366-4688-98E7-B101C7BC6146}"/>
          </ac:spMkLst>
        </pc:spChg>
        <pc:spChg chg="add">
          <ac:chgData name="Jane Rennie" userId="9556b1d2-0322-4965-aac5-dd2b6afe6306" providerId="ADAL" clId="{4AA07F10-9BE0-4DD4-A9B3-6089DD90F688}" dt="2026-01-13T19:53:42.959" v="2554" actId="26606"/>
          <ac:spMkLst>
            <pc:docMk/>
            <pc:sldMk cId="3950688815" sldId="447"/>
            <ac:spMk id="15" creationId="{0AF33C27-9C85-4B30-9AD7-879D48AFE4FF}"/>
          </ac:spMkLst>
        </pc:spChg>
        <pc:spChg chg="add">
          <ac:chgData name="Jane Rennie" userId="9556b1d2-0322-4965-aac5-dd2b6afe6306" providerId="ADAL" clId="{4AA07F10-9BE0-4DD4-A9B3-6089DD90F688}" dt="2026-01-13T19:53:42.959" v="2554" actId="26606"/>
          <ac:spMkLst>
            <pc:docMk/>
            <pc:sldMk cId="3950688815" sldId="447"/>
            <ac:spMk id="16" creationId="{6D5089DD-882D-4413-B8BF-4798BFD84A98}"/>
          </ac:spMkLst>
        </pc:spChg>
        <pc:graphicFrameChg chg="mod modGraphic">
          <ac:chgData name="Jane Rennie" userId="9556b1d2-0322-4965-aac5-dd2b6afe6306" providerId="ADAL" clId="{4AA07F10-9BE0-4DD4-A9B3-6089DD90F688}" dt="2026-01-13T19:56:55.335" v="2575" actId="962"/>
          <ac:graphicFrameMkLst>
            <pc:docMk/>
            <pc:sldMk cId="3950688815" sldId="447"/>
            <ac:graphicFrameMk id="6" creationId="{70C424EB-0108-DDF1-F894-82E3CFB54C09}"/>
          </ac:graphicFrameMkLst>
        </pc:graphicFrameChg>
      </pc:sldChg>
      <pc:sldChg chg="add del">
        <pc:chgData name="Jane Rennie" userId="9556b1d2-0322-4965-aac5-dd2b6afe6306" providerId="ADAL" clId="{4AA07F10-9BE0-4DD4-A9B3-6089DD90F688}" dt="2026-01-13T20:20:12.270" v="2579" actId="2696"/>
        <pc:sldMkLst>
          <pc:docMk/>
          <pc:sldMk cId="111229194" sldId="448"/>
        </pc:sldMkLst>
      </pc:sldChg>
      <pc:sldChg chg="add del">
        <pc:chgData name="Jane Rennie" userId="9556b1d2-0322-4965-aac5-dd2b6afe6306" providerId="ADAL" clId="{4AA07F10-9BE0-4DD4-A9B3-6089DD90F688}" dt="2026-01-13T20:19:56.482" v="2577" actId="2696"/>
        <pc:sldMkLst>
          <pc:docMk/>
          <pc:sldMk cId="2627810756" sldId="448"/>
        </pc:sldMkLst>
      </pc:sldChg>
      <pc:sldMasterChg chg="modSldLayout">
        <pc:chgData name="Jane Rennie" userId="9556b1d2-0322-4965-aac5-dd2b6afe6306" providerId="ADAL" clId="{4AA07F10-9BE0-4DD4-A9B3-6089DD90F688}" dt="2026-01-13T13:07:26.204" v="2006"/>
        <pc:sldMasterMkLst>
          <pc:docMk/>
          <pc:sldMasterMk cId="1527414730" sldId="2147483774"/>
        </pc:sldMasterMkLst>
        <pc:sldLayoutChg chg="addSp">
          <pc:chgData name="Jane Rennie" userId="9556b1d2-0322-4965-aac5-dd2b6afe6306" providerId="ADAL" clId="{4AA07F10-9BE0-4DD4-A9B3-6089DD90F688}" dt="2026-01-13T13:07:26.204" v="2006"/>
          <pc:sldLayoutMkLst>
            <pc:docMk/>
            <pc:sldMasterMk cId="1527414730" sldId="2147483774"/>
            <pc:sldLayoutMk cId="3860479254" sldId="2147483780"/>
          </pc:sldLayoutMkLst>
          <pc:spChg chg="add">
            <ac:chgData name="Jane Rennie" userId="9556b1d2-0322-4965-aac5-dd2b6afe6306" providerId="ADAL" clId="{4AA07F10-9BE0-4DD4-A9B3-6089DD90F688}" dt="2026-01-13T13:07:26.204" v="2006"/>
            <ac:spMkLst>
              <pc:docMk/>
              <pc:sldMasterMk cId="1527414730" sldId="2147483774"/>
              <pc:sldLayoutMk cId="3860479254" sldId="2147483780"/>
              <ac:spMk id="6" creationId="{9549A7D3-A67D-23F5-DB69-FB0FBEC7E5A0}"/>
            </ac:spMkLst>
          </pc:spChg>
          <pc:picChg chg="add">
            <ac:chgData name="Jane Rennie" userId="9556b1d2-0322-4965-aac5-dd2b6afe6306" providerId="ADAL" clId="{4AA07F10-9BE0-4DD4-A9B3-6089DD90F688}" dt="2026-01-13T13:07:26.204" v="2006"/>
            <ac:picMkLst>
              <pc:docMk/>
              <pc:sldMasterMk cId="1527414730" sldId="2147483774"/>
              <pc:sldLayoutMk cId="3860479254" sldId="2147483780"/>
              <ac:picMk id="7" creationId="{FAD22D12-6D07-2E64-A51D-204CA7FB0A06}"/>
            </ac:picMkLst>
          </pc:picChg>
        </pc:sldLayoutChg>
      </pc:sldMasterChg>
      <pc:sldMasterChg chg="modSldLayout">
        <pc:chgData name="Jane Rennie" userId="9556b1d2-0322-4965-aac5-dd2b6afe6306" providerId="ADAL" clId="{4AA07F10-9BE0-4DD4-A9B3-6089DD90F688}" dt="2026-01-13T13:13:00.733" v="2027"/>
        <pc:sldMasterMkLst>
          <pc:docMk/>
          <pc:sldMasterMk cId="2625072269" sldId="2147483774"/>
        </pc:sldMasterMkLst>
        <pc:sldLayoutChg chg="addSp">
          <pc:chgData name="Jane Rennie" userId="9556b1d2-0322-4965-aac5-dd2b6afe6306" providerId="ADAL" clId="{4AA07F10-9BE0-4DD4-A9B3-6089DD90F688}" dt="2026-01-13T13:13:00.733" v="2027"/>
          <pc:sldLayoutMkLst>
            <pc:docMk/>
            <pc:sldMasterMk cId="2625072269" sldId="2147483774"/>
            <pc:sldLayoutMk cId="579896889" sldId="2147483780"/>
          </pc:sldLayoutMkLst>
          <pc:spChg chg="add">
            <ac:chgData name="Jane Rennie" userId="9556b1d2-0322-4965-aac5-dd2b6afe6306" providerId="ADAL" clId="{4AA07F10-9BE0-4DD4-A9B3-6089DD90F688}" dt="2026-01-13T13:13:00.733" v="2027"/>
            <ac:spMkLst>
              <pc:docMk/>
              <pc:sldMasterMk cId="2625072269" sldId="2147483774"/>
              <pc:sldLayoutMk cId="579896889" sldId="2147483780"/>
              <ac:spMk id="6" creationId="{7D0C758D-21BC-2DD3-17CA-EA45114CA0E9}"/>
            </ac:spMkLst>
          </pc:spChg>
          <pc:picChg chg="add">
            <ac:chgData name="Jane Rennie" userId="9556b1d2-0322-4965-aac5-dd2b6afe6306" providerId="ADAL" clId="{4AA07F10-9BE0-4DD4-A9B3-6089DD90F688}" dt="2026-01-13T13:13:00.733" v="2027"/>
            <ac:picMkLst>
              <pc:docMk/>
              <pc:sldMasterMk cId="2625072269" sldId="2147483774"/>
              <pc:sldLayoutMk cId="579896889" sldId="2147483780"/>
              <ac:picMk id="7" creationId="{B7EDED19-12DF-AF80-74D1-1BC1B43F6ADA}"/>
            </ac:picMkLst>
          </pc:picChg>
        </pc:sldLayoutChg>
      </pc:sldMasterChg>
      <pc:sldMasterChg chg="modSldLayout">
        <pc:chgData name="Jane Rennie" userId="9556b1d2-0322-4965-aac5-dd2b6afe6306" providerId="ADAL" clId="{4AA07F10-9BE0-4DD4-A9B3-6089DD90F688}" dt="2026-01-13T13:54:34.429" v="2044"/>
        <pc:sldMasterMkLst>
          <pc:docMk/>
          <pc:sldMasterMk cId="982325696" sldId="2147483789"/>
        </pc:sldMasterMkLst>
        <pc:sldLayoutChg chg="addSp">
          <pc:chgData name="Jane Rennie" userId="9556b1d2-0322-4965-aac5-dd2b6afe6306" providerId="ADAL" clId="{4AA07F10-9BE0-4DD4-A9B3-6089DD90F688}" dt="2026-01-13T13:54:34.429" v="2044"/>
          <pc:sldLayoutMkLst>
            <pc:docMk/>
            <pc:sldMasterMk cId="982325696" sldId="2147483789"/>
            <pc:sldLayoutMk cId="1824088142" sldId="2147483795"/>
          </pc:sldLayoutMkLst>
          <pc:spChg chg="add">
            <ac:chgData name="Jane Rennie" userId="9556b1d2-0322-4965-aac5-dd2b6afe6306" providerId="ADAL" clId="{4AA07F10-9BE0-4DD4-A9B3-6089DD90F688}" dt="2026-01-13T13:54:34.429" v="2044"/>
            <ac:spMkLst>
              <pc:docMk/>
              <pc:sldMasterMk cId="982325696" sldId="2147483789"/>
              <pc:sldLayoutMk cId="1824088142" sldId="2147483795"/>
              <ac:spMk id="6" creationId="{2F3BC31F-3C86-70EB-DC4F-E7CAA39FC0AB}"/>
            </ac:spMkLst>
          </pc:spChg>
          <pc:picChg chg="add">
            <ac:chgData name="Jane Rennie" userId="9556b1d2-0322-4965-aac5-dd2b6afe6306" providerId="ADAL" clId="{4AA07F10-9BE0-4DD4-A9B3-6089DD90F688}" dt="2026-01-13T13:54:34.429" v="2044"/>
            <ac:picMkLst>
              <pc:docMk/>
              <pc:sldMasterMk cId="982325696" sldId="2147483789"/>
              <pc:sldLayoutMk cId="1824088142" sldId="2147483795"/>
              <ac:picMk id="7" creationId="{08B23B47-B188-0F5B-A770-E8618F8B0CFC}"/>
            </ac:picMkLst>
          </pc:picChg>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hyperlink" Target="https://sshrc-crsh.canada.ca/funding-financement/nfrf-fnfr/resources-ressources/standards-normes-eng.aspx" TargetMode="External"/><Relationship Id="rId1" Type="http://schemas.openxmlformats.org/officeDocument/2006/relationships/hyperlink" Target="https://www.nserc-crsng.gc.ca/OnlineServices-ServicesEnLigne/pdfatt2_eng.asp" TargetMode="Externa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hyperlink" Target="https://sshrc-crsh.canada.ca/funding-financement/nfrf-fnfr/resources-ressources/standards-normes-eng.aspx" TargetMode="External"/><Relationship Id="rId4" Type="http://schemas.openxmlformats.org/officeDocument/2006/relationships/image" Target="../media/image40.svg"/><Relationship Id="rId9" Type="http://schemas.openxmlformats.org/officeDocument/2006/relationships/hyperlink" Target="https://www.nserc-crsng.gc.ca/OnlineServices-ServicesEnLigne/pdfatt2_eng.asp"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CC9737-4341-459A-9A9D-87E6084FFEE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BA04B5F-FDA5-4180-8C18-7A273AB1EF05}">
      <dgm:prSet/>
      <dgm:spPr/>
      <dgm:t>
        <a:bodyPr/>
        <a:lstStyle/>
        <a:p>
          <a:pPr>
            <a:lnSpc>
              <a:spcPct val="100000"/>
            </a:lnSpc>
          </a:pPr>
          <a:r>
            <a:rPr lang="en-US" b="0" i="0"/>
            <a:t>Documents that have been password protected cannot be read and, therefore, cannot be attached. </a:t>
          </a:r>
          <a:endParaRPr lang="en-US" b="0"/>
        </a:p>
      </dgm:t>
    </dgm:pt>
    <dgm:pt modelId="{0DDE6FDD-871E-44FA-96EB-9BE5E9BD1D0A}" type="parTrans" cxnId="{E8E993B8-60B1-4770-AD84-D2708B009FE3}">
      <dgm:prSet/>
      <dgm:spPr/>
      <dgm:t>
        <a:bodyPr/>
        <a:lstStyle/>
        <a:p>
          <a:endParaRPr lang="en-US"/>
        </a:p>
      </dgm:t>
    </dgm:pt>
    <dgm:pt modelId="{3899E242-B1BE-4808-ABEA-21088C5AF56B}" type="sibTrans" cxnId="{E8E993B8-60B1-4770-AD84-D2708B009FE3}">
      <dgm:prSet/>
      <dgm:spPr/>
      <dgm:t>
        <a:bodyPr/>
        <a:lstStyle/>
        <a:p>
          <a:endParaRPr lang="en-US"/>
        </a:p>
      </dgm:t>
    </dgm:pt>
    <dgm:pt modelId="{73982A2B-6144-44D1-88F2-6952D1977B6E}">
      <dgm:prSet/>
      <dgm:spPr/>
      <dgm:t>
        <a:bodyPr/>
        <a:lstStyle/>
        <a:p>
          <a:pPr>
            <a:lnSpc>
              <a:spcPct val="100000"/>
            </a:lnSpc>
          </a:pPr>
          <a:r>
            <a:rPr lang="en-US" b="0" i="0"/>
            <a:t>The filename of a document should be fewer than 15 characters long and cannot contain special characters (excluding the underscore). </a:t>
          </a:r>
          <a:endParaRPr lang="en-US"/>
        </a:p>
      </dgm:t>
    </dgm:pt>
    <dgm:pt modelId="{0E6AF10C-55AF-4973-A5BB-02C2D5E5FF55}" type="parTrans" cxnId="{3212F211-CC60-42BB-9DB9-0FAFFA794ECE}">
      <dgm:prSet/>
      <dgm:spPr/>
      <dgm:t>
        <a:bodyPr/>
        <a:lstStyle/>
        <a:p>
          <a:endParaRPr lang="en-US"/>
        </a:p>
      </dgm:t>
    </dgm:pt>
    <dgm:pt modelId="{7EB856D6-28A7-4AB3-BB71-4CE95B031CA7}" type="sibTrans" cxnId="{3212F211-CC60-42BB-9DB9-0FAFFA794ECE}">
      <dgm:prSet/>
      <dgm:spPr/>
      <dgm:t>
        <a:bodyPr/>
        <a:lstStyle/>
        <a:p>
          <a:endParaRPr lang="en-US"/>
        </a:p>
      </dgm:t>
    </dgm:pt>
    <dgm:pt modelId="{D800EE1A-5270-435D-93A3-40BA3048B761}">
      <dgm:prSet/>
      <dgm:spPr/>
      <dgm:t>
        <a:bodyPr/>
        <a:lstStyle/>
        <a:p>
          <a:pPr>
            <a:lnSpc>
              <a:spcPct val="100000"/>
            </a:lnSpc>
          </a:pPr>
          <a:r>
            <a:rPr lang="en-US" b="0" i="0"/>
            <a:t>Any section that is not used for its intended purpose may be redacted or removed from the application.</a:t>
          </a:r>
          <a:endParaRPr lang="en-US"/>
        </a:p>
      </dgm:t>
    </dgm:pt>
    <dgm:pt modelId="{31D74574-5BA8-4C62-981F-25CF3E539D4D}" type="parTrans" cxnId="{A13E90E8-1CC5-42CF-84F3-F71C3261C553}">
      <dgm:prSet/>
      <dgm:spPr/>
      <dgm:t>
        <a:bodyPr/>
        <a:lstStyle/>
        <a:p>
          <a:endParaRPr lang="en-US"/>
        </a:p>
      </dgm:t>
    </dgm:pt>
    <dgm:pt modelId="{228C0DB4-CC82-4FCF-BF90-5B0477A27264}" type="sibTrans" cxnId="{A13E90E8-1CC5-42CF-84F3-F71C3261C553}">
      <dgm:prSet/>
      <dgm:spPr/>
      <dgm:t>
        <a:bodyPr/>
        <a:lstStyle/>
        <a:p>
          <a:endParaRPr lang="en-US"/>
        </a:p>
      </dgm:t>
    </dgm:pt>
    <dgm:pt modelId="{763F347D-7980-41F9-8F71-ED37B6EB8066}">
      <dgm:prSet/>
      <dgm:spPr/>
      <dgm:t>
        <a:bodyPr/>
        <a:lstStyle/>
        <a:p>
          <a:pPr>
            <a:lnSpc>
              <a:spcPct val="100000"/>
            </a:lnSpc>
          </a:pPr>
          <a:r>
            <a:rPr lang="en-US" b="0" i="0"/>
            <a:t>You are responsible for uploading a complete application that aligns to the </a:t>
          </a:r>
          <a:r>
            <a:rPr lang="en-US" b="0" i="0" u="sng">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NSERC online presentation and attachment standards</a:t>
          </a:r>
          <a:r>
            <a:rPr lang="en-US" b="0" i="0">
              <a:solidFill>
                <a:schemeClr val="tx1"/>
              </a:solidFill>
            </a:rPr>
            <a:t>. (</a:t>
          </a:r>
          <a:r>
            <a:rPr lang="en-US" b="0" i="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SSHRC Standards</a:t>
          </a:r>
          <a:r>
            <a:rPr lang="en-US" b="0" i="0">
              <a:solidFill>
                <a:schemeClr val="tx1"/>
              </a:solidFill>
            </a:rPr>
            <a:t>)</a:t>
          </a:r>
          <a:endParaRPr lang="en-US">
            <a:solidFill>
              <a:schemeClr val="tx1"/>
            </a:solidFill>
          </a:endParaRPr>
        </a:p>
      </dgm:t>
    </dgm:pt>
    <dgm:pt modelId="{782F507D-B9D3-4341-A190-7DD6D6D3A4D9}" type="parTrans" cxnId="{75BBC8D9-ED6F-4533-8625-24BBAB12D1FF}">
      <dgm:prSet/>
      <dgm:spPr/>
      <dgm:t>
        <a:bodyPr/>
        <a:lstStyle/>
        <a:p>
          <a:endParaRPr lang="en-US"/>
        </a:p>
      </dgm:t>
    </dgm:pt>
    <dgm:pt modelId="{523073A5-F52F-4900-A156-FCB04A1CC070}" type="sibTrans" cxnId="{75BBC8D9-ED6F-4533-8625-24BBAB12D1FF}">
      <dgm:prSet/>
      <dgm:spPr/>
      <dgm:t>
        <a:bodyPr/>
        <a:lstStyle/>
        <a:p>
          <a:endParaRPr lang="en-US"/>
        </a:p>
      </dgm:t>
    </dgm:pt>
    <dgm:pt modelId="{86B6FC7A-1EDC-40AA-99D0-DE98546E04EC}">
      <dgm:prSet/>
      <dgm:spPr/>
      <dgm:t>
        <a:bodyPr/>
        <a:lstStyle/>
        <a:p>
          <a:pPr>
            <a:lnSpc>
              <a:spcPct val="100000"/>
            </a:lnSpc>
          </a:pPr>
          <a:r>
            <a:rPr lang="en-US" b="0" i="0"/>
            <a:t>Incomplete applications and applications that do not meet presentation standards may be rejected or may be at a disadvantage in comparison to those that are complete and respect the presentation standards.</a:t>
          </a:r>
          <a:endParaRPr lang="en-US"/>
        </a:p>
      </dgm:t>
      <dgm:extLst>
        <a:ext uri="{E40237B7-FDA0-4F09-8148-C483321AD2D9}">
          <dgm14:cNvPr xmlns:dgm14="http://schemas.microsoft.com/office/drawing/2010/diagram" id="0" name="" descr="1. Documents that have been password protected cannot be read and, therefore, cannot be attached&#10;2. The filename of a document should be fewer than 15 characters long and cannot contain special characters (excluding the underscore). &#10;3. Any section that is not used for its intended purpose may be redacted or removed from the application.&#10;4. You are responsible for uploading a complete application that aligns to the NSERC online presentation and attachment standards. (SSHRC Standards)&#10;5. Incomplete applications and applications that do not meet presentation standards may be rejected or may be at a disadvantage in comparison to those that are complete and respect the presentation standards.&#10;&#10;&#10;"/>
        </a:ext>
      </dgm:extLst>
    </dgm:pt>
    <dgm:pt modelId="{389DE329-5FDD-41C8-B9F1-ABA8E20C20EA}" type="parTrans" cxnId="{576B7C8E-5A1E-4F25-8F7E-446536D78A60}">
      <dgm:prSet/>
      <dgm:spPr/>
      <dgm:t>
        <a:bodyPr/>
        <a:lstStyle/>
        <a:p>
          <a:endParaRPr lang="en-US"/>
        </a:p>
      </dgm:t>
    </dgm:pt>
    <dgm:pt modelId="{6F9A88AC-CA95-489B-ADBB-41D255942511}" type="sibTrans" cxnId="{576B7C8E-5A1E-4F25-8F7E-446536D78A60}">
      <dgm:prSet/>
      <dgm:spPr/>
      <dgm:t>
        <a:bodyPr/>
        <a:lstStyle/>
        <a:p>
          <a:endParaRPr lang="en-US"/>
        </a:p>
      </dgm:t>
    </dgm:pt>
    <dgm:pt modelId="{BD2A0A68-1701-4044-A2AD-E0C70FE4639D}" type="pres">
      <dgm:prSet presAssocID="{64CC9737-4341-459A-9A9D-87E6084FFEE4}" presName="root" presStyleCnt="0">
        <dgm:presLayoutVars>
          <dgm:dir/>
          <dgm:resizeHandles val="exact"/>
        </dgm:presLayoutVars>
      </dgm:prSet>
      <dgm:spPr/>
    </dgm:pt>
    <dgm:pt modelId="{5D921BD5-1B78-49EB-B7B4-8AE9563EF405}" type="pres">
      <dgm:prSet presAssocID="{BBA04B5F-FDA5-4180-8C18-7A273AB1EF05}" presName="compNode" presStyleCnt="0"/>
      <dgm:spPr/>
    </dgm:pt>
    <dgm:pt modelId="{CA48BFFF-0EF9-4372-9590-21A9EA73FE24}" type="pres">
      <dgm:prSet presAssocID="{BBA04B5F-FDA5-4180-8C18-7A273AB1EF05}" presName="bgRect" presStyleLbl="bgShp" presStyleIdx="0" presStyleCnt="5"/>
      <dgm:spPr/>
    </dgm:pt>
    <dgm:pt modelId="{654B5DD7-C2CA-4CFB-8B55-B04BC45C8504}" type="pres">
      <dgm:prSet presAssocID="{BBA04B5F-FDA5-4180-8C18-7A273AB1EF05}"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AD3D8359-A053-44AE-8F9C-A1F72C390D0D}" type="pres">
      <dgm:prSet presAssocID="{BBA04B5F-FDA5-4180-8C18-7A273AB1EF05}" presName="spaceRect" presStyleCnt="0"/>
      <dgm:spPr/>
    </dgm:pt>
    <dgm:pt modelId="{C376E157-DB62-4681-832A-03494B75A16B}" type="pres">
      <dgm:prSet presAssocID="{BBA04B5F-FDA5-4180-8C18-7A273AB1EF05}" presName="parTx" presStyleLbl="revTx" presStyleIdx="0" presStyleCnt="5">
        <dgm:presLayoutVars>
          <dgm:chMax val="0"/>
          <dgm:chPref val="0"/>
        </dgm:presLayoutVars>
      </dgm:prSet>
      <dgm:spPr/>
    </dgm:pt>
    <dgm:pt modelId="{3C1A0B68-C5C2-4D9C-B971-A021F108F31C}" type="pres">
      <dgm:prSet presAssocID="{3899E242-B1BE-4808-ABEA-21088C5AF56B}" presName="sibTrans" presStyleCnt="0"/>
      <dgm:spPr/>
    </dgm:pt>
    <dgm:pt modelId="{A8985B1C-AA46-484B-BE70-EA583AA75A9B}" type="pres">
      <dgm:prSet presAssocID="{73982A2B-6144-44D1-88F2-6952D1977B6E}" presName="compNode" presStyleCnt="0"/>
      <dgm:spPr/>
    </dgm:pt>
    <dgm:pt modelId="{DCC804B7-5DC6-46E0-9EF9-3AE2319BE25A}" type="pres">
      <dgm:prSet presAssocID="{73982A2B-6144-44D1-88F2-6952D1977B6E}" presName="bgRect" presStyleLbl="bgShp" presStyleIdx="1" presStyleCnt="5"/>
      <dgm:spPr/>
    </dgm:pt>
    <dgm:pt modelId="{4E07294C-6261-41DB-8EEF-6E77BE660968}" type="pres">
      <dgm:prSet presAssocID="{73982A2B-6144-44D1-88F2-6952D1977B6E}"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07CC4B42-8671-47D3-8043-3040D220936C}" type="pres">
      <dgm:prSet presAssocID="{73982A2B-6144-44D1-88F2-6952D1977B6E}" presName="spaceRect" presStyleCnt="0"/>
      <dgm:spPr/>
    </dgm:pt>
    <dgm:pt modelId="{7B7274C8-53EA-4335-8353-9BA482BB866C}" type="pres">
      <dgm:prSet presAssocID="{73982A2B-6144-44D1-88F2-6952D1977B6E}" presName="parTx" presStyleLbl="revTx" presStyleIdx="1" presStyleCnt="5">
        <dgm:presLayoutVars>
          <dgm:chMax val="0"/>
          <dgm:chPref val="0"/>
        </dgm:presLayoutVars>
      </dgm:prSet>
      <dgm:spPr/>
    </dgm:pt>
    <dgm:pt modelId="{D0A79731-5A36-4EFD-AC00-1F82CAC63CFD}" type="pres">
      <dgm:prSet presAssocID="{7EB856D6-28A7-4AB3-BB71-4CE95B031CA7}" presName="sibTrans" presStyleCnt="0"/>
      <dgm:spPr/>
    </dgm:pt>
    <dgm:pt modelId="{41F0C157-CE2E-4BAF-BEE2-6B7D6A8C7661}" type="pres">
      <dgm:prSet presAssocID="{D800EE1A-5270-435D-93A3-40BA3048B761}" presName="compNode" presStyleCnt="0"/>
      <dgm:spPr/>
    </dgm:pt>
    <dgm:pt modelId="{66F2A1D3-9B93-4960-8E7D-2E6C808FA5F2}" type="pres">
      <dgm:prSet presAssocID="{D800EE1A-5270-435D-93A3-40BA3048B761}" presName="bgRect" presStyleLbl="bgShp" presStyleIdx="2" presStyleCnt="5"/>
      <dgm:spPr/>
    </dgm:pt>
    <dgm:pt modelId="{3473274B-549A-4DF4-91DC-6DBB60469F38}" type="pres">
      <dgm:prSet presAssocID="{D800EE1A-5270-435D-93A3-40BA3048B761}"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bidden"/>
        </a:ext>
      </dgm:extLst>
    </dgm:pt>
    <dgm:pt modelId="{7267A084-760E-460E-BDE3-5468057EE35B}" type="pres">
      <dgm:prSet presAssocID="{D800EE1A-5270-435D-93A3-40BA3048B761}" presName="spaceRect" presStyleCnt="0"/>
      <dgm:spPr/>
    </dgm:pt>
    <dgm:pt modelId="{A93B22DF-C02E-42C5-A514-EDB8B5433764}" type="pres">
      <dgm:prSet presAssocID="{D800EE1A-5270-435D-93A3-40BA3048B761}" presName="parTx" presStyleLbl="revTx" presStyleIdx="2" presStyleCnt="5">
        <dgm:presLayoutVars>
          <dgm:chMax val="0"/>
          <dgm:chPref val="0"/>
        </dgm:presLayoutVars>
      </dgm:prSet>
      <dgm:spPr/>
    </dgm:pt>
    <dgm:pt modelId="{2D77DCAB-A43A-4643-ACA4-86EBA61E9DB5}" type="pres">
      <dgm:prSet presAssocID="{228C0DB4-CC82-4FCF-BF90-5B0477A27264}" presName="sibTrans" presStyleCnt="0"/>
      <dgm:spPr/>
    </dgm:pt>
    <dgm:pt modelId="{4B1C7383-9AFF-4F82-8B0F-D4C1C4708EC8}" type="pres">
      <dgm:prSet presAssocID="{763F347D-7980-41F9-8F71-ED37B6EB8066}" presName="compNode" presStyleCnt="0"/>
      <dgm:spPr/>
    </dgm:pt>
    <dgm:pt modelId="{385A306B-1208-4184-AB2A-12182A0867E3}" type="pres">
      <dgm:prSet presAssocID="{763F347D-7980-41F9-8F71-ED37B6EB8066}" presName="bgRect" presStyleLbl="bgShp" presStyleIdx="3" presStyleCnt="5"/>
      <dgm:spPr/>
    </dgm:pt>
    <dgm:pt modelId="{0E5A3C86-1F2E-4EC6-90C0-3055C88092C3}" type="pres">
      <dgm:prSet presAssocID="{763F347D-7980-41F9-8F71-ED37B6EB8066}"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aperclip"/>
        </a:ext>
      </dgm:extLst>
    </dgm:pt>
    <dgm:pt modelId="{1111DD87-6D1D-42DE-B469-2506B03BB269}" type="pres">
      <dgm:prSet presAssocID="{763F347D-7980-41F9-8F71-ED37B6EB8066}" presName="spaceRect" presStyleCnt="0"/>
      <dgm:spPr/>
    </dgm:pt>
    <dgm:pt modelId="{8347E2F9-43D6-41B1-AD60-66EFFFA68D08}" type="pres">
      <dgm:prSet presAssocID="{763F347D-7980-41F9-8F71-ED37B6EB8066}" presName="parTx" presStyleLbl="revTx" presStyleIdx="3" presStyleCnt="5">
        <dgm:presLayoutVars>
          <dgm:chMax val="0"/>
          <dgm:chPref val="0"/>
        </dgm:presLayoutVars>
      </dgm:prSet>
      <dgm:spPr/>
    </dgm:pt>
    <dgm:pt modelId="{D0BA970E-CEBF-4E72-AFB2-93F278A21A15}" type="pres">
      <dgm:prSet presAssocID="{523073A5-F52F-4900-A156-FCB04A1CC070}" presName="sibTrans" presStyleCnt="0"/>
      <dgm:spPr/>
    </dgm:pt>
    <dgm:pt modelId="{28DC1A3B-8AD8-4893-B79C-DFCA01E47E26}" type="pres">
      <dgm:prSet presAssocID="{86B6FC7A-1EDC-40AA-99D0-DE98546E04EC}" presName="compNode" presStyleCnt="0"/>
      <dgm:spPr/>
    </dgm:pt>
    <dgm:pt modelId="{3FC82910-1DCF-414E-8D4B-1322ED14708C}" type="pres">
      <dgm:prSet presAssocID="{86B6FC7A-1EDC-40AA-99D0-DE98546E04EC}" presName="bgRect" presStyleLbl="bgShp" presStyleIdx="4" presStyleCnt="5"/>
      <dgm:spPr/>
    </dgm:pt>
    <dgm:pt modelId="{048E40C0-DEB0-4954-9423-93C6D0CDBD5D}" type="pres">
      <dgm:prSet presAssocID="{86B6FC7A-1EDC-40AA-99D0-DE98546E04EC}"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Irritant"/>
        </a:ext>
      </dgm:extLst>
    </dgm:pt>
    <dgm:pt modelId="{1B9C1ED5-6891-41FE-84E1-59F57C6C41D3}" type="pres">
      <dgm:prSet presAssocID="{86B6FC7A-1EDC-40AA-99D0-DE98546E04EC}" presName="spaceRect" presStyleCnt="0"/>
      <dgm:spPr/>
    </dgm:pt>
    <dgm:pt modelId="{087D37C1-2FB8-4440-B9E2-4CB7344ED403}" type="pres">
      <dgm:prSet presAssocID="{86B6FC7A-1EDC-40AA-99D0-DE98546E04EC}" presName="parTx" presStyleLbl="revTx" presStyleIdx="4" presStyleCnt="5">
        <dgm:presLayoutVars>
          <dgm:chMax val="0"/>
          <dgm:chPref val="0"/>
        </dgm:presLayoutVars>
      </dgm:prSet>
      <dgm:spPr/>
    </dgm:pt>
  </dgm:ptLst>
  <dgm:cxnLst>
    <dgm:cxn modelId="{3212F211-CC60-42BB-9DB9-0FAFFA794ECE}" srcId="{64CC9737-4341-459A-9A9D-87E6084FFEE4}" destId="{73982A2B-6144-44D1-88F2-6952D1977B6E}" srcOrd="1" destOrd="0" parTransId="{0E6AF10C-55AF-4973-A5BB-02C2D5E5FF55}" sibTransId="{7EB856D6-28A7-4AB3-BB71-4CE95B031CA7}"/>
    <dgm:cxn modelId="{AD629552-2E71-4296-9BB2-45288EBA6851}" type="presOf" srcId="{64CC9737-4341-459A-9A9D-87E6084FFEE4}" destId="{BD2A0A68-1701-4044-A2AD-E0C70FE4639D}" srcOrd="0" destOrd="0" presId="urn:microsoft.com/office/officeart/2018/2/layout/IconVerticalSolidList"/>
    <dgm:cxn modelId="{576B7C8E-5A1E-4F25-8F7E-446536D78A60}" srcId="{64CC9737-4341-459A-9A9D-87E6084FFEE4}" destId="{86B6FC7A-1EDC-40AA-99D0-DE98546E04EC}" srcOrd="4" destOrd="0" parTransId="{389DE329-5FDD-41C8-B9F1-ABA8E20C20EA}" sibTransId="{6F9A88AC-CA95-489B-ADBB-41D255942511}"/>
    <dgm:cxn modelId="{C50565B7-A5D8-4041-84D5-A0A17AAA4DF4}" type="presOf" srcId="{BBA04B5F-FDA5-4180-8C18-7A273AB1EF05}" destId="{C376E157-DB62-4681-832A-03494B75A16B}" srcOrd="0" destOrd="0" presId="urn:microsoft.com/office/officeart/2018/2/layout/IconVerticalSolidList"/>
    <dgm:cxn modelId="{E8E993B8-60B1-4770-AD84-D2708B009FE3}" srcId="{64CC9737-4341-459A-9A9D-87E6084FFEE4}" destId="{BBA04B5F-FDA5-4180-8C18-7A273AB1EF05}" srcOrd="0" destOrd="0" parTransId="{0DDE6FDD-871E-44FA-96EB-9BE5E9BD1D0A}" sibTransId="{3899E242-B1BE-4808-ABEA-21088C5AF56B}"/>
    <dgm:cxn modelId="{574F38D1-126D-42B2-9368-7533ED486CCE}" type="presOf" srcId="{86B6FC7A-1EDC-40AA-99D0-DE98546E04EC}" destId="{087D37C1-2FB8-4440-B9E2-4CB7344ED403}" srcOrd="0" destOrd="0" presId="urn:microsoft.com/office/officeart/2018/2/layout/IconVerticalSolidList"/>
    <dgm:cxn modelId="{BCC5A8D1-33B6-45B8-9ADE-72820D02C5EC}" type="presOf" srcId="{763F347D-7980-41F9-8F71-ED37B6EB8066}" destId="{8347E2F9-43D6-41B1-AD60-66EFFFA68D08}" srcOrd="0" destOrd="0" presId="urn:microsoft.com/office/officeart/2018/2/layout/IconVerticalSolidList"/>
    <dgm:cxn modelId="{75BBC8D9-ED6F-4533-8625-24BBAB12D1FF}" srcId="{64CC9737-4341-459A-9A9D-87E6084FFEE4}" destId="{763F347D-7980-41F9-8F71-ED37B6EB8066}" srcOrd="3" destOrd="0" parTransId="{782F507D-B9D3-4341-A190-7DD6D6D3A4D9}" sibTransId="{523073A5-F52F-4900-A156-FCB04A1CC070}"/>
    <dgm:cxn modelId="{A30B00DA-D135-4645-887C-8CE76A9239E6}" type="presOf" srcId="{D800EE1A-5270-435D-93A3-40BA3048B761}" destId="{A93B22DF-C02E-42C5-A514-EDB8B5433764}" srcOrd="0" destOrd="0" presId="urn:microsoft.com/office/officeart/2018/2/layout/IconVerticalSolidList"/>
    <dgm:cxn modelId="{A13E90E8-1CC5-42CF-84F3-F71C3261C553}" srcId="{64CC9737-4341-459A-9A9D-87E6084FFEE4}" destId="{D800EE1A-5270-435D-93A3-40BA3048B761}" srcOrd="2" destOrd="0" parTransId="{31D74574-5BA8-4C62-981F-25CF3E539D4D}" sibTransId="{228C0DB4-CC82-4FCF-BF90-5B0477A27264}"/>
    <dgm:cxn modelId="{346C77EC-5B67-4CA9-8B12-DEAAA18A8170}" type="presOf" srcId="{73982A2B-6144-44D1-88F2-6952D1977B6E}" destId="{7B7274C8-53EA-4335-8353-9BA482BB866C}" srcOrd="0" destOrd="0" presId="urn:microsoft.com/office/officeart/2018/2/layout/IconVerticalSolidList"/>
    <dgm:cxn modelId="{5AE0A616-DC5D-491E-A450-AE350BF045E5}" type="presParOf" srcId="{BD2A0A68-1701-4044-A2AD-E0C70FE4639D}" destId="{5D921BD5-1B78-49EB-B7B4-8AE9563EF405}" srcOrd="0" destOrd="0" presId="urn:microsoft.com/office/officeart/2018/2/layout/IconVerticalSolidList"/>
    <dgm:cxn modelId="{610304ED-C097-4C23-A907-4F5C2936DB0A}" type="presParOf" srcId="{5D921BD5-1B78-49EB-B7B4-8AE9563EF405}" destId="{CA48BFFF-0EF9-4372-9590-21A9EA73FE24}" srcOrd="0" destOrd="0" presId="urn:microsoft.com/office/officeart/2018/2/layout/IconVerticalSolidList"/>
    <dgm:cxn modelId="{526D1FC9-11E6-4B0A-B9E5-33712A9B91D3}" type="presParOf" srcId="{5D921BD5-1B78-49EB-B7B4-8AE9563EF405}" destId="{654B5DD7-C2CA-4CFB-8B55-B04BC45C8504}" srcOrd="1" destOrd="0" presId="urn:microsoft.com/office/officeart/2018/2/layout/IconVerticalSolidList"/>
    <dgm:cxn modelId="{0C5D420E-2CB3-4A0C-AA04-4FC77ED793B0}" type="presParOf" srcId="{5D921BD5-1B78-49EB-B7B4-8AE9563EF405}" destId="{AD3D8359-A053-44AE-8F9C-A1F72C390D0D}" srcOrd="2" destOrd="0" presId="urn:microsoft.com/office/officeart/2018/2/layout/IconVerticalSolidList"/>
    <dgm:cxn modelId="{FE2AFECA-4D63-4600-AB63-CBD5006C904B}" type="presParOf" srcId="{5D921BD5-1B78-49EB-B7B4-8AE9563EF405}" destId="{C376E157-DB62-4681-832A-03494B75A16B}" srcOrd="3" destOrd="0" presId="urn:microsoft.com/office/officeart/2018/2/layout/IconVerticalSolidList"/>
    <dgm:cxn modelId="{81AE57BE-10A9-4B7C-809A-CFE35477682E}" type="presParOf" srcId="{BD2A0A68-1701-4044-A2AD-E0C70FE4639D}" destId="{3C1A0B68-C5C2-4D9C-B971-A021F108F31C}" srcOrd="1" destOrd="0" presId="urn:microsoft.com/office/officeart/2018/2/layout/IconVerticalSolidList"/>
    <dgm:cxn modelId="{8BC047CB-C2A0-4F2B-B9C7-CD1B9532F64B}" type="presParOf" srcId="{BD2A0A68-1701-4044-A2AD-E0C70FE4639D}" destId="{A8985B1C-AA46-484B-BE70-EA583AA75A9B}" srcOrd="2" destOrd="0" presId="urn:microsoft.com/office/officeart/2018/2/layout/IconVerticalSolidList"/>
    <dgm:cxn modelId="{FC99A7DC-9E4D-43E7-B206-2AE3C95B4841}" type="presParOf" srcId="{A8985B1C-AA46-484B-BE70-EA583AA75A9B}" destId="{DCC804B7-5DC6-46E0-9EF9-3AE2319BE25A}" srcOrd="0" destOrd="0" presId="urn:microsoft.com/office/officeart/2018/2/layout/IconVerticalSolidList"/>
    <dgm:cxn modelId="{24A1D045-ECDE-4EB1-9CA2-CBFB9113940E}" type="presParOf" srcId="{A8985B1C-AA46-484B-BE70-EA583AA75A9B}" destId="{4E07294C-6261-41DB-8EEF-6E77BE660968}" srcOrd="1" destOrd="0" presId="urn:microsoft.com/office/officeart/2018/2/layout/IconVerticalSolidList"/>
    <dgm:cxn modelId="{12573126-BF0D-4983-AD23-B6DDC810E574}" type="presParOf" srcId="{A8985B1C-AA46-484B-BE70-EA583AA75A9B}" destId="{07CC4B42-8671-47D3-8043-3040D220936C}" srcOrd="2" destOrd="0" presId="urn:microsoft.com/office/officeart/2018/2/layout/IconVerticalSolidList"/>
    <dgm:cxn modelId="{7231084E-FDBD-460B-A92D-56485C3D596E}" type="presParOf" srcId="{A8985B1C-AA46-484B-BE70-EA583AA75A9B}" destId="{7B7274C8-53EA-4335-8353-9BA482BB866C}" srcOrd="3" destOrd="0" presId="urn:microsoft.com/office/officeart/2018/2/layout/IconVerticalSolidList"/>
    <dgm:cxn modelId="{59F25D58-957A-4298-A145-95D9E08655E3}" type="presParOf" srcId="{BD2A0A68-1701-4044-A2AD-E0C70FE4639D}" destId="{D0A79731-5A36-4EFD-AC00-1F82CAC63CFD}" srcOrd="3" destOrd="0" presId="urn:microsoft.com/office/officeart/2018/2/layout/IconVerticalSolidList"/>
    <dgm:cxn modelId="{CE536233-8CF0-444A-AA2F-37918FE3B226}" type="presParOf" srcId="{BD2A0A68-1701-4044-A2AD-E0C70FE4639D}" destId="{41F0C157-CE2E-4BAF-BEE2-6B7D6A8C7661}" srcOrd="4" destOrd="0" presId="urn:microsoft.com/office/officeart/2018/2/layout/IconVerticalSolidList"/>
    <dgm:cxn modelId="{7289B1EA-4C66-40CD-9A8B-5593752DF9D2}" type="presParOf" srcId="{41F0C157-CE2E-4BAF-BEE2-6B7D6A8C7661}" destId="{66F2A1D3-9B93-4960-8E7D-2E6C808FA5F2}" srcOrd="0" destOrd="0" presId="urn:microsoft.com/office/officeart/2018/2/layout/IconVerticalSolidList"/>
    <dgm:cxn modelId="{B84173B9-A9BF-4C56-8872-1BD211588101}" type="presParOf" srcId="{41F0C157-CE2E-4BAF-BEE2-6B7D6A8C7661}" destId="{3473274B-549A-4DF4-91DC-6DBB60469F38}" srcOrd="1" destOrd="0" presId="urn:microsoft.com/office/officeart/2018/2/layout/IconVerticalSolidList"/>
    <dgm:cxn modelId="{6836685B-B7BF-4CE9-9326-A276BA543DEC}" type="presParOf" srcId="{41F0C157-CE2E-4BAF-BEE2-6B7D6A8C7661}" destId="{7267A084-760E-460E-BDE3-5468057EE35B}" srcOrd="2" destOrd="0" presId="urn:microsoft.com/office/officeart/2018/2/layout/IconVerticalSolidList"/>
    <dgm:cxn modelId="{8904338E-ACA7-47BD-A201-5B8436DE4D09}" type="presParOf" srcId="{41F0C157-CE2E-4BAF-BEE2-6B7D6A8C7661}" destId="{A93B22DF-C02E-42C5-A514-EDB8B5433764}" srcOrd="3" destOrd="0" presId="urn:microsoft.com/office/officeart/2018/2/layout/IconVerticalSolidList"/>
    <dgm:cxn modelId="{6ECC8307-25A8-4944-9701-308C42B3AB29}" type="presParOf" srcId="{BD2A0A68-1701-4044-A2AD-E0C70FE4639D}" destId="{2D77DCAB-A43A-4643-ACA4-86EBA61E9DB5}" srcOrd="5" destOrd="0" presId="urn:microsoft.com/office/officeart/2018/2/layout/IconVerticalSolidList"/>
    <dgm:cxn modelId="{8342A5CD-9C45-417A-B698-9834D303873B}" type="presParOf" srcId="{BD2A0A68-1701-4044-A2AD-E0C70FE4639D}" destId="{4B1C7383-9AFF-4F82-8B0F-D4C1C4708EC8}" srcOrd="6" destOrd="0" presId="urn:microsoft.com/office/officeart/2018/2/layout/IconVerticalSolidList"/>
    <dgm:cxn modelId="{4D798A95-8C13-4117-9C76-4C8BEA813281}" type="presParOf" srcId="{4B1C7383-9AFF-4F82-8B0F-D4C1C4708EC8}" destId="{385A306B-1208-4184-AB2A-12182A0867E3}" srcOrd="0" destOrd="0" presId="urn:microsoft.com/office/officeart/2018/2/layout/IconVerticalSolidList"/>
    <dgm:cxn modelId="{B6B521C2-62BD-4F51-B84B-FF50237E19D9}" type="presParOf" srcId="{4B1C7383-9AFF-4F82-8B0F-D4C1C4708EC8}" destId="{0E5A3C86-1F2E-4EC6-90C0-3055C88092C3}" srcOrd="1" destOrd="0" presId="urn:microsoft.com/office/officeart/2018/2/layout/IconVerticalSolidList"/>
    <dgm:cxn modelId="{D0FC2F26-7825-45B2-85CC-73BC8F52B0D8}" type="presParOf" srcId="{4B1C7383-9AFF-4F82-8B0F-D4C1C4708EC8}" destId="{1111DD87-6D1D-42DE-B469-2506B03BB269}" srcOrd="2" destOrd="0" presId="urn:microsoft.com/office/officeart/2018/2/layout/IconVerticalSolidList"/>
    <dgm:cxn modelId="{689361F9-B005-4C4F-BA98-0558B939AE1C}" type="presParOf" srcId="{4B1C7383-9AFF-4F82-8B0F-D4C1C4708EC8}" destId="{8347E2F9-43D6-41B1-AD60-66EFFFA68D08}" srcOrd="3" destOrd="0" presId="urn:microsoft.com/office/officeart/2018/2/layout/IconVerticalSolidList"/>
    <dgm:cxn modelId="{084E4771-46EB-48CD-8619-A9B89831511E}" type="presParOf" srcId="{BD2A0A68-1701-4044-A2AD-E0C70FE4639D}" destId="{D0BA970E-CEBF-4E72-AFB2-93F278A21A15}" srcOrd="7" destOrd="0" presId="urn:microsoft.com/office/officeart/2018/2/layout/IconVerticalSolidList"/>
    <dgm:cxn modelId="{21E8582F-F708-4893-918A-1E30BDECA614}" type="presParOf" srcId="{BD2A0A68-1701-4044-A2AD-E0C70FE4639D}" destId="{28DC1A3B-8AD8-4893-B79C-DFCA01E47E26}" srcOrd="8" destOrd="0" presId="urn:microsoft.com/office/officeart/2018/2/layout/IconVerticalSolidList"/>
    <dgm:cxn modelId="{3C8E2C42-2F90-4D13-A461-B71F4E5ECBE9}" type="presParOf" srcId="{28DC1A3B-8AD8-4893-B79C-DFCA01E47E26}" destId="{3FC82910-1DCF-414E-8D4B-1322ED14708C}" srcOrd="0" destOrd="0" presId="urn:microsoft.com/office/officeart/2018/2/layout/IconVerticalSolidList"/>
    <dgm:cxn modelId="{EE771AB7-3256-4CB6-B716-951795AFB8EC}" type="presParOf" srcId="{28DC1A3B-8AD8-4893-B79C-DFCA01E47E26}" destId="{048E40C0-DEB0-4954-9423-93C6D0CDBD5D}" srcOrd="1" destOrd="0" presId="urn:microsoft.com/office/officeart/2018/2/layout/IconVerticalSolidList"/>
    <dgm:cxn modelId="{0BEF1707-3A86-43AA-87F1-B2576A064AA5}" type="presParOf" srcId="{28DC1A3B-8AD8-4893-B79C-DFCA01E47E26}" destId="{1B9C1ED5-6891-41FE-84E1-59F57C6C41D3}" srcOrd="2" destOrd="0" presId="urn:microsoft.com/office/officeart/2018/2/layout/IconVerticalSolidList"/>
    <dgm:cxn modelId="{4D0E2685-5747-4FA0-9F32-30586591FA8A}" type="presParOf" srcId="{28DC1A3B-8AD8-4893-B79C-DFCA01E47E26}" destId="{087D37C1-2FB8-4440-B9E2-4CB7344ED40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8BFFF-0EF9-4372-9590-21A9EA73FE24}">
      <dsp:nvSpPr>
        <dsp:cNvPr id="0" name=""/>
        <dsp:cNvSpPr/>
      </dsp:nvSpPr>
      <dsp:spPr>
        <a:xfrm>
          <a:off x="0" y="4423"/>
          <a:ext cx="6988628" cy="942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4B5DD7-C2CA-4CFB-8B55-B04BC45C8504}">
      <dsp:nvSpPr>
        <dsp:cNvPr id="0" name=""/>
        <dsp:cNvSpPr/>
      </dsp:nvSpPr>
      <dsp:spPr>
        <a:xfrm>
          <a:off x="285009" y="216414"/>
          <a:ext cx="518199" cy="5181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76E157-DB62-4681-832A-03494B75A16B}">
      <dsp:nvSpPr>
        <dsp:cNvPr id="0" name=""/>
        <dsp:cNvSpPr/>
      </dsp:nvSpPr>
      <dsp:spPr>
        <a:xfrm>
          <a:off x="1088218" y="4423"/>
          <a:ext cx="5900409" cy="94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14" tIns="99714" rIns="99714" bIns="99714" numCol="1" spcCol="1270" anchor="ctr" anchorCtr="0">
          <a:noAutofit/>
        </a:bodyPr>
        <a:lstStyle/>
        <a:p>
          <a:pPr marL="0" lvl="0" indent="0" algn="l" defTabSz="666750">
            <a:lnSpc>
              <a:spcPct val="100000"/>
            </a:lnSpc>
            <a:spcBef>
              <a:spcPct val="0"/>
            </a:spcBef>
            <a:spcAft>
              <a:spcPct val="35000"/>
            </a:spcAft>
            <a:buNone/>
          </a:pPr>
          <a:r>
            <a:rPr lang="en-US" sz="1500" b="0" i="0" kern="1200"/>
            <a:t>Documents that have been password protected cannot be read and, therefore, cannot be attached. </a:t>
          </a:r>
          <a:endParaRPr lang="en-US" sz="1500" b="0" kern="1200"/>
        </a:p>
      </dsp:txBody>
      <dsp:txXfrm>
        <a:off x="1088218" y="4423"/>
        <a:ext cx="5900409" cy="942180"/>
      </dsp:txXfrm>
    </dsp:sp>
    <dsp:sp modelId="{DCC804B7-5DC6-46E0-9EF9-3AE2319BE25A}">
      <dsp:nvSpPr>
        <dsp:cNvPr id="0" name=""/>
        <dsp:cNvSpPr/>
      </dsp:nvSpPr>
      <dsp:spPr>
        <a:xfrm>
          <a:off x="0" y="1182149"/>
          <a:ext cx="6988628" cy="942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07294C-6261-41DB-8EEF-6E77BE660968}">
      <dsp:nvSpPr>
        <dsp:cNvPr id="0" name=""/>
        <dsp:cNvSpPr/>
      </dsp:nvSpPr>
      <dsp:spPr>
        <a:xfrm>
          <a:off x="285009" y="1394140"/>
          <a:ext cx="518199" cy="5181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7274C8-53EA-4335-8353-9BA482BB866C}">
      <dsp:nvSpPr>
        <dsp:cNvPr id="0" name=""/>
        <dsp:cNvSpPr/>
      </dsp:nvSpPr>
      <dsp:spPr>
        <a:xfrm>
          <a:off x="1088218" y="1182149"/>
          <a:ext cx="5900409" cy="94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14" tIns="99714" rIns="99714" bIns="99714" numCol="1" spcCol="1270" anchor="ctr" anchorCtr="0">
          <a:noAutofit/>
        </a:bodyPr>
        <a:lstStyle/>
        <a:p>
          <a:pPr marL="0" lvl="0" indent="0" algn="l" defTabSz="666750">
            <a:lnSpc>
              <a:spcPct val="100000"/>
            </a:lnSpc>
            <a:spcBef>
              <a:spcPct val="0"/>
            </a:spcBef>
            <a:spcAft>
              <a:spcPct val="35000"/>
            </a:spcAft>
            <a:buNone/>
          </a:pPr>
          <a:r>
            <a:rPr lang="en-US" sz="1500" b="0" i="0" kern="1200"/>
            <a:t>The filename of a document should be fewer than 15 characters long and cannot contain special characters (excluding the underscore). </a:t>
          </a:r>
          <a:endParaRPr lang="en-US" sz="1500" kern="1200"/>
        </a:p>
      </dsp:txBody>
      <dsp:txXfrm>
        <a:off x="1088218" y="1182149"/>
        <a:ext cx="5900409" cy="942180"/>
      </dsp:txXfrm>
    </dsp:sp>
    <dsp:sp modelId="{66F2A1D3-9B93-4960-8E7D-2E6C808FA5F2}">
      <dsp:nvSpPr>
        <dsp:cNvPr id="0" name=""/>
        <dsp:cNvSpPr/>
      </dsp:nvSpPr>
      <dsp:spPr>
        <a:xfrm>
          <a:off x="0" y="2359875"/>
          <a:ext cx="6988628" cy="942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3274B-549A-4DF4-91DC-6DBB60469F38}">
      <dsp:nvSpPr>
        <dsp:cNvPr id="0" name=""/>
        <dsp:cNvSpPr/>
      </dsp:nvSpPr>
      <dsp:spPr>
        <a:xfrm>
          <a:off x="285009" y="2571866"/>
          <a:ext cx="518199" cy="5181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3B22DF-C02E-42C5-A514-EDB8B5433764}">
      <dsp:nvSpPr>
        <dsp:cNvPr id="0" name=""/>
        <dsp:cNvSpPr/>
      </dsp:nvSpPr>
      <dsp:spPr>
        <a:xfrm>
          <a:off x="1088218" y="2359875"/>
          <a:ext cx="5900409" cy="94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14" tIns="99714" rIns="99714" bIns="99714" numCol="1" spcCol="1270" anchor="ctr" anchorCtr="0">
          <a:noAutofit/>
        </a:bodyPr>
        <a:lstStyle/>
        <a:p>
          <a:pPr marL="0" lvl="0" indent="0" algn="l" defTabSz="666750">
            <a:lnSpc>
              <a:spcPct val="100000"/>
            </a:lnSpc>
            <a:spcBef>
              <a:spcPct val="0"/>
            </a:spcBef>
            <a:spcAft>
              <a:spcPct val="35000"/>
            </a:spcAft>
            <a:buNone/>
          </a:pPr>
          <a:r>
            <a:rPr lang="en-US" sz="1500" b="0" i="0" kern="1200"/>
            <a:t>Any section that is not used for its intended purpose may be redacted or removed from the application.</a:t>
          </a:r>
          <a:endParaRPr lang="en-US" sz="1500" kern="1200"/>
        </a:p>
      </dsp:txBody>
      <dsp:txXfrm>
        <a:off x="1088218" y="2359875"/>
        <a:ext cx="5900409" cy="942180"/>
      </dsp:txXfrm>
    </dsp:sp>
    <dsp:sp modelId="{385A306B-1208-4184-AB2A-12182A0867E3}">
      <dsp:nvSpPr>
        <dsp:cNvPr id="0" name=""/>
        <dsp:cNvSpPr/>
      </dsp:nvSpPr>
      <dsp:spPr>
        <a:xfrm>
          <a:off x="0" y="3537601"/>
          <a:ext cx="6988628" cy="942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5A3C86-1F2E-4EC6-90C0-3055C88092C3}">
      <dsp:nvSpPr>
        <dsp:cNvPr id="0" name=""/>
        <dsp:cNvSpPr/>
      </dsp:nvSpPr>
      <dsp:spPr>
        <a:xfrm>
          <a:off x="285009" y="3749592"/>
          <a:ext cx="518199" cy="5181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47E2F9-43D6-41B1-AD60-66EFFFA68D08}">
      <dsp:nvSpPr>
        <dsp:cNvPr id="0" name=""/>
        <dsp:cNvSpPr/>
      </dsp:nvSpPr>
      <dsp:spPr>
        <a:xfrm>
          <a:off x="1088218" y="3537601"/>
          <a:ext cx="5900409" cy="94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14" tIns="99714" rIns="99714" bIns="99714" numCol="1" spcCol="1270" anchor="ctr" anchorCtr="0">
          <a:noAutofit/>
        </a:bodyPr>
        <a:lstStyle/>
        <a:p>
          <a:pPr marL="0" lvl="0" indent="0" algn="l" defTabSz="666750">
            <a:lnSpc>
              <a:spcPct val="100000"/>
            </a:lnSpc>
            <a:spcBef>
              <a:spcPct val="0"/>
            </a:spcBef>
            <a:spcAft>
              <a:spcPct val="35000"/>
            </a:spcAft>
            <a:buNone/>
          </a:pPr>
          <a:r>
            <a:rPr lang="en-US" sz="1500" b="0" i="0" kern="1200"/>
            <a:t>You are responsible for uploading a complete application that aligns to the </a:t>
          </a:r>
          <a:r>
            <a:rPr lang="en-US" sz="1500" b="0" i="0" u="sng" kern="1200">
              <a:solidFill>
                <a:schemeClr val="tx1"/>
              </a:solidFill>
              <a:hlinkClick xmlns:r="http://schemas.openxmlformats.org/officeDocument/2006/relationships" r:id="rId9">
                <a:extLst>
                  <a:ext uri="{A12FA001-AC4F-418D-AE19-62706E023703}">
                    <ahyp:hlinkClr xmlns:ahyp="http://schemas.microsoft.com/office/drawing/2018/hyperlinkcolor" val="tx"/>
                  </a:ext>
                </a:extLst>
              </a:hlinkClick>
            </a:rPr>
            <a:t>NSERC online presentation and attachment standards</a:t>
          </a:r>
          <a:r>
            <a:rPr lang="en-US" sz="1500" b="0" i="0" kern="1200">
              <a:solidFill>
                <a:schemeClr val="tx1"/>
              </a:solidFill>
            </a:rPr>
            <a:t>. (</a:t>
          </a:r>
          <a:r>
            <a:rPr lang="en-US" sz="1500" b="0" i="0" kern="1200">
              <a:solidFill>
                <a:schemeClr val="tx1"/>
              </a:solidFill>
              <a:hlinkClick xmlns:r="http://schemas.openxmlformats.org/officeDocument/2006/relationships" r:id="rId10">
                <a:extLst>
                  <a:ext uri="{A12FA001-AC4F-418D-AE19-62706E023703}">
                    <ahyp:hlinkClr xmlns:ahyp="http://schemas.microsoft.com/office/drawing/2018/hyperlinkcolor" val="tx"/>
                  </a:ext>
                </a:extLst>
              </a:hlinkClick>
            </a:rPr>
            <a:t>SSHRC Standards</a:t>
          </a:r>
          <a:r>
            <a:rPr lang="en-US" sz="1500" b="0" i="0" kern="1200">
              <a:solidFill>
                <a:schemeClr val="tx1"/>
              </a:solidFill>
            </a:rPr>
            <a:t>)</a:t>
          </a:r>
          <a:endParaRPr lang="en-US" sz="1500" kern="1200">
            <a:solidFill>
              <a:schemeClr val="tx1"/>
            </a:solidFill>
          </a:endParaRPr>
        </a:p>
      </dsp:txBody>
      <dsp:txXfrm>
        <a:off x="1088218" y="3537601"/>
        <a:ext cx="5900409" cy="942180"/>
      </dsp:txXfrm>
    </dsp:sp>
    <dsp:sp modelId="{3FC82910-1DCF-414E-8D4B-1322ED14708C}">
      <dsp:nvSpPr>
        <dsp:cNvPr id="0" name=""/>
        <dsp:cNvSpPr/>
      </dsp:nvSpPr>
      <dsp:spPr>
        <a:xfrm>
          <a:off x="0" y="4715327"/>
          <a:ext cx="6988628" cy="942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8E40C0-DEB0-4954-9423-93C6D0CDBD5D}">
      <dsp:nvSpPr>
        <dsp:cNvPr id="0" name=""/>
        <dsp:cNvSpPr/>
      </dsp:nvSpPr>
      <dsp:spPr>
        <a:xfrm>
          <a:off x="285009" y="4927318"/>
          <a:ext cx="518199" cy="5181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7D37C1-2FB8-4440-B9E2-4CB7344ED403}">
      <dsp:nvSpPr>
        <dsp:cNvPr id="0" name=""/>
        <dsp:cNvSpPr/>
      </dsp:nvSpPr>
      <dsp:spPr>
        <a:xfrm>
          <a:off x="1088218" y="4715327"/>
          <a:ext cx="5900409" cy="94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14" tIns="99714" rIns="99714" bIns="99714" numCol="1" spcCol="1270" anchor="ctr" anchorCtr="0">
          <a:noAutofit/>
        </a:bodyPr>
        <a:lstStyle/>
        <a:p>
          <a:pPr marL="0" lvl="0" indent="0" algn="l" defTabSz="666750">
            <a:lnSpc>
              <a:spcPct val="100000"/>
            </a:lnSpc>
            <a:spcBef>
              <a:spcPct val="0"/>
            </a:spcBef>
            <a:spcAft>
              <a:spcPct val="35000"/>
            </a:spcAft>
            <a:buNone/>
          </a:pPr>
          <a:r>
            <a:rPr lang="en-US" sz="1500" b="0" i="0" kern="1200"/>
            <a:t>Incomplete applications and applications that do not meet presentation standards may be rejected or may be at a disadvantage in comparison to those that are complete and respect the presentation standards.</a:t>
          </a:r>
          <a:endParaRPr lang="en-US" sz="1500" kern="1200"/>
        </a:p>
      </dsp:txBody>
      <dsp:txXfrm>
        <a:off x="1088218" y="4715327"/>
        <a:ext cx="5900409" cy="9421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1/14/2026</a:t>
            </a:fld>
            <a:endParaRPr lang="en-US"/>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wccclassics.org/recletter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csw.arizona.edu/sites/default/files/avoiding_gender_bias_in_letter_of_reference_writing.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a:p>
        </p:txBody>
      </p:sp>
    </p:spTree>
    <p:extLst>
      <p:ext uri="{BB962C8B-B14F-4D97-AF65-F5344CB8AC3E}">
        <p14:creationId xmlns:p14="http://schemas.microsoft.com/office/powerpoint/2010/main" val="26520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BD53-600D-F050-F3CD-C7255703B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39BAE-903D-5362-3645-5D6B811B2BB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724D587-938E-70AD-27C1-C83AFEBADF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963DC2-2214-F631-0B3F-79A05841AC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39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11</a:t>
            </a:fld>
            <a:endParaRPr lang="en-US"/>
          </a:p>
        </p:txBody>
      </p:sp>
    </p:spTree>
    <p:extLst>
      <p:ext uri="{BB962C8B-B14F-4D97-AF65-F5344CB8AC3E}">
        <p14:creationId xmlns:p14="http://schemas.microsoft.com/office/powerpoint/2010/main" val="2468796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Task-by-task guidelines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46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13</a:t>
            </a:fld>
            <a:endParaRPr lang="en-US"/>
          </a:p>
        </p:txBody>
      </p:sp>
    </p:spTree>
    <p:extLst>
      <p:ext uri="{BB962C8B-B14F-4D97-AF65-F5344CB8AC3E}">
        <p14:creationId xmlns:p14="http://schemas.microsoft.com/office/powerpoint/2010/main" val="3782652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15</a:t>
            </a:fld>
            <a:endParaRPr lang="en-US"/>
          </a:p>
        </p:txBody>
      </p:sp>
    </p:spTree>
    <p:extLst>
      <p:ext uri="{BB962C8B-B14F-4D97-AF65-F5344CB8AC3E}">
        <p14:creationId xmlns:p14="http://schemas.microsoft.com/office/powerpoint/2010/main" val="259356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16</a:t>
            </a:fld>
            <a:endParaRPr lang="en-US"/>
          </a:p>
        </p:txBody>
      </p:sp>
    </p:spTree>
    <p:extLst>
      <p:ext uri="{BB962C8B-B14F-4D97-AF65-F5344CB8AC3E}">
        <p14:creationId xmlns:p14="http://schemas.microsoft.com/office/powerpoint/2010/main" val="3406450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17</a:t>
            </a:fld>
            <a:endParaRPr lang="en-US"/>
          </a:p>
        </p:txBody>
      </p:sp>
    </p:spTree>
    <p:extLst>
      <p:ext uri="{BB962C8B-B14F-4D97-AF65-F5344CB8AC3E}">
        <p14:creationId xmlns:p14="http://schemas.microsoft.com/office/powerpoint/2010/main" val="108796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18</a:t>
            </a:fld>
            <a:endParaRPr lang="en-US"/>
          </a:p>
        </p:txBody>
      </p:sp>
    </p:spTree>
    <p:extLst>
      <p:ext uri="{BB962C8B-B14F-4D97-AF65-F5344CB8AC3E}">
        <p14:creationId xmlns:p14="http://schemas.microsoft.com/office/powerpoint/2010/main" val="289478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BAF99-7808-6D77-EFEC-B2503CE8D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1B482-903E-4381-CCF9-3D0D10AAE1C1}"/>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18BCBAFE-0571-1766-3242-3EB20D0F16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C611E9-2167-0F60-E3DB-5A8AE18F04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489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20</a:t>
            </a:fld>
            <a:endParaRPr lang="en-US"/>
          </a:p>
        </p:txBody>
      </p:sp>
    </p:spTree>
    <p:extLst>
      <p:ext uri="{BB962C8B-B14F-4D97-AF65-F5344CB8AC3E}">
        <p14:creationId xmlns:p14="http://schemas.microsoft.com/office/powerpoint/2010/main" val="23022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a:t>
            </a:fld>
            <a:endParaRPr lang="en-US"/>
          </a:p>
        </p:txBody>
      </p:sp>
    </p:spTree>
    <p:extLst>
      <p:ext uri="{BB962C8B-B14F-4D97-AF65-F5344CB8AC3E}">
        <p14:creationId xmlns:p14="http://schemas.microsoft.com/office/powerpoint/2010/main" val="1170050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21</a:t>
            </a:fld>
            <a:endParaRPr lang="en-US"/>
          </a:p>
        </p:txBody>
      </p:sp>
    </p:spTree>
    <p:extLst>
      <p:ext uri="{BB962C8B-B14F-4D97-AF65-F5344CB8AC3E}">
        <p14:creationId xmlns:p14="http://schemas.microsoft.com/office/powerpoint/2010/main" val="2568143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8FBB3-2159-DEFD-ED08-7D2FC4690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B291B-5FB8-D23A-8979-364137743A5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65813E6D-14EB-14DA-7DAF-B495E1B9696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2F1B7C1-74AB-89D1-ED4F-729C97BF77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058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25</a:t>
            </a:fld>
            <a:endParaRPr lang="en-US"/>
          </a:p>
        </p:txBody>
      </p:sp>
    </p:spTree>
    <p:extLst>
      <p:ext uri="{BB962C8B-B14F-4D97-AF65-F5344CB8AC3E}">
        <p14:creationId xmlns:p14="http://schemas.microsoft.com/office/powerpoint/2010/main" val="503796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26</a:t>
            </a:fld>
            <a:endParaRPr lang="en-US"/>
          </a:p>
        </p:txBody>
      </p:sp>
    </p:spTree>
    <p:extLst>
      <p:ext uri="{BB962C8B-B14F-4D97-AF65-F5344CB8AC3E}">
        <p14:creationId xmlns:p14="http://schemas.microsoft.com/office/powerpoint/2010/main" val="1363164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AFF33-881D-AB91-EFEF-BE2CB5304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4B17D-DC28-33F8-9D4F-234D8DB7089E}"/>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534ADB93-8274-1AD1-CF76-E02F9D569ABE}"/>
              </a:ext>
            </a:extLst>
          </p:cNvPr>
          <p:cNvSpPr>
            <a:spLocks noGrp="1"/>
          </p:cNvSpPr>
          <p:nvPr>
            <p:ph type="body" idx="1"/>
          </p:nvPr>
        </p:nvSpPr>
        <p:spPr/>
        <p:txBody>
          <a:bodyPr/>
          <a:lstStyle/>
          <a:p>
            <a:pPr algn="l">
              <a:lnSpc>
                <a:spcPts val="2100"/>
              </a:lnSpc>
              <a:spcBef>
                <a:spcPts val="975"/>
              </a:spcBef>
              <a:spcAft>
                <a:spcPts val="225"/>
              </a:spcAft>
              <a:buNone/>
            </a:pPr>
            <a:r>
              <a:rPr lang="en-US" b="1" i="0">
                <a:solidFill>
                  <a:srgbClr val="424242"/>
                </a:solidFill>
                <a:effectLst/>
                <a:latin typeface="Segoe Sans"/>
              </a:rPr>
              <a:t>🌟 </a:t>
            </a:r>
            <a:r>
              <a:rPr lang="en-US" b="1" i="0">
                <a:solidFill>
                  <a:srgbClr val="3E45C9"/>
                </a:solidFill>
                <a:effectLst/>
                <a:latin typeface="inherit"/>
                <a:hlinkClick r:id="rId3"/>
              </a:rPr>
              <a:t>The Women's Classical Caucus (WCC)</a:t>
            </a:r>
            <a:endParaRPr lang="en-US" b="1" i="0">
              <a:solidFill>
                <a:srgbClr val="424242"/>
              </a:solidFill>
              <a:effectLst/>
              <a:latin typeface="Segoe Sans"/>
            </a:endParaRPr>
          </a:p>
          <a:p>
            <a:pPr algn="l">
              <a:spcBef>
                <a:spcPts val="600"/>
              </a:spcBef>
              <a:spcAft>
                <a:spcPts val="300"/>
              </a:spcAft>
              <a:buNone/>
            </a:pPr>
            <a:endParaRPr lang="en-US" b="0" i="0">
              <a:solidFill>
                <a:srgbClr val="424242"/>
              </a:solidFill>
              <a:effectLst/>
              <a:latin typeface="Segoe Sans"/>
            </a:endParaRPr>
          </a:p>
          <a:p>
            <a:pPr algn="l">
              <a:lnSpc>
                <a:spcPts val="2100"/>
              </a:lnSpc>
              <a:spcBef>
                <a:spcPts val="975"/>
              </a:spcBef>
              <a:spcAft>
                <a:spcPts val="225"/>
              </a:spcAft>
              <a:buNone/>
            </a:pPr>
            <a:r>
              <a:rPr lang="en-US" b="1" i="0">
                <a:solidFill>
                  <a:srgbClr val="424242"/>
                </a:solidFill>
                <a:effectLst/>
                <a:latin typeface="Segoe Sans"/>
              </a:rPr>
              <a:t>📘 </a:t>
            </a:r>
            <a:r>
              <a:rPr lang="en-US" b="1" i="0" u="sng">
                <a:solidFill>
                  <a:srgbClr val="2E2E78"/>
                </a:solidFill>
                <a:effectLst/>
                <a:latin typeface="inherit"/>
                <a:hlinkClick r:id="rId4"/>
              </a:rPr>
              <a:t>Commission on the Status of Women – Avoiding Gender Bias in Reference Writing</a:t>
            </a:r>
            <a:endParaRPr lang="en-US" b="1" i="0">
              <a:solidFill>
                <a:srgbClr val="424242"/>
              </a:solidFill>
              <a:effectLst/>
              <a:latin typeface="Segoe Sans"/>
            </a:endParaRPr>
          </a:p>
          <a:p>
            <a:endParaRPr lang="en-US"/>
          </a:p>
        </p:txBody>
      </p:sp>
      <p:sp>
        <p:nvSpPr>
          <p:cNvPr id="4" name="Slide Number Placeholder 3">
            <a:extLst>
              <a:ext uri="{FF2B5EF4-FFF2-40B4-BE49-F238E27FC236}">
                <a16:creationId xmlns:a16="http://schemas.microsoft.com/office/drawing/2014/main" id="{DEE558EF-C578-A6BB-AC9A-4820BDD814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53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10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8E0B9-48E4-499D-93B2-B07D00395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29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31</a:t>
            </a:fld>
            <a:endParaRPr lang="en-US"/>
          </a:p>
        </p:txBody>
      </p:sp>
    </p:spTree>
    <p:extLst>
      <p:ext uri="{BB962C8B-B14F-4D97-AF65-F5344CB8AC3E}">
        <p14:creationId xmlns:p14="http://schemas.microsoft.com/office/powerpoint/2010/main" val="257076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3</a:t>
            </a:fld>
            <a:endParaRPr lang="en-US"/>
          </a:p>
        </p:txBody>
      </p:sp>
    </p:spTree>
    <p:extLst>
      <p:ext uri="{BB962C8B-B14F-4D97-AF65-F5344CB8AC3E}">
        <p14:creationId xmlns:p14="http://schemas.microsoft.com/office/powerpoint/2010/main" val="1703823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4</a:t>
            </a:fld>
            <a:endParaRPr lang="en-US"/>
          </a:p>
        </p:txBody>
      </p:sp>
    </p:spTree>
    <p:extLst>
      <p:ext uri="{BB962C8B-B14F-4D97-AF65-F5344CB8AC3E}">
        <p14:creationId xmlns:p14="http://schemas.microsoft.com/office/powerpoint/2010/main" val="421333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88CEA-9939-D54B-9346-3212EE24F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BB5AF-D433-8334-BC8F-C53FB3195BC1}"/>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622A3E0-8678-2DBE-0868-8C106FF075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C3AB62-3FF3-43E9-22A7-549EBE0DB52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686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5370A-A2C7-7C42-4D21-3F4A22944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2042E-6EC5-4F29-8836-5C36553878E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38AE012-3971-E711-5CE8-21AEDA754FFE}"/>
              </a:ext>
            </a:extLst>
          </p:cNvPr>
          <p:cNvSpPr>
            <a:spLocks noGrp="1"/>
          </p:cNvSpPr>
          <p:nvPr>
            <p:ph type="body" idx="1"/>
          </p:nvPr>
        </p:nvSpPr>
        <p:spPr/>
        <p:txBody>
          <a:bodyPr/>
          <a:lstStyle/>
          <a:p>
            <a:endParaRPr lang="en-US" b="0" i="0">
              <a:solidFill>
                <a:srgbClr val="000000"/>
              </a:solidFill>
              <a:effectLst/>
              <a:latin typeface="Untitled Regular"/>
            </a:endParaRPr>
          </a:p>
        </p:txBody>
      </p:sp>
      <p:sp>
        <p:nvSpPr>
          <p:cNvPr id="4" name="Slide Number Placeholder 3">
            <a:extLst>
              <a:ext uri="{FF2B5EF4-FFF2-40B4-BE49-F238E27FC236}">
                <a16:creationId xmlns:a16="http://schemas.microsoft.com/office/drawing/2014/main" id="{BF739147-CA27-5979-CA6C-46E33D36C55D}"/>
              </a:ext>
            </a:extLst>
          </p:cNvPr>
          <p:cNvSpPr>
            <a:spLocks noGrp="1"/>
          </p:cNvSpPr>
          <p:nvPr>
            <p:ph type="sldNum" sz="quarter" idx="5"/>
          </p:nvPr>
        </p:nvSpPr>
        <p:spPr/>
        <p:txBody>
          <a:bodyPr/>
          <a:lstStyle/>
          <a:p>
            <a:fld id="{96E09883-B744-4FDD-8623-D69A66650022}" type="slidenum">
              <a:rPr lang="en-US" smtClean="0"/>
              <a:t>6</a:t>
            </a:fld>
            <a:endParaRPr lang="en-US"/>
          </a:p>
        </p:txBody>
      </p:sp>
    </p:spTree>
    <p:extLst>
      <p:ext uri="{BB962C8B-B14F-4D97-AF65-F5344CB8AC3E}">
        <p14:creationId xmlns:p14="http://schemas.microsoft.com/office/powerpoint/2010/main" val="2265474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7</a:t>
            </a:fld>
            <a:endParaRPr lang="en-US"/>
          </a:p>
        </p:txBody>
      </p:sp>
    </p:spTree>
    <p:extLst>
      <p:ext uri="{BB962C8B-B14F-4D97-AF65-F5344CB8AC3E}">
        <p14:creationId xmlns:p14="http://schemas.microsoft.com/office/powerpoint/2010/main" val="32145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7CB9B-ABB1-F0E4-09A9-DC63B4F57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25C38-BFBD-E28D-B718-4AC697C4F153}"/>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0212914A-55FC-1BB2-3646-CF79154BE18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AB5DADE-9E81-21C3-5C18-B82FB0858B4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53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A60F9-6D41-042A-EE46-38966D5AD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F4CE4-54AC-5FAE-1AB5-F0D7F0D00B3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07E9BB5-087A-4A1A-0389-E36034B055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49A5F8-3952-2068-EE34-AA19C58C8F7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441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A39D92-9919-A80E-44FF-6B912E850733}"/>
              </a:ext>
            </a:extLst>
          </p:cNvPr>
          <p:cNvSpPr>
            <a:spLocks noGrp="1"/>
          </p:cNvSpPr>
          <p:nvPr>
            <p:ph type="pic" sz="quarter" idx="10" hasCustomPrompt="1"/>
          </p:nvPr>
        </p:nvSpPr>
        <p:spPr>
          <a:xfrm>
            <a:off x="458788" y="457200"/>
            <a:ext cx="11274425" cy="5943600"/>
          </a:xfrm>
        </p:spPr>
        <p:txBody>
          <a:bodyPr>
            <a:normAutofit/>
          </a:bodyPr>
          <a:lstStyle>
            <a:lvl1pPr marL="0" indent="0">
              <a:buNone/>
              <a:defRPr sz="2000"/>
            </a:lvl1pPr>
          </a:lstStyle>
          <a:p>
            <a:r>
              <a:rPr lang="en-US"/>
              <a:t>Click icon to insert picture</a:t>
            </a:r>
          </a:p>
        </p:txBody>
      </p:sp>
      <p:sp>
        <p:nvSpPr>
          <p:cNvPr id="6" name="Title 5">
            <a:extLst>
              <a:ext uri="{FF2B5EF4-FFF2-40B4-BE49-F238E27FC236}">
                <a16:creationId xmlns:a16="http://schemas.microsoft.com/office/drawing/2014/main" id="{B62FF34D-C8F8-1796-647D-D17056A27E11}"/>
              </a:ext>
            </a:extLst>
          </p:cNvPr>
          <p:cNvSpPr>
            <a:spLocks noGrp="1"/>
          </p:cNvSpPr>
          <p:nvPr>
            <p:ph type="title" hasCustomPrompt="1"/>
          </p:nvPr>
        </p:nvSpPr>
        <p:spPr>
          <a:xfrm>
            <a:off x="6581955" y="612475"/>
            <a:ext cx="4701904" cy="3079029"/>
          </a:xfrm>
        </p:spPr>
        <p:txBody>
          <a:bodyPr anchor="b">
            <a:normAutofit/>
          </a:bodyPr>
          <a:lstStyle>
            <a:lvl1pPr algn="r">
              <a:defRPr sz="4800">
                <a:solidFill>
                  <a:schemeClr val="tx1"/>
                </a:solidFill>
              </a:defRPr>
            </a:lvl1pPr>
          </a:lstStyle>
          <a:p>
            <a:r>
              <a:rPr lang="en-US"/>
              <a:t>Click to add title</a:t>
            </a:r>
          </a:p>
        </p:txBody>
      </p:sp>
    </p:spTree>
    <p:extLst>
      <p:ext uri="{BB962C8B-B14F-4D97-AF65-F5344CB8AC3E}">
        <p14:creationId xmlns:p14="http://schemas.microsoft.com/office/powerpoint/2010/main" val="330814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338E2-B50A-8F3E-2CA7-A75753E7ED96}"/>
              </a:ext>
            </a:extLst>
          </p:cNvPr>
          <p:cNvSpPr>
            <a:spLocks noGrp="1"/>
          </p:cNvSpPr>
          <p:nvPr>
            <p:ph type="title" hasCustomPrompt="1"/>
          </p:nvPr>
        </p:nvSpPr>
        <p:spPr>
          <a:xfrm>
            <a:off x="912629" y="598947"/>
            <a:ext cx="10515600" cy="1325563"/>
          </a:xfrm>
        </p:spPr>
        <p:txBody>
          <a:bodyPr>
            <a:normAutofit/>
          </a:bodyPr>
          <a:lstStyle>
            <a:lvl1pPr>
              <a:defRPr sz="3600"/>
            </a:lvl1pPr>
          </a:lstStyle>
          <a:p>
            <a:r>
              <a:rPr lang="en-US"/>
              <a:t>Click to add title</a:t>
            </a:r>
          </a:p>
        </p:txBody>
      </p:sp>
      <p:sp>
        <p:nvSpPr>
          <p:cNvPr id="12" name="Content Placeholder 11">
            <a:extLst>
              <a:ext uri="{FF2B5EF4-FFF2-40B4-BE49-F238E27FC236}">
                <a16:creationId xmlns:a16="http://schemas.microsoft.com/office/drawing/2014/main" id="{CC8DD029-A673-92B9-0343-3B35BE46D2F3}"/>
              </a:ext>
            </a:extLst>
          </p:cNvPr>
          <p:cNvSpPr>
            <a:spLocks noGrp="1"/>
          </p:cNvSpPr>
          <p:nvPr>
            <p:ph sz="quarter" idx="11" hasCustomPrompt="1"/>
          </p:nvPr>
        </p:nvSpPr>
        <p:spPr>
          <a:xfrm>
            <a:off x="929641" y="2153285"/>
            <a:ext cx="3032759" cy="3790310"/>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Table Placeholder 10">
            <a:extLst>
              <a:ext uri="{FF2B5EF4-FFF2-40B4-BE49-F238E27FC236}">
                <a16:creationId xmlns:a16="http://schemas.microsoft.com/office/drawing/2014/main" id="{6E658BA3-0202-C705-7A02-8B70B7884420}"/>
              </a:ext>
            </a:extLst>
          </p:cNvPr>
          <p:cNvSpPr>
            <a:spLocks noGrp="1"/>
          </p:cNvSpPr>
          <p:nvPr>
            <p:ph type="tbl" sz="quarter" idx="10"/>
          </p:nvPr>
        </p:nvSpPr>
        <p:spPr>
          <a:xfrm>
            <a:off x="4724400" y="2170621"/>
            <a:ext cx="6553200" cy="3772974"/>
          </a:xfrm>
        </p:spPr>
        <p:txBody>
          <a:bodyPr>
            <a:normAutofit/>
          </a:bodyPr>
          <a:lstStyle>
            <a:lvl1pPr>
              <a:defRPr sz="2000"/>
            </a:lvl1pPr>
          </a:lstStyle>
          <a:p>
            <a:r>
              <a:rPr lang="en-US"/>
              <a:t>Click icon to add table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Frame 1">
            <a:extLst>
              <a:ext uri="{FF2B5EF4-FFF2-40B4-BE49-F238E27FC236}">
                <a16:creationId xmlns:a16="http://schemas.microsoft.com/office/drawing/2014/main" id="{BD761E53-47C7-492A-D5B5-A8C2740B5157}"/>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0912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lumn layout 3">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2" y="2153285"/>
            <a:ext cx="6925660" cy="3500438"/>
          </a:xfrm>
        </p:spPr>
        <p:txBody>
          <a:bodyPr lIns="91440">
            <a:normAutofit/>
          </a:bodyPr>
          <a:lstStyle>
            <a:lvl1pPr marL="0" indent="0">
              <a:spcBef>
                <a:spcPts val="1000"/>
              </a:spcBef>
              <a:spcAft>
                <a:spcPts val="1200"/>
              </a:spcAft>
              <a:buNone/>
              <a:defRPr sz="1800" b="0"/>
            </a:lvl1pPr>
            <a:lvl2pPr marL="228600">
              <a:spcBef>
                <a:spcPts val="1000"/>
              </a:spcBef>
              <a:spcAft>
                <a:spcPts val="1200"/>
              </a:spcAft>
              <a:defRPr sz="1800" b="0"/>
            </a:lvl2pPr>
            <a:lvl3pPr marL="685800">
              <a:spcBef>
                <a:spcPts val="1000"/>
              </a:spcBef>
              <a:spcAft>
                <a:spcPts val="1200"/>
              </a:spcAft>
              <a:defRPr sz="1800" b="0"/>
            </a:lvl3pPr>
            <a:lvl4pPr marL="868680">
              <a:spcBef>
                <a:spcPts val="1000"/>
              </a:spcBef>
              <a:spcAft>
                <a:spcPts val="1200"/>
              </a:spcAft>
              <a:defRPr sz="1800" b="0"/>
            </a:lvl4pPr>
            <a:lvl5pPr marL="1143000">
              <a:spcBef>
                <a:spcPts val="1000"/>
              </a:spcBef>
              <a:spcAft>
                <a:spcPts val="1200"/>
              </a:spcAft>
              <a:defRPr sz="1800" b="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8215745" y="2153285"/>
            <a:ext cx="3229495"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Frame 1">
            <a:extLst>
              <a:ext uri="{FF2B5EF4-FFF2-40B4-BE49-F238E27FC236}">
                <a16:creationId xmlns:a16="http://schemas.microsoft.com/office/drawing/2014/main" id="{C9F70CF1-DCAD-AE71-6B34-7BFB25EE530B}"/>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83541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331450" cy="1531525"/>
          </a:xfrm>
        </p:spPr>
        <p:txBody>
          <a:bodyPr>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0CF90928-AB48-3554-E2B9-417A00F286AD}"/>
              </a:ext>
            </a:extLst>
          </p:cNvPr>
          <p:cNvSpPr>
            <a:spLocks noGrp="1"/>
          </p:cNvSpPr>
          <p:nvPr>
            <p:ph type="tbl" sz="quarter" idx="10" hasCustomPrompt="1"/>
          </p:nvPr>
        </p:nvSpPr>
        <p:spPr>
          <a:xfrm>
            <a:off x="930275" y="2168526"/>
            <a:ext cx="10331450" cy="3939068"/>
          </a:xfrm>
        </p:spPr>
        <p:txBody>
          <a:bodyPr>
            <a:normAutofit/>
          </a:bodyPr>
          <a:lstStyle>
            <a:lvl1pPr>
              <a:defRPr sz="2400"/>
            </a:lvl1pPr>
          </a:lstStyle>
          <a:p>
            <a:r>
              <a:rPr lang="en-US"/>
              <a:t>Click icon to insert table</a:t>
            </a:r>
          </a:p>
        </p:txBody>
      </p:sp>
      <p:sp>
        <p:nvSpPr>
          <p:cNvPr id="8" name="Rectangle 7">
            <a:extLst>
              <a:ext uri="{FF2B5EF4-FFF2-40B4-BE49-F238E27FC236}">
                <a16:creationId xmlns:a16="http://schemas.microsoft.com/office/drawing/2014/main" id="{67D6C0A7-887A-66E2-A954-5E0592B9FD71}"/>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720650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B1E76-5845-01C9-1D0D-03CFFE6F06CA}"/>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96C21AF-4286-DECE-37A1-E8980687A168}"/>
              </a:ext>
            </a:extLst>
          </p:cNvPr>
          <p:cNvSpPr>
            <a:spLocks noGrp="1"/>
          </p:cNvSpPr>
          <p:nvPr>
            <p:ph type="title" hasCustomPrompt="1"/>
          </p:nvPr>
        </p:nvSpPr>
        <p:spPr>
          <a:xfrm>
            <a:off x="899160" y="655320"/>
            <a:ext cx="4572000" cy="5486400"/>
          </a:xfrm>
        </p:spPr>
        <p:txBody>
          <a:bodyPr>
            <a:normAutofit/>
          </a:bodyPr>
          <a:lstStyle>
            <a:lvl1pPr>
              <a:defRPr sz="4800"/>
            </a:lvl1pPr>
          </a:lstStyle>
          <a:p>
            <a:r>
              <a:rPr lang="en-US"/>
              <a:t>Click to add title</a:t>
            </a:r>
          </a:p>
        </p:txBody>
      </p:sp>
      <p:sp>
        <p:nvSpPr>
          <p:cNvPr id="9" name="Content Placeholder 8">
            <a:extLst>
              <a:ext uri="{FF2B5EF4-FFF2-40B4-BE49-F238E27FC236}">
                <a16:creationId xmlns:a16="http://schemas.microsoft.com/office/drawing/2014/main" id="{B8E1D6B3-3EC8-6AC4-BE2B-5C732C856791}"/>
              </a:ext>
            </a:extLst>
          </p:cNvPr>
          <p:cNvSpPr>
            <a:spLocks noGrp="1"/>
          </p:cNvSpPr>
          <p:nvPr>
            <p:ph sz="quarter" idx="10" hasCustomPrompt="1"/>
          </p:nvPr>
        </p:nvSpPr>
        <p:spPr>
          <a:xfrm>
            <a:off x="6475413" y="2773680"/>
            <a:ext cx="4572000" cy="3368040"/>
          </a:xfrm>
        </p:spPr>
        <p:txBody>
          <a:bodyPr>
            <a:normAutofit/>
          </a:bodyPr>
          <a:lstStyle>
            <a:lvl1pPr marL="0" indent="0">
              <a:spcBef>
                <a:spcPts val="1000"/>
              </a:spcBef>
              <a:buNone/>
              <a:defRPr sz="1800"/>
            </a:lvl1pPr>
            <a:lvl2pPr marL="457200" indent="0">
              <a:spcBef>
                <a:spcPts val="1000"/>
              </a:spcBef>
              <a:buNone/>
              <a:defRPr sz="1600"/>
            </a:lvl2pPr>
            <a:lvl3pPr marL="914400" indent="0">
              <a:spcBef>
                <a:spcPts val="1000"/>
              </a:spcBef>
              <a:buNone/>
              <a:defRPr sz="1400"/>
            </a:lvl3pPr>
            <a:lvl4pPr marL="1371600" indent="0">
              <a:spcBef>
                <a:spcPts val="1000"/>
              </a:spcBef>
              <a:buNone/>
              <a:defRPr sz="1200"/>
            </a:lvl4pPr>
            <a:lvl5pPr marL="1828800" indent="0">
              <a:spcBef>
                <a:spcPts val="1000"/>
              </a:spcBef>
              <a:buNone/>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139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dirty="0"/>
              <a:t>1/14/2026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84950632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dirty="0"/>
              <a:t>1/14/2026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724249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1/14/2026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44248620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dirty="0"/>
              <a:t>1/14/2026</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2463906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1/14/2026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402377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dirty="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
        <p:nvSpPr>
          <p:cNvPr id="6" name="Freeform 5">
            <a:extLst>
              <a:ext uri="{FF2B5EF4-FFF2-40B4-BE49-F238E27FC236}">
                <a16:creationId xmlns:a16="http://schemas.microsoft.com/office/drawing/2014/main" id="{B0E6880B-C47F-822C-50BD-2A83385FAA54}"/>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149B01FE-A312-2B73-D053-636F484B38F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53413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229E2-8757-94D8-A1B6-702189DCCBF2}"/>
              </a:ext>
              <a:ext uri="{C183D7F6-B498-43B3-948B-1728B52AA6E4}">
                <adec:decorative xmlns:adec="http://schemas.microsoft.com/office/drawing/2017/decorative" val="1"/>
              </a:ext>
            </a:extLst>
          </p:cNvPr>
          <p:cNvSpPr/>
          <p:nvPr userDrawn="1"/>
        </p:nvSpPr>
        <p:spPr>
          <a:xfrm>
            <a:off x="6096000" y="3249"/>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77143C8-CDFF-B937-C00C-5E7B5093991E}"/>
              </a:ext>
            </a:extLst>
          </p:cNvPr>
          <p:cNvSpPr>
            <a:spLocks noGrp="1"/>
          </p:cNvSpPr>
          <p:nvPr>
            <p:ph type="title" hasCustomPrompt="1"/>
          </p:nvPr>
        </p:nvSpPr>
        <p:spPr>
          <a:xfrm>
            <a:off x="914400" y="883920"/>
            <a:ext cx="4114800" cy="5059680"/>
          </a:xfrm>
        </p:spPr>
        <p:txBody>
          <a:bodyPr>
            <a:normAutofit/>
          </a:bodyPr>
          <a:lstStyle>
            <a:lvl1pPr>
              <a:defRPr sz="3600">
                <a:solidFill>
                  <a:schemeClr val="tx1">
                    <a:lumMod val="75000"/>
                    <a:lumOff val="25000"/>
                  </a:schemeClr>
                </a:solidFill>
              </a:defRPr>
            </a:lvl1pPr>
          </a:lstStyle>
          <a:p>
            <a:r>
              <a:rPr lang="en-US"/>
              <a:t>Click to add title</a:t>
            </a:r>
          </a:p>
        </p:txBody>
      </p:sp>
      <p:sp>
        <p:nvSpPr>
          <p:cNvPr id="10" name="Content Placeholder 9">
            <a:extLst>
              <a:ext uri="{FF2B5EF4-FFF2-40B4-BE49-F238E27FC236}">
                <a16:creationId xmlns:a16="http://schemas.microsoft.com/office/drawing/2014/main" id="{F82637A1-1BB4-AF51-24C3-6FE78DD45D99}"/>
              </a:ext>
            </a:extLst>
          </p:cNvPr>
          <p:cNvSpPr>
            <a:spLocks noGrp="1"/>
          </p:cNvSpPr>
          <p:nvPr>
            <p:ph sz="quarter" idx="10" hasCustomPrompt="1"/>
          </p:nvPr>
        </p:nvSpPr>
        <p:spPr>
          <a:xfrm>
            <a:off x="6475413" y="2438400"/>
            <a:ext cx="4799012" cy="3505200"/>
          </a:xfrm>
        </p:spPr>
        <p:txBody>
          <a:bodyPr>
            <a:normAutofit/>
          </a:bodyPr>
          <a:lstStyle>
            <a:lvl1pPr marL="0" indent="0">
              <a:lnSpc>
                <a:spcPct val="125000"/>
              </a:lnSpc>
              <a:buNone/>
              <a:defRPr sz="1800"/>
            </a:lvl1pPr>
            <a:lvl2pPr marL="457200" indent="0">
              <a:lnSpc>
                <a:spcPct val="125000"/>
              </a:lnSpc>
              <a:buNone/>
              <a:defRPr sz="1600"/>
            </a:lvl2pPr>
            <a:lvl3pPr marL="914400" indent="0">
              <a:lnSpc>
                <a:spcPct val="125000"/>
              </a:lnSpc>
              <a:buNone/>
              <a:defRPr sz="1400"/>
            </a:lvl3pPr>
            <a:lvl4pPr marL="1371600" indent="0">
              <a:lnSpc>
                <a:spcPct val="125000"/>
              </a:lnSpc>
              <a:buNone/>
              <a:defRPr sz="1200"/>
            </a:lvl4pPr>
            <a:lvl5pPr marL="1828800" indent="0">
              <a:lnSpc>
                <a:spcPct val="125000"/>
              </a:lnSpc>
              <a:buNone/>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3" name="Frame 2">
            <a:extLst>
              <a:ext uri="{FF2B5EF4-FFF2-40B4-BE49-F238E27FC236}">
                <a16:creationId xmlns:a16="http://schemas.microsoft.com/office/drawing/2014/main" id="{56F59DF2-AB3C-B7B3-826A-636B8CC5AB3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8476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1/14/2026</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5421422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1/14/2026</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PRESENTATION TITLE</a:t>
            </a:r>
          </a:p>
        </p:txBody>
      </p:sp>
      <p:sp>
        <p:nvSpPr>
          <p:cNvPr id="11" name="Slide Number Placeholder 10"/>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13048177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1/14/2026</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3457208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dirty="0"/>
              <a:t>1/14/2026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8834024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dirty="0"/>
              <a:t>1/14/2026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652526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67111444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23135908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67666050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35050806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41899442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37016-0B2B-9F81-7A77-63223C4864D8}"/>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34E572-08FE-0439-A460-8DFE1183A605}"/>
              </a:ext>
            </a:extLst>
          </p:cNvPr>
          <p:cNvSpPr>
            <a:spLocks noGrp="1"/>
          </p:cNvSpPr>
          <p:nvPr>
            <p:ph type="title" hasCustomPrompt="1"/>
          </p:nvPr>
        </p:nvSpPr>
        <p:spPr>
          <a:xfrm>
            <a:off x="6478742" y="914399"/>
            <a:ext cx="4798858" cy="5029199"/>
          </a:xfrm>
        </p:spPr>
        <p:txBody>
          <a:bodyPr>
            <a:normAutofit/>
          </a:bodyPr>
          <a:lstStyle>
            <a:lvl1pPr>
              <a:defRPr sz="4800"/>
            </a:lvl1pPr>
          </a:lstStyle>
          <a:p>
            <a:r>
              <a:rPr lang="en-US"/>
              <a:t>Click to add title</a:t>
            </a:r>
          </a:p>
        </p:txBody>
      </p:sp>
      <p:sp>
        <p:nvSpPr>
          <p:cNvPr id="9" name="Picture Placeholder 8">
            <a:extLst>
              <a:ext uri="{FF2B5EF4-FFF2-40B4-BE49-F238E27FC236}">
                <a16:creationId xmlns:a16="http://schemas.microsoft.com/office/drawing/2014/main" id="{01EB46EC-087C-B8FF-2363-B99FAE983B02}"/>
              </a:ext>
            </a:extLst>
          </p:cNvPr>
          <p:cNvSpPr>
            <a:spLocks noGrp="1"/>
          </p:cNvSpPr>
          <p:nvPr>
            <p:ph type="pic" sz="quarter" idx="10"/>
          </p:nvPr>
        </p:nvSpPr>
        <p:spPr>
          <a:xfrm>
            <a:off x="0" y="914400"/>
            <a:ext cx="5713413" cy="5029200"/>
          </a:xfrm>
        </p:spPr>
        <p:txBody>
          <a:bodyPr>
            <a:normAutofit/>
          </a:bodyPr>
          <a:lstStyle>
            <a:lvl1pPr marL="0" indent="0" algn="ctr">
              <a:buNone/>
              <a:defRPr sz="2000"/>
            </a:lvl1pPr>
          </a:lstStyle>
          <a:p>
            <a:r>
              <a:rPr lang="en-US"/>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825612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203698724"/>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120162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11659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1/14/2026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87682933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1/14/2026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48978759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1/14/2026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7437496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1/14/2026</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8859156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1/14/2026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892243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
        <p:nvSpPr>
          <p:cNvPr id="6" name="Freeform 5">
            <a:extLst>
              <a:ext uri="{FF2B5EF4-FFF2-40B4-BE49-F238E27FC236}">
                <a16:creationId xmlns:a16="http://schemas.microsoft.com/office/drawing/2014/main" id="{2F3BC31F-3C86-70EB-DC4F-E7CAA39FC0AB}"/>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08B23B47-B188-0F5B-A770-E8618F8B0CF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1824088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1/14/2026</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025824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1D49246-C641-C3BA-F07B-89FFC6CDAEB8}"/>
              </a:ext>
            </a:extLst>
          </p:cNvPr>
          <p:cNvSpPr>
            <a:spLocks noGrp="1"/>
          </p:cNvSpPr>
          <p:nvPr>
            <p:ph type="title" hasCustomPrompt="1"/>
          </p:nvPr>
        </p:nvSpPr>
        <p:spPr>
          <a:xfrm>
            <a:off x="914399" y="853439"/>
            <a:ext cx="4802373" cy="2833689"/>
          </a:xfrm>
        </p:spPr>
        <p:txBody>
          <a:bodyPr rIns="914400" anchor="b"/>
          <a:lstStyle>
            <a:lvl1pPr>
              <a:defRPr sz="4800"/>
            </a:lvl1pPr>
          </a:lstStyle>
          <a:p>
            <a:r>
              <a:rPr lang="en-US"/>
              <a:t>Click to add title</a:t>
            </a:r>
          </a:p>
        </p:txBody>
      </p:sp>
      <p:sp>
        <p:nvSpPr>
          <p:cNvPr id="11" name="Content Placeholder 10">
            <a:extLst>
              <a:ext uri="{FF2B5EF4-FFF2-40B4-BE49-F238E27FC236}">
                <a16:creationId xmlns:a16="http://schemas.microsoft.com/office/drawing/2014/main" id="{5BE7E1DF-A70C-8F79-9B76-72B2A7B4DC71}"/>
              </a:ext>
            </a:extLst>
          </p:cNvPr>
          <p:cNvSpPr>
            <a:spLocks noGrp="1"/>
          </p:cNvSpPr>
          <p:nvPr>
            <p:ph sz="quarter" idx="11" hasCustomPrompt="1"/>
          </p:nvPr>
        </p:nvSpPr>
        <p:spPr>
          <a:xfrm>
            <a:off x="914400" y="393191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1CD5F637-DFBF-7FED-7CD5-F46A26E5CD15}"/>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13" name="Frame 12">
            <a:extLst>
              <a:ext uri="{FF2B5EF4-FFF2-40B4-BE49-F238E27FC236}">
                <a16:creationId xmlns:a16="http://schemas.microsoft.com/office/drawing/2014/main" id="{33E3B934-3E16-21AF-8F5A-9EFD93255705}"/>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6438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1/14/2026</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PRESENTATION TITLE</a:t>
            </a:r>
          </a:p>
        </p:txBody>
      </p:sp>
      <p:sp>
        <p:nvSpPr>
          <p:cNvPr id="11" name="Slide Number Placeholder 10"/>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11358851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1/14/2026</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82746080"/>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1/14/2026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35371938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1/14/2026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755849021"/>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6959016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85181284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02132444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872928-B479-F7C5-9C83-C448FBA36175}"/>
              </a:ext>
            </a:extLst>
          </p:cNvPr>
          <p:cNvSpPr>
            <a:spLocks noGrp="1"/>
          </p:cNvSpPr>
          <p:nvPr>
            <p:ph type="title" hasCustomPrompt="1"/>
          </p:nvPr>
        </p:nvSpPr>
        <p:spPr>
          <a:xfrm>
            <a:off x="914400" y="1020445"/>
            <a:ext cx="4114800" cy="5029200"/>
          </a:xfrm>
        </p:spPr>
        <p:txBody>
          <a:bodyPr>
            <a:normAutofit/>
          </a:bodyPr>
          <a:lstStyle>
            <a:lvl1pPr>
              <a:defRPr sz="3600"/>
            </a:lvl1pPr>
          </a:lstStyle>
          <a:p>
            <a:r>
              <a:rPr lang="en-US"/>
              <a:t>Click to add title</a:t>
            </a:r>
          </a:p>
        </p:txBody>
      </p:sp>
      <p:sp>
        <p:nvSpPr>
          <p:cNvPr id="9" name="Content Placeholder 10">
            <a:extLst>
              <a:ext uri="{FF2B5EF4-FFF2-40B4-BE49-F238E27FC236}">
                <a16:creationId xmlns:a16="http://schemas.microsoft.com/office/drawing/2014/main" id="{61E3771A-E1EB-0CBE-828C-2C5E1F2AE6CF}"/>
              </a:ext>
            </a:extLst>
          </p:cNvPr>
          <p:cNvSpPr>
            <a:spLocks noGrp="1"/>
          </p:cNvSpPr>
          <p:nvPr>
            <p:ph sz="quarter" idx="11" hasCustomPrompt="1"/>
          </p:nvPr>
        </p:nvSpPr>
        <p:spPr>
          <a:xfrm>
            <a:off x="6475227" y="1020445"/>
            <a:ext cx="4802735" cy="5029200"/>
          </a:xfrm>
        </p:spPr>
        <p:txBody>
          <a:bodyPr anchor="ctr">
            <a:normAutofit/>
          </a:bodyPr>
          <a:lstStyle>
            <a:lvl1pPr marL="228600" indent="-228600">
              <a:lnSpc>
                <a:spcPct val="125000"/>
              </a:lnSpc>
              <a:spcBef>
                <a:spcPts val="0"/>
              </a:spcBef>
              <a:spcAft>
                <a:spcPts val="1200"/>
              </a:spcAft>
              <a:buFont typeface="Arial" panose="020B0604020202020204" pitchFamily="34" charset="0"/>
              <a:buChar char="•"/>
              <a:defRPr sz="1800"/>
            </a:lvl1pPr>
            <a:lvl2pPr marL="411480" indent="-228600">
              <a:lnSpc>
                <a:spcPct val="125000"/>
              </a:lnSpc>
              <a:spcBef>
                <a:spcPts val="0"/>
              </a:spcBef>
              <a:spcAft>
                <a:spcPts val="1200"/>
              </a:spcAft>
              <a:buFont typeface="Arial" panose="020B0604020202020204" pitchFamily="34" charset="0"/>
              <a:buChar char="•"/>
              <a:defRPr sz="1600"/>
            </a:lvl2pPr>
            <a:lvl3pPr marL="594360" indent="-228600">
              <a:lnSpc>
                <a:spcPct val="125000"/>
              </a:lnSpc>
              <a:spcBef>
                <a:spcPts val="0"/>
              </a:spcBef>
              <a:spcAft>
                <a:spcPts val="1200"/>
              </a:spcAft>
              <a:buFont typeface="Arial" panose="020B0604020202020204" pitchFamily="34" charset="0"/>
              <a:buChar char="•"/>
              <a:defRPr sz="1400"/>
            </a:lvl3pPr>
            <a:lvl4pPr marL="777240" indent="-228600">
              <a:lnSpc>
                <a:spcPct val="125000"/>
              </a:lnSpc>
              <a:spcBef>
                <a:spcPts val="0"/>
              </a:spcBef>
              <a:spcAft>
                <a:spcPts val="1200"/>
              </a:spcAft>
              <a:buFont typeface="Arial" panose="020B0604020202020204" pitchFamily="34" charset="0"/>
              <a:buChar char="•"/>
              <a:defRPr sz="1200"/>
            </a:lvl4pPr>
            <a:lvl5pPr marL="960120" indent="-228600">
              <a:lnSpc>
                <a:spcPct val="125000"/>
              </a:lnSpc>
              <a:spcBef>
                <a:spcPts val="0"/>
              </a:spcBef>
              <a:spcAft>
                <a:spcPts val="1200"/>
              </a:spcAft>
              <a:buFont typeface="Arial" panose="020B0604020202020204" pitchFamily="34" charset="0"/>
              <a:buChar char="•"/>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Rectangle 1">
            <a:extLst>
              <a:ext uri="{FF2B5EF4-FFF2-40B4-BE49-F238E27FC236}">
                <a16:creationId xmlns:a16="http://schemas.microsoft.com/office/drawing/2014/main" id="{62A1635D-96F0-769B-4ECB-70502770ABBC}"/>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4F877767-0342-A344-0462-A0D877FF68F8}"/>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513660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1F215D-0D9E-64B3-1F66-E90B87932A89}"/>
              </a:ext>
            </a:extLst>
          </p:cNvPr>
          <p:cNvSpPr>
            <a:spLocks noGrp="1"/>
          </p:cNvSpPr>
          <p:nvPr>
            <p:ph type="title" hasCustomPrompt="1"/>
          </p:nvPr>
        </p:nvSpPr>
        <p:spPr>
          <a:xfrm>
            <a:off x="914400" y="900741"/>
            <a:ext cx="4802372" cy="2788919"/>
          </a:xfrm>
        </p:spPr>
        <p:txBody>
          <a:bodyPr anchor="b">
            <a:normAutofit/>
          </a:bodyPr>
          <a:lstStyle>
            <a:lvl1pPr>
              <a:defRPr sz="4800"/>
            </a:lvl1pPr>
          </a:lstStyle>
          <a:p>
            <a:r>
              <a:rPr lang="en-US"/>
              <a:t>Click to add title</a:t>
            </a:r>
          </a:p>
        </p:txBody>
      </p:sp>
      <p:sp>
        <p:nvSpPr>
          <p:cNvPr id="9" name="Content Placeholder 10">
            <a:extLst>
              <a:ext uri="{FF2B5EF4-FFF2-40B4-BE49-F238E27FC236}">
                <a16:creationId xmlns:a16="http://schemas.microsoft.com/office/drawing/2014/main" id="{E86A4459-11C2-44C6-0173-C666D5AADC1E}"/>
              </a:ext>
            </a:extLst>
          </p:cNvPr>
          <p:cNvSpPr>
            <a:spLocks noGrp="1"/>
          </p:cNvSpPr>
          <p:nvPr>
            <p:ph sz="quarter" idx="11" hasCustomPrompt="1"/>
          </p:nvPr>
        </p:nvSpPr>
        <p:spPr>
          <a:xfrm>
            <a:off x="914400" y="382523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9284EF14-0982-D931-9DD6-ECFE61D5B0F6}"/>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6" name="Frame 5">
            <a:extLst>
              <a:ext uri="{FF2B5EF4-FFF2-40B4-BE49-F238E27FC236}">
                <a16:creationId xmlns:a16="http://schemas.microsoft.com/office/drawing/2014/main" id="{7D7E927E-4F73-5579-4F1D-E13899DEEA0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99959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layout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0" y="2153285"/>
            <a:ext cx="4953001"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6309360" y="2153285"/>
            <a:ext cx="51358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Frame 1">
            <a:extLst>
              <a:ext uri="{FF2B5EF4-FFF2-40B4-BE49-F238E27FC236}">
                <a16:creationId xmlns:a16="http://schemas.microsoft.com/office/drawing/2014/main" id="{55D7E8F5-692D-24DD-0F8C-9563BA74AAF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1502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lumn layou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1" y="2153285"/>
            <a:ext cx="3261359"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4480560" y="2153285"/>
            <a:ext cx="69646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Frame 1">
            <a:extLst>
              <a:ext uri="{FF2B5EF4-FFF2-40B4-BE49-F238E27FC236}">
                <a16:creationId xmlns:a16="http://schemas.microsoft.com/office/drawing/2014/main" id="{5C0F1533-3810-C210-9B67-D2F4A1846C23}"/>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9809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C70371-D147-2B29-EAEB-B10A799D09DF}"/>
              </a:ext>
            </a:extLst>
          </p:cNvPr>
          <p:cNvSpPr>
            <a:spLocks noGrp="1"/>
          </p:cNvSpPr>
          <p:nvPr>
            <p:ph type="title" hasCustomPrompt="1"/>
          </p:nvPr>
        </p:nvSpPr>
        <p:spPr>
          <a:xfrm>
            <a:off x="916169" y="614812"/>
            <a:ext cx="10359659" cy="1325563"/>
          </a:xfrm>
        </p:spPr>
        <p:txBody>
          <a:bodyPr>
            <a:normAutofit/>
          </a:bodyPr>
          <a:lstStyle>
            <a:lvl1pPr>
              <a:defRPr sz="3600"/>
            </a:lvl1pPr>
          </a:lstStyle>
          <a:p>
            <a:r>
              <a:rPr lang="en-US"/>
              <a:t>Click to add title</a:t>
            </a:r>
          </a:p>
        </p:txBody>
      </p:sp>
      <p:sp>
        <p:nvSpPr>
          <p:cNvPr id="3" name="Picture Placeholder 2">
            <a:extLst>
              <a:ext uri="{FF2B5EF4-FFF2-40B4-BE49-F238E27FC236}">
                <a16:creationId xmlns:a16="http://schemas.microsoft.com/office/drawing/2014/main" id="{1C5AE226-98C6-70F4-8DED-59E8FE30401C}"/>
              </a:ext>
            </a:extLst>
          </p:cNvPr>
          <p:cNvSpPr>
            <a:spLocks noGrp="1"/>
          </p:cNvSpPr>
          <p:nvPr>
            <p:ph type="pic" sz="quarter" idx="11"/>
          </p:nvPr>
        </p:nvSpPr>
        <p:spPr>
          <a:xfrm>
            <a:off x="-367" y="2177378"/>
            <a:ext cx="5713413" cy="4669987"/>
          </a:xfrm>
          <a:custGeom>
            <a:avLst/>
            <a:gdLst>
              <a:gd name="connsiteX0" fmla="*/ 400038 w 5713413"/>
              <a:gd name="connsiteY0" fmla="*/ 0 h 4669987"/>
              <a:gd name="connsiteX1" fmla="*/ 5713413 w 5713413"/>
              <a:gd name="connsiteY1" fmla="*/ 0 h 4669987"/>
              <a:gd name="connsiteX2" fmla="*/ 5713413 w 5713413"/>
              <a:gd name="connsiteY2" fmla="*/ 4315224 h 4669987"/>
              <a:gd name="connsiteX3" fmla="*/ 400038 w 5713413"/>
              <a:gd name="connsiteY3" fmla="*/ 4315224 h 4669987"/>
              <a:gd name="connsiteX4" fmla="*/ 0 w 5713413"/>
              <a:gd name="connsiteY4" fmla="*/ 0 h 4669987"/>
              <a:gd name="connsiteX5" fmla="*/ 386684 w 5713413"/>
              <a:gd name="connsiteY5" fmla="*/ 0 h 4669987"/>
              <a:gd name="connsiteX6" fmla="*/ 386684 w 5713413"/>
              <a:gd name="connsiteY6" fmla="*/ 4328578 h 4669987"/>
              <a:gd name="connsiteX7" fmla="*/ 5713413 w 5713413"/>
              <a:gd name="connsiteY7" fmla="*/ 4328578 h 4669987"/>
              <a:gd name="connsiteX8" fmla="*/ 5713413 w 5713413"/>
              <a:gd name="connsiteY8" fmla="*/ 4669987 h 4669987"/>
              <a:gd name="connsiteX9" fmla="*/ 0 w 5713413"/>
              <a:gd name="connsiteY9" fmla="*/ 4669987 h 46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3413" h="4669987">
                <a:moveTo>
                  <a:pt x="400038" y="0"/>
                </a:moveTo>
                <a:lnTo>
                  <a:pt x="5713413" y="0"/>
                </a:lnTo>
                <a:lnTo>
                  <a:pt x="5713413" y="4315224"/>
                </a:lnTo>
                <a:lnTo>
                  <a:pt x="400038" y="4315224"/>
                </a:lnTo>
                <a:close/>
                <a:moveTo>
                  <a:pt x="0" y="0"/>
                </a:moveTo>
                <a:lnTo>
                  <a:pt x="386684" y="0"/>
                </a:lnTo>
                <a:lnTo>
                  <a:pt x="386684" y="4328578"/>
                </a:lnTo>
                <a:lnTo>
                  <a:pt x="5713413" y="4328578"/>
                </a:lnTo>
                <a:lnTo>
                  <a:pt x="5713413" y="4669987"/>
                </a:lnTo>
                <a:lnTo>
                  <a:pt x="0" y="4669987"/>
                </a:lnTo>
                <a:close/>
              </a:path>
            </a:pathLst>
          </a:custGeom>
        </p:spPr>
        <p:txBody>
          <a:bodyPr wrap="square">
            <a:noAutofit/>
          </a:bodyPr>
          <a:lstStyle>
            <a:lvl1pPr marL="0" indent="0" algn="ctr">
              <a:buNone/>
              <a:defRPr sz="2000"/>
            </a:lvl1pPr>
          </a:lstStyle>
          <a:p>
            <a:r>
              <a:rPr lang="en-US"/>
              <a:t>Click icon to add picture</a:t>
            </a:r>
          </a:p>
        </p:txBody>
      </p:sp>
      <p:sp>
        <p:nvSpPr>
          <p:cNvPr id="12" name="Content Placeholder 11">
            <a:extLst>
              <a:ext uri="{FF2B5EF4-FFF2-40B4-BE49-F238E27FC236}">
                <a16:creationId xmlns:a16="http://schemas.microsoft.com/office/drawing/2014/main" id="{8EEA9034-22FD-3C2F-6A27-63638969802D}"/>
              </a:ext>
            </a:extLst>
          </p:cNvPr>
          <p:cNvSpPr>
            <a:spLocks noGrp="1"/>
          </p:cNvSpPr>
          <p:nvPr>
            <p:ph sz="quarter" idx="10" hasCustomPrompt="1"/>
          </p:nvPr>
        </p:nvSpPr>
        <p:spPr>
          <a:xfrm>
            <a:off x="6475413" y="2153285"/>
            <a:ext cx="4799012" cy="3790315"/>
          </a:xfrm>
        </p:spPr>
        <p:txBody>
          <a:bodyPr>
            <a:normAutofit/>
          </a:bodyPr>
          <a:lstStyle>
            <a:lvl1pPr>
              <a:lnSpc>
                <a:spcPct val="95000"/>
              </a:lnSpc>
              <a:spcBef>
                <a:spcPts val="1000"/>
              </a:spcBef>
              <a:spcAft>
                <a:spcPts val="1200"/>
              </a:spcAft>
              <a:defRPr sz="2000"/>
            </a:lvl1pPr>
            <a:lvl2pPr>
              <a:lnSpc>
                <a:spcPct val="95000"/>
              </a:lnSpc>
              <a:spcBef>
                <a:spcPts val="1000"/>
              </a:spcBef>
              <a:spcAft>
                <a:spcPts val="1200"/>
              </a:spcAft>
              <a:defRPr sz="1800"/>
            </a:lvl2pPr>
            <a:lvl3pPr>
              <a:lnSpc>
                <a:spcPct val="95000"/>
              </a:lnSpc>
              <a:spcBef>
                <a:spcPts val="1000"/>
              </a:spcBef>
              <a:spcAft>
                <a:spcPts val="1200"/>
              </a:spcAft>
              <a:defRPr sz="1600"/>
            </a:lvl3pPr>
            <a:lvl4pPr>
              <a:lnSpc>
                <a:spcPct val="95000"/>
              </a:lnSpc>
              <a:spcBef>
                <a:spcPts val="1000"/>
              </a:spcBef>
              <a:spcAft>
                <a:spcPts val="1200"/>
              </a:spcAft>
              <a:defRPr sz="1400"/>
            </a:lvl4pPr>
            <a:lvl5pPr>
              <a:lnSpc>
                <a:spcPct val="95000"/>
              </a:lnSpc>
              <a:spcBef>
                <a:spcPts val="1000"/>
              </a:spcBef>
              <a:spcAft>
                <a:spcPts val="1200"/>
              </a:spcAft>
              <a:defRPr sz="14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C72AFED-AF5A-A2E9-0D36-388733BBE998}"/>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7" name="Frame 6">
            <a:extLst>
              <a:ext uri="{FF2B5EF4-FFF2-40B4-BE49-F238E27FC236}">
                <a16:creationId xmlns:a16="http://schemas.microsoft.com/office/drawing/2014/main" id="{7A42E613-3DCC-07A2-BA9B-74B13F28E59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42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endParaRPr lang="en-US"/>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3309223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920">
          <p15:clr>
            <a:srgbClr val="F26B43"/>
          </p15:clr>
        </p15:guide>
        <p15:guide id="4" pos="5760">
          <p15:clr>
            <a:srgbClr val="F26B43"/>
          </p15:clr>
        </p15:guide>
        <p15:guide id="5" pos="7248">
          <p15:clr>
            <a:srgbClr val="F26B43"/>
          </p15:clr>
        </p15:guide>
        <p15:guide id="6" pos="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1/14/2026</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3059544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9823256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703" r:id="rId15"/>
    <p:sldLayoutId id="2147483705" r:id="rId16"/>
    <p:sldLayoutId id="2147483709" r:id="rId17"/>
    <p:sldLayoutId id="2147483649" r:id="rId18"/>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hyperlink" Target="https://www.trentu.ca/graduatestudies/financial-matters/how-win-scholarships" TargetMode="External"/><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hyperlink" Target="https://www.nserc-crsng.gc.ca/Students-Etudiants/PG-CS/CGSM-BESCM_eng.asp#a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nserc-crsng.gc.ca/students-etudiants/pg-cs/cgsd-bescd_eng.asp#a8" TargetMode="External"/><Relationship Id="rId1" Type="http://schemas.openxmlformats.org/officeDocument/2006/relationships/slideLayout" Target="../slideLayouts/slideLayout36.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hyperlink" Target="https://www.trentu.ca/graduatestudies/financial-matters/graduate-scholarships-and-awards/ogs" TargetMode="External"/><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12.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hyperlink" Target="https://www.nserc-crsng.gc.ca/Media-Media/NewsDetail-DetailNouvelles_eng.asp?ID=1103" TargetMode="External"/><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0.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mailto:gradscholarshipreference@trentu.ca" TargetMode="External"/><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hyperlink" Target="https://www.nserc-crsng.gc.ca/Students-Etudiants/PG-CS/cgrsm-besrm_eng.asp" TargetMode="External"/><Relationship Id="rId5" Type="http://schemas.openxmlformats.org/officeDocument/2006/relationships/hyperlink" Target="https://www.nserc-crsng.gc.ca/Students-Etudiants/PG-CS/cgrsd-besrd_eng.asp#a14" TargetMode="External"/><Relationship Id="rId4" Type="http://schemas.openxmlformats.org/officeDocument/2006/relationships/hyperlink" Target="https://www.trentu.ca/graduatestudies/sites/trentu.ca.graduatestudies/files/documents/!Academic%20Assessment%20Report%20(OGS%20-%20QEII-OGSST)%2026-27.doc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6.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hyperlink" Target="https://www.trentu.ca/graduatestudies/financial-matters/how-win-scholarships" TargetMode="External"/><Relationship Id="rId3" Type="http://schemas.openxmlformats.org/officeDocument/2006/relationships/image" Target="../media/image12.png"/><Relationship Id="rId7" Type="http://schemas.openxmlformats.org/officeDocument/2006/relationships/hyperlink" Target="https://www.trentu.ca/graduatestudies/financial-matters/graduate-scholarships-and-awards/ogs" TargetMode="Externa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trentu.ca/graduatestudies/financial-matters/how-win-scholarships" TargetMode="External"/><Relationship Id="rId5" Type="http://schemas.openxmlformats.org/officeDocument/2006/relationships/hyperlink" Target="mailto:janerennie@trentu.ca" TargetMode="External"/><Relationship Id="rId4" Type="http://schemas.openxmlformats.org/officeDocument/2006/relationships/hyperlink" Target="https://www.trentu.ca/graduatestudies/financial-matter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hyperlink" Target="mailto:graduatefinance@trentu.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69FD1-9062-55F9-6FC3-B99FE3D7359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44" r="1" b="1"/>
          <a:stretch>
            <a:fillRect/>
          </a:stretch>
        </p:blipFill>
        <p:spPr>
          <a:xfrm>
            <a:off x="20" y="10"/>
            <a:ext cx="12191980" cy="4242806"/>
          </a:xfrm>
          <a:prstGeom prst="rect">
            <a:avLst/>
          </a:prstGeom>
        </p:spPr>
      </p:pic>
      <p:sp>
        <p:nvSpPr>
          <p:cNvPr id="2" name="Title 1">
            <a:extLst>
              <a:ext uri="{FF2B5EF4-FFF2-40B4-BE49-F238E27FC236}">
                <a16:creationId xmlns:a16="http://schemas.microsoft.com/office/drawing/2014/main" id="{008315D2-7F57-AF2A-38D7-558098789073}"/>
              </a:ext>
              <a:ext uri="{C183D7F6-B498-43B3-948B-1728B52AA6E4}">
                <adec:decorative xmlns:adec="http://schemas.microsoft.com/office/drawing/2017/decorative" val="1"/>
              </a:ext>
            </a:extLst>
          </p:cNvPr>
          <p:cNvSpPr>
            <a:spLocks noGrp="1"/>
          </p:cNvSpPr>
          <p:nvPr>
            <p:ph type="title"/>
          </p:nvPr>
        </p:nvSpPr>
        <p:spPr>
          <a:xfrm>
            <a:off x="1600200" y="3419936"/>
            <a:ext cx="8991600" cy="1645759"/>
          </a:xfrm>
        </p:spPr>
        <p:txBody>
          <a:bodyPr vert="horz" lIns="274320" tIns="182880" rIns="274320" bIns="182880" rtlCol="0" anchor="ctr" anchorCtr="1">
            <a:normAutofit/>
          </a:bodyPr>
          <a:lstStyle/>
          <a:p>
            <a:br>
              <a:rPr lang="en-US" sz="2400">
                <a:solidFill>
                  <a:srgbClr val="262626"/>
                </a:solidFill>
              </a:rPr>
            </a:br>
            <a:r>
              <a:rPr lang="en-US" sz="2400">
                <a:solidFill>
                  <a:srgbClr val="262626"/>
                </a:solidFill>
              </a:rPr>
              <a:t>Ontario graduate scholarship application </a:t>
            </a:r>
            <a:br>
              <a:rPr lang="en-US" sz="2400">
                <a:solidFill>
                  <a:srgbClr val="262626"/>
                </a:solidFill>
              </a:rPr>
            </a:br>
            <a:r>
              <a:rPr lang="en-US" sz="2400">
                <a:solidFill>
                  <a:srgbClr val="262626"/>
                </a:solidFill>
              </a:rPr>
              <a:t>due February 6, 2026</a:t>
            </a:r>
          </a:p>
        </p:txBody>
      </p:sp>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683DC92-D002-A7C1-8B3E-9A760C0FD34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B09DB26-4E8F-D967-7BEB-F96313BBF391}"/>
              </a:ext>
            </a:extLst>
          </p:cNvPr>
          <p:cNvSpPr>
            <a:spLocks noGrp="1"/>
          </p:cNvSpPr>
          <p:nvPr>
            <p:ph type="title"/>
          </p:nvPr>
        </p:nvSpPr>
        <p:spPr>
          <a:xfrm>
            <a:off x="859101" y="488919"/>
            <a:ext cx="5925310" cy="1174991"/>
          </a:xfrm>
          <a:prstGeom prst="ellipse">
            <a:avLst/>
          </a:prstGeom>
        </p:spPr>
        <p:txBody>
          <a:bodyPr vert="horz" lIns="182880" tIns="182880" rIns="182880" bIns="182880" rtlCol="0" anchor="ctr">
            <a:normAutofit fontScale="90000"/>
          </a:bodyPr>
          <a:lstStyle/>
          <a:p>
            <a:r>
              <a:rPr lang="en-US" sz="2000" b="1"/>
              <a:t>Eligibility </a:t>
            </a:r>
            <a:r>
              <a:rPr lang="en-US" sz="2000" b="1">
                <a:solidFill>
                  <a:srgbClr val="4C6F7C"/>
                </a:solidFill>
              </a:rPr>
              <a:t>Time</a:t>
            </a:r>
            <a:r>
              <a:rPr lang="en-US" sz="2000" b="1"/>
              <a:t> for OGS / QEII-OGSST</a:t>
            </a:r>
          </a:p>
        </p:txBody>
      </p:sp>
      <p:sp>
        <p:nvSpPr>
          <p:cNvPr id="4" name="TextBox 3">
            <a:extLst>
              <a:ext uri="{FF2B5EF4-FFF2-40B4-BE49-F238E27FC236}">
                <a16:creationId xmlns:a16="http://schemas.microsoft.com/office/drawing/2014/main" id="{2D7C1987-E71A-BE31-5619-D2EB4197E609}"/>
              </a:ext>
            </a:extLst>
          </p:cNvPr>
          <p:cNvSpPr txBox="1"/>
          <p:nvPr/>
        </p:nvSpPr>
        <p:spPr>
          <a:xfrm>
            <a:off x="513369" y="1960986"/>
            <a:ext cx="6616774" cy="4278094"/>
          </a:xfrm>
          <a:prstGeom prst="rect">
            <a:avLst/>
          </a:prstGeom>
          <a:noFill/>
        </p:spPr>
        <p:txBody>
          <a:bodyPr wrap="square">
            <a:spAutoFit/>
          </a:bodyPr>
          <a:lstStyle/>
          <a:p>
            <a:pPr algn="l"/>
            <a:r>
              <a:rPr lang="en-US" sz="1600" b="0" i="0">
                <a:solidFill>
                  <a:srgbClr val="0B2318"/>
                </a:solidFill>
                <a:effectLst/>
                <a:latin typeface="museo-sans"/>
              </a:rPr>
              <a:t>Applicants must have enough eligibility time remaining in their current or proposed graduate program to hold the scholarship.</a:t>
            </a:r>
          </a:p>
          <a:p>
            <a:pPr algn="l"/>
            <a:endParaRPr lang="en-US" sz="1600">
              <a:solidFill>
                <a:srgbClr val="0B2318"/>
              </a:solidFill>
              <a:latin typeface="museo-sans"/>
            </a:endParaRPr>
          </a:p>
          <a:p>
            <a:pPr algn="l"/>
            <a:r>
              <a:rPr lang="en-US" sz="1600" b="0" i="0">
                <a:solidFill>
                  <a:srgbClr val="0B2318"/>
                </a:solidFill>
                <a:effectLst/>
                <a:latin typeface="museo-sans"/>
              </a:rPr>
              <a:t>Master’s Level: </a:t>
            </a:r>
          </a:p>
          <a:p>
            <a:pPr marL="285750" indent="-285750" algn="l">
              <a:buFont typeface="Arial" panose="020B0604020202020204" pitchFamily="34" charset="0"/>
              <a:buChar char="•"/>
            </a:pPr>
            <a:r>
              <a:rPr lang="en-US" sz="1600" b="0" i="0">
                <a:solidFill>
                  <a:srgbClr val="0B2318"/>
                </a:solidFill>
                <a:effectLst/>
                <a:latin typeface="museo-sans"/>
              </a:rPr>
              <a:t>Scholarship can be held for up to 2 years.</a:t>
            </a:r>
          </a:p>
          <a:p>
            <a:pPr marL="285750" indent="-285750" algn="l">
              <a:buFont typeface="Arial" panose="020B0604020202020204" pitchFamily="34" charset="0"/>
              <a:buChar char="•"/>
            </a:pPr>
            <a:r>
              <a:rPr lang="en-US" sz="1600" b="0" i="0">
                <a:solidFill>
                  <a:srgbClr val="0B2318"/>
                </a:solidFill>
                <a:effectLst/>
                <a:latin typeface="museo-sans"/>
              </a:rPr>
              <a:t>Must not have exceeded 24 months of full-time graduate study during the award period.</a:t>
            </a:r>
          </a:p>
          <a:p>
            <a:pPr algn="l"/>
            <a:endParaRPr lang="en-US" sz="1600" b="0" i="0">
              <a:solidFill>
                <a:srgbClr val="0B2318"/>
              </a:solidFill>
              <a:effectLst/>
              <a:latin typeface="museo-sans"/>
            </a:endParaRPr>
          </a:p>
          <a:p>
            <a:pPr algn="l"/>
            <a:r>
              <a:rPr lang="en-US" sz="1600" b="0" i="0">
                <a:solidFill>
                  <a:srgbClr val="0B2318"/>
                </a:solidFill>
                <a:effectLst/>
                <a:latin typeface="museo-sans"/>
              </a:rPr>
              <a:t>Doctoral Level:</a:t>
            </a:r>
          </a:p>
          <a:p>
            <a:pPr marL="285750" indent="-285750" algn="l">
              <a:buFont typeface="Arial" panose="020B0604020202020204" pitchFamily="34" charset="0"/>
              <a:buChar char="•"/>
            </a:pPr>
            <a:r>
              <a:rPr lang="en-US" sz="1600" b="0" i="0">
                <a:solidFill>
                  <a:srgbClr val="0B2318"/>
                </a:solidFill>
                <a:effectLst/>
                <a:latin typeface="museo-sans"/>
              </a:rPr>
              <a:t>Scholarship can be held for up to 4 years.</a:t>
            </a:r>
          </a:p>
          <a:p>
            <a:pPr marL="285750" indent="-285750" algn="l">
              <a:buFont typeface="Arial" panose="020B0604020202020204" pitchFamily="34" charset="0"/>
              <a:buChar char="•"/>
            </a:pPr>
            <a:r>
              <a:rPr lang="en-US" sz="1600" b="0" i="0">
                <a:solidFill>
                  <a:srgbClr val="0B2318"/>
                </a:solidFill>
                <a:effectLst/>
                <a:latin typeface="museo-sans"/>
              </a:rPr>
              <a:t>Must not have exceeded 48 months of full-time doctoral study during the award period.</a:t>
            </a:r>
          </a:p>
          <a:p>
            <a:pPr algn="l"/>
            <a:endParaRPr lang="en-US" sz="1600" b="0" i="0">
              <a:solidFill>
                <a:srgbClr val="0B2318"/>
              </a:solidFill>
              <a:effectLst/>
              <a:latin typeface="museo-sans"/>
            </a:endParaRPr>
          </a:p>
          <a:p>
            <a:pPr algn="l"/>
            <a:r>
              <a:rPr lang="en-US" sz="1600" b="0" i="0">
                <a:solidFill>
                  <a:srgbClr val="0B2318"/>
                </a:solidFill>
                <a:effectLst/>
                <a:latin typeface="museo-sans"/>
              </a:rPr>
              <a:t>Additional Requirements:</a:t>
            </a:r>
          </a:p>
          <a:p>
            <a:pPr marL="285750" indent="-285750" algn="l">
              <a:buFont typeface="Arial" panose="020B0604020202020204" pitchFamily="34" charset="0"/>
              <a:buChar char="•"/>
            </a:pPr>
            <a:r>
              <a:rPr lang="en-US" sz="1600" b="0" i="0">
                <a:solidFill>
                  <a:srgbClr val="0B2318"/>
                </a:solidFill>
                <a:effectLst/>
                <a:latin typeface="museo-sans"/>
              </a:rPr>
              <a:t>Must not have exceeded the 6-year lifetime maximum of government-funded student award support.</a:t>
            </a:r>
          </a:p>
          <a:p>
            <a:pPr marL="285750" indent="-285750" algn="l">
              <a:buFont typeface="Arial" panose="020B0604020202020204" pitchFamily="34" charset="0"/>
              <a:buChar char="•"/>
            </a:pPr>
            <a:r>
              <a:rPr lang="en-US" sz="1600" b="0" i="0">
                <a:solidFill>
                  <a:srgbClr val="0B2318"/>
                </a:solidFill>
                <a:effectLst/>
                <a:latin typeface="museo-sans"/>
              </a:rPr>
              <a:t>Cannot concurrently hold another government-funded scholarship.</a:t>
            </a:r>
          </a:p>
        </p:txBody>
      </p:sp>
      <p:pic>
        <p:nvPicPr>
          <p:cNvPr id="25" name="Picture 24">
            <a:extLst>
              <a:ext uri="{FF2B5EF4-FFF2-40B4-BE49-F238E27FC236}">
                <a16:creationId xmlns:a16="http://schemas.microsoft.com/office/drawing/2014/main" id="{19F59DDE-E317-3666-8875-CEB45DE1ED9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r="1" b="239"/>
          <a:stretch>
            <a:fillRect/>
          </a:stretch>
        </p:blipFill>
        <p:spPr>
          <a:xfrm>
            <a:off x="7534654" y="10"/>
            <a:ext cx="4657345" cy="6857990"/>
          </a:xfrm>
          <a:prstGeom prst="rect">
            <a:avLst/>
          </a:prstGeom>
        </p:spPr>
      </p:pic>
    </p:spTree>
    <p:extLst>
      <p:ext uri="{BB962C8B-B14F-4D97-AF65-F5344CB8AC3E}">
        <p14:creationId xmlns:p14="http://schemas.microsoft.com/office/powerpoint/2010/main" val="2762888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89DB0213-4467-EDE4-44A7-B9EEC7EC9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AAC7A-2B7B-3F1F-C8EE-B3A77CA77DE8}"/>
              </a:ext>
            </a:extLst>
          </p:cNvPr>
          <p:cNvSpPr>
            <a:spLocks noGrp="1"/>
          </p:cNvSpPr>
          <p:nvPr>
            <p:ph type="title"/>
          </p:nvPr>
        </p:nvSpPr>
        <p:spPr>
          <a:xfrm>
            <a:off x="5845649" y="359230"/>
            <a:ext cx="6346351" cy="904453"/>
          </a:xfrm>
        </p:spPr>
        <p:txBody>
          <a:bodyPr vert="horz" lIns="182880" tIns="182880" rIns="182880" bIns="182880" rtlCol="0" anchor="ctr">
            <a:normAutofit/>
          </a:bodyPr>
          <a:lstStyle/>
          <a:p>
            <a:r>
              <a:rPr lang="en-US" sz="2400">
                <a:solidFill>
                  <a:schemeClr val="tx1">
                    <a:lumMod val="85000"/>
                    <a:lumOff val="15000"/>
                  </a:schemeClr>
                </a:solidFill>
              </a:rPr>
              <a:t>Academic Eligibility </a:t>
            </a:r>
          </a:p>
        </p:txBody>
      </p:sp>
      <p:sp>
        <p:nvSpPr>
          <p:cNvPr id="4" name="Text Placeholder 3">
            <a:extLst>
              <a:ext uri="{FF2B5EF4-FFF2-40B4-BE49-F238E27FC236}">
                <a16:creationId xmlns:a16="http://schemas.microsoft.com/office/drawing/2014/main" id="{0F0A056C-AAE4-4B34-2F2E-AC771994EC95}"/>
              </a:ext>
            </a:extLst>
          </p:cNvPr>
          <p:cNvSpPr>
            <a:spLocks noGrp="1"/>
          </p:cNvSpPr>
          <p:nvPr>
            <p:ph type="body" sz="half" idx="2"/>
          </p:nvPr>
        </p:nvSpPr>
        <p:spPr>
          <a:xfrm>
            <a:off x="6096000" y="1524001"/>
            <a:ext cx="6076847" cy="4974770"/>
          </a:xfrm>
        </p:spPr>
        <p:txBody>
          <a:bodyPr vert="horz" lIns="91440" tIns="45720" rIns="91440" bIns="45720" rtlCol="0">
            <a:noAutofit/>
          </a:bodyPr>
          <a:lstStyle/>
          <a:p>
            <a:pPr algn="l" fontAlgn="base">
              <a:lnSpc>
                <a:spcPct val="90000"/>
              </a:lnSpc>
            </a:pPr>
            <a:r>
              <a:rPr lang="en-US" sz="1600" i="0">
                <a:solidFill>
                  <a:schemeClr val="tx1">
                    <a:lumMod val="85000"/>
                    <a:lumOff val="15000"/>
                  </a:schemeClr>
                </a:solidFill>
                <a:effectLst/>
              </a:rPr>
              <a:t>Students entering the first or second year of graduate studies at the time of the application deadline, they must have achieved a first-class average (A-) in each of the last 2 completed years of study (full-time equivalent).</a:t>
            </a:r>
          </a:p>
          <a:p>
            <a:pPr algn="l" fontAlgn="base">
              <a:lnSpc>
                <a:spcPct val="90000"/>
              </a:lnSpc>
            </a:pPr>
            <a:endParaRPr lang="en-US" sz="1600" i="0">
              <a:solidFill>
                <a:schemeClr val="tx1">
                  <a:lumMod val="85000"/>
                  <a:lumOff val="15000"/>
                </a:schemeClr>
              </a:solidFill>
              <a:effectLst/>
            </a:endParaRPr>
          </a:p>
          <a:p>
            <a:pPr algn="l" fontAlgn="base">
              <a:lnSpc>
                <a:spcPct val="90000"/>
              </a:lnSpc>
            </a:pPr>
            <a:r>
              <a:rPr lang="en-US" sz="1600" i="0">
                <a:solidFill>
                  <a:schemeClr val="tx1">
                    <a:lumMod val="85000"/>
                    <a:lumOff val="15000"/>
                  </a:schemeClr>
                </a:solidFill>
                <a:effectLst/>
              </a:rPr>
              <a:t>Students entering the third year of graduate studies at the time of application, the student must have an overall average of at least A-, or equivalent, on all graduate courses completed.</a:t>
            </a:r>
          </a:p>
          <a:p>
            <a:pPr algn="l" fontAlgn="base">
              <a:lnSpc>
                <a:spcPct val="90000"/>
              </a:lnSpc>
            </a:pPr>
            <a:endParaRPr lang="en-US" sz="1600" i="0">
              <a:solidFill>
                <a:schemeClr val="tx1">
                  <a:lumMod val="85000"/>
                  <a:lumOff val="15000"/>
                </a:schemeClr>
              </a:solidFill>
              <a:effectLst/>
            </a:endParaRPr>
          </a:p>
          <a:p>
            <a:pPr algn="l" fontAlgn="base">
              <a:lnSpc>
                <a:spcPct val="90000"/>
              </a:lnSpc>
            </a:pPr>
            <a:r>
              <a:rPr lang="en-US" sz="1600" i="0">
                <a:solidFill>
                  <a:schemeClr val="tx1">
                    <a:lumMod val="85000"/>
                    <a:lumOff val="15000"/>
                  </a:schemeClr>
                </a:solidFill>
                <a:effectLst/>
              </a:rPr>
              <a:t>Award holders must remain enrolled as a full-time student in an eligible program. Recipients who withdraw, transfer to part-time studies, or fail to complete the term are required to repay the award for incomplete terms. A withdrawal in a subsequent term will not require repayment of the award for any completed terms. </a:t>
            </a:r>
          </a:p>
          <a:p>
            <a:pPr algn="l" fontAlgn="base">
              <a:lnSpc>
                <a:spcPct val="90000"/>
              </a:lnSpc>
            </a:pPr>
            <a:endParaRPr lang="en-US" sz="1600" i="0">
              <a:solidFill>
                <a:schemeClr val="tx1">
                  <a:lumMod val="85000"/>
                  <a:lumOff val="15000"/>
                </a:schemeClr>
              </a:solidFill>
              <a:effectLst/>
            </a:endParaRPr>
          </a:p>
          <a:p>
            <a:pPr algn="l" fontAlgn="base">
              <a:lnSpc>
                <a:spcPct val="90000"/>
              </a:lnSpc>
            </a:pPr>
            <a:r>
              <a:rPr lang="en-US" sz="1600" i="0">
                <a:solidFill>
                  <a:schemeClr val="tx1">
                    <a:lumMod val="85000"/>
                    <a:lumOff val="15000"/>
                  </a:schemeClr>
                </a:solidFill>
                <a:effectLst/>
              </a:rPr>
              <a:t>Recipients cannot be enrolled in a qualifying or make-up year, or be on a paid educational leave or sabbatical, to receive an OGS/QEII-GSST.</a:t>
            </a:r>
          </a:p>
        </p:txBody>
      </p:sp>
      <p:pic>
        <p:nvPicPr>
          <p:cNvPr id="5" name="Picture 4">
            <a:extLst>
              <a:ext uri="{FF2B5EF4-FFF2-40B4-BE49-F238E27FC236}">
                <a16:creationId xmlns:a16="http://schemas.microsoft.com/office/drawing/2014/main" id="{6C5DED80-2010-7C6C-8941-865B4679059E}"/>
              </a:ext>
              <a:ext uri="{C183D7F6-B498-43B3-948B-1728B52AA6E4}">
                <adec:decorative xmlns:adec="http://schemas.microsoft.com/office/drawing/2017/decorative" val="1"/>
              </a:ext>
            </a:extLst>
          </p:cNvPr>
          <p:cNvPicPr>
            <a:picLocks noChangeAspect="1"/>
          </p:cNvPicPr>
          <p:nvPr/>
        </p:nvPicPr>
        <p:blipFill>
          <a:blip r:embed="rId3"/>
          <a:srcRect t="1698" r="-1" b="10"/>
          <a:stretch>
            <a:fillRect/>
          </a:stretch>
        </p:blipFill>
        <p:spPr>
          <a:xfrm>
            <a:off x="20" y="10"/>
            <a:ext cx="4657325" cy="6857990"/>
          </a:xfrm>
          <a:prstGeom prst="rect">
            <a:avLst/>
          </a:prstGeom>
        </p:spPr>
      </p:pic>
    </p:spTree>
    <p:extLst>
      <p:ext uri="{BB962C8B-B14F-4D97-AF65-F5344CB8AC3E}">
        <p14:creationId xmlns:p14="http://schemas.microsoft.com/office/powerpoint/2010/main" val="2725035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8E28C-831A-24A8-529D-05E60EF3C2BE}"/>
              </a:ext>
            </a:extLst>
          </p:cNvPr>
          <p:cNvSpPr>
            <a:spLocks noGrp="1"/>
          </p:cNvSpPr>
          <p:nvPr>
            <p:ph type="title"/>
          </p:nvPr>
        </p:nvSpPr>
        <p:spPr>
          <a:xfrm>
            <a:off x="533399" y="438450"/>
            <a:ext cx="6281927" cy="791636"/>
          </a:xfrm>
        </p:spPr>
        <p:txBody>
          <a:bodyPr>
            <a:noAutofit/>
          </a:bodyPr>
          <a:lstStyle/>
          <a:p>
            <a:r>
              <a:rPr kumimoji="0" lang="en-US" sz="2000" b="0" i="0" u="none" strike="noStrike" kern="1200" cap="none" spc="0" normalizeH="0" baseline="0" noProof="0">
                <a:ln>
                  <a:noFill/>
                </a:ln>
                <a:solidFill>
                  <a:srgbClr val="000000"/>
                </a:solidFill>
                <a:effectLst/>
                <a:uLnTx/>
                <a:uFillTx/>
                <a:latin typeface="Gill Sans MT" panose="020B0502020104020203"/>
                <a:ea typeface="+mj-ea"/>
                <a:cs typeface="+mj-cs"/>
              </a:rPr>
              <a:t>How your First-Class Average (80%) </a:t>
            </a:r>
            <a:br>
              <a:rPr kumimoji="0" lang="en-US" sz="2000" b="0" i="0" u="none" strike="noStrike" kern="1200" cap="none" spc="0" normalizeH="0" baseline="0" noProof="0">
                <a:ln>
                  <a:noFill/>
                </a:ln>
                <a:solidFill>
                  <a:srgbClr val="000000"/>
                </a:solidFill>
                <a:effectLst/>
                <a:uLnTx/>
                <a:uFillTx/>
                <a:latin typeface="Gill Sans MT" panose="020B0502020104020203"/>
                <a:ea typeface="+mj-ea"/>
                <a:cs typeface="+mj-cs"/>
              </a:rPr>
            </a:br>
            <a:r>
              <a:rPr kumimoji="0" lang="en-US" sz="2000" b="0" i="0" u="none" strike="noStrike" kern="1200" cap="none" spc="0" normalizeH="0" baseline="0" noProof="0">
                <a:ln>
                  <a:noFill/>
                </a:ln>
                <a:solidFill>
                  <a:srgbClr val="000000"/>
                </a:solidFill>
                <a:effectLst/>
                <a:uLnTx/>
                <a:uFillTx/>
                <a:latin typeface="Gill Sans MT" panose="020B0502020104020203"/>
                <a:ea typeface="+mj-ea"/>
                <a:cs typeface="+mj-cs"/>
              </a:rPr>
              <a:t>at Trent is Calculated</a:t>
            </a:r>
            <a:endParaRPr lang="en-US" sz="2000"/>
          </a:p>
        </p:txBody>
      </p:sp>
      <p:sp useBgFill="1">
        <p:nvSpPr>
          <p:cNvPr id="9" name="TextBox 8">
            <a:extLst>
              <a:ext uri="{FF2B5EF4-FFF2-40B4-BE49-F238E27FC236}">
                <a16:creationId xmlns:a16="http://schemas.microsoft.com/office/drawing/2014/main" id="{18D72084-E750-29AE-3767-855F90BCB18F}"/>
              </a:ext>
            </a:extLst>
          </p:cNvPr>
          <p:cNvSpPr txBox="1"/>
          <p:nvPr/>
        </p:nvSpPr>
        <p:spPr>
          <a:xfrm>
            <a:off x="719327" y="1864970"/>
            <a:ext cx="6331152" cy="4090351"/>
          </a:xfrm>
          <a:prstGeom prst="rect">
            <a:avLst/>
          </a:prstGeom>
        </p:spPr>
        <p:txBody>
          <a:bodyPr wrap="square">
            <a:spAutoFit/>
          </a:bodyPr>
          <a:lstStyle/>
          <a:p>
            <a:pPr marL="0" marR="0" lvl="0" indent="0" algn="l" defTabSz="251460" rtl="0" eaLnBrk="1" fontAlgn="auto" latinLnBrk="0" hangingPunct="1">
              <a:lnSpc>
                <a:spcPct val="9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Typically, if the applicant is in </a:t>
            </a:r>
            <a:r>
              <a:rPr kumimoji="0" lang="en-US" sz="1600" b="1" i="0" u="none" strike="noStrike" kern="1200" cap="none" spc="0" normalizeH="0" baseline="0" noProof="0">
                <a:ln>
                  <a:noFill/>
                </a:ln>
                <a:solidFill>
                  <a:srgbClr val="000000"/>
                </a:solidFill>
                <a:effectLst/>
                <a:uLnTx/>
                <a:uFillTx/>
                <a:latin typeface="Gill Sans MT" panose="020B0502020104020203"/>
                <a:ea typeface="+mn-ea"/>
                <a:cs typeface="+mn-cs"/>
              </a:rPr>
              <a:t>4</a:t>
            </a:r>
            <a:r>
              <a:rPr kumimoji="0" lang="en-US" sz="1600" b="1" i="0" u="none" strike="noStrike" kern="1200" cap="none" spc="0" normalizeH="0" baseline="30000" noProof="0">
                <a:ln>
                  <a:noFill/>
                </a:ln>
                <a:solidFill>
                  <a:srgbClr val="000000"/>
                </a:solidFill>
                <a:effectLst/>
                <a:uLnTx/>
                <a:uFillTx/>
                <a:latin typeface="Gill Sans MT" panose="020B0502020104020203"/>
                <a:ea typeface="+mn-ea"/>
                <a:cs typeface="+mn-cs"/>
              </a:rPr>
              <a:t>th</a:t>
            </a:r>
            <a:r>
              <a:rPr kumimoji="0" lang="en-US" sz="1600" b="1" i="0" u="none" strike="noStrike" kern="1200" cap="none" spc="0" normalizeH="0" baseline="0" noProof="0">
                <a:ln>
                  <a:noFill/>
                </a:ln>
                <a:solidFill>
                  <a:srgbClr val="000000"/>
                </a:solidFill>
                <a:effectLst/>
                <a:uLnTx/>
                <a:uFillTx/>
                <a:latin typeface="Gill Sans MT" panose="020B0502020104020203"/>
                <a:ea typeface="+mn-ea"/>
                <a:cs typeface="+mn-cs"/>
              </a:rPr>
              <a:t> year of their undergraduate studies</a:t>
            </a: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 the grades used will be:</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UG Third year (Last Academic Period)</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August 31, 2025 to September 1, 2024</a:t>
            </a: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UG Second year (Second Last Academic Period)</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August 31, 2024, to September 1, 2023</a:t>
            </a: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ill Sans MT" panose="020B0502020104020203"/>
                <a:ea typeface="+mn-ea"/>
                <a:cs typeface="+mn-cs"/>
              </a:rPr>
              <a:t>First year Graduate Student </a:t>
            </a: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 grades used:</a:t>
            </a: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UG fourth year (Last Academic Period)</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August 31, 2025, to September 1, 2024</a:t>
            </a: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UG third year (Second Last Academic Period)</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August 31, 2024, to September 1, 2023</a:t>
            </a:r>
          </a:p>
        </p:txBody>
      </p:sp>
      <p:sp>
        <p:nvSpPr>
          <p:cNvPr id="5" name="TextBox 4">
            <a:extLst>
              <a:ext uri="{FF2B5EF4-FFF2-40B4-BE49-F238E27FC236}">
                <a16:creationId xmlns:a16="http://schemas.microsoft.com/office/drawing/2014/main" id="{1FD5F0B6-957D-9127-74CB-A69A46C5B758}"/>
              </a:ext>
            </a:extLst>
          </p:cNvPr>
          <p:cNvSpPr txBox="1"/>
          <p:nvPr/>
        </p:nvSpPr>
        <p:spPr>
          <a:xfrm>
            <a:off x="415636" y="6365566"/>
            <a:ext cx="4382367" cy="276999"/>
          </a:xfrm>
          <a:prstGeom prst="rect">
            <a:avLst/>
          </a:prstGeom>
          <a:noFill/>
        </p:spPr>
        <p:txBody>
          <a:bodyPr wrap="square">
            <a:spAutoFit/>
          </a:bodyPr>
          <a:lstStyle/>
          <a:p>
            <a:r>
              <a:rPr lang="en-US" sz="1200" b="1">
                <a:solidFill>
                  <a:srgbClr val="383155"/>
                </a:solidFill>
              </a:rPr>
              <a:t>Financial Matters – </a:t>
            </a:r>
            <a:r>
              <a:rPr lang="en-US" sz="1200" b="1">
                <a:solidFill>
                  <a:srgbClr val="383155"/>
                </a:solidFill>
                <a:hlinkClick r:id="rId3">
                  <a:extLst>
                    <a:ext uri="{A12FA001-AC4F-418D-AE19-62706E023703}">
                      <ahyp:hlinkClr xmlns:ahyp="http://schemas.microsoft.com/office/drawing/2018/hyperlinkcolor" val="tx"/>
                    </a:ext>
                  </a:extLst>
                </a:hlinkClick>
              </a:rPr>
              <a:t>Upcoming Workshops</a:t>
            </a:r>
            <a:endParaRPr lang="en-US" sz="1200" b="1">
              <a:solidFill>
                <a:srgbClr val="383155"/>
              </a:solidFill>
            </a:endParaRPr>
          </a:p>
        </p:txBody>
      </p:sp>
      <p:pic>
        <p:nvPicPr>
          <p:cNvPr id="3075" name="Picture 3" descr="Free Woman Sitting in Front of Macbook Stock Photo">
            <a:extLst>
              <a:ext uri="{FF2B5EF4-FFF2-40B4-BE49-F238E27FC236}">
                <a16:creationId xmlns:a16="http://schemas.microsoft.com/office/drawing/2014/main" id="{034828D8-D11B-FADF-8944-DEA039BE3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783762" y="713019"/>
            <a:ext cx="3688911" cy="543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07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descr="Books on a table">
            <a:extLst>
              <a:ext uri="{FF2B5EF4-FFF2-40B4-BE49-F238E27FC236}">
                <a16:creationId xmlns:a16="http://schemas.microsoft.com/office/drawing/2014/main" id="{C89D14D9-9715-BD9D-8921-B74AF9E35638}"/>
              </a:ext>
            </a:extLst>
          </p:cNvPr>
          <p:cNvPicPr>
            <a:picLocks noChangeAspect="1"/>
          </p:cNvPicPr>
          <p:nvPr/>
        </p:nvPicPr>
        <p:blipFill>
          <a:blip r:embed="rId3"/>
          <a:srcRect l="38428" r="2238"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A5D57532-9828-6453-2660-6EECADF80C76}"/>
              </a:ext>
            </a:extLst>
          </p:cNvPr>
          <p:cNvSpPr>
            <a:spLocks noGrp="1"/>
          </p:cNvSpPr>
          <p:nvPr>
            <p:ph type="title"/>
          </p:nvPr>
        </p:nvSpPr>
        <p:spPr>
          <a:xfrm>
            <a:off x="804993" y="860305"/>
            <a:ext cx="4487298" cy="1349495"/>
          </a:xfrm>
          <a:solidFill>
            <a:schemeClr val="tx1">
              <a:alpha val="60000"/>
            </a:schemeClr>
          </a:solidFill>
          <a:ln>
            <a:solidFill>
              <a:schemeClr val="bg1"/>
            </a:solidFill>
          </a:ln>
        </p:spPr>
        <p:txBody>
          <a:bodyPr>
            <a:normAutofit/>
          </a:bodyPr>
          <a:lstStyle/>
          <a:p>
            <a:r>
              <a:rPr lang="en-US" sz="1900">
                <a:solidFill>
                  <a:schemeClr val="bg1"/>
                </a:solidFill>
                <a:hlinkClick r:id="rId4">
                  <a:extLst>
                    <a:ext uri="{A12FA001-AC4F-418D-AE19-62706E023703}">
                      <ahyp:hlinkClr xmlns:ahyp="http://schemas.microsoft.com/office/drawing/2018/hyperlinkcolor" val="tx"/>
                    </a:ext>
                  </a:extLst>
                </a:hlinkClick>
              </a:rPr>
              <a:t>Selection Criteria</a:t>
            </a:r>
            <a:r>
              <a:rPr lang="en-US" sz="1900">
                <a:solidFill>
                  <a:schemeClr val="bg1"/>
                </a:solidFill>
              </a:rPr>
              <a:t> </a:t>
            </a:r>
            <a:br>
              <a:rPr lang="en-US" sz="1900">
                <a:solidFill>
                  <a:schemeClr val="bg1"/>
                </a:solidFill>
              </a:rPr>
            </a:br>
            <a:r>
              <a:rPr lang="en-US" sz="1900">
                <a:solidFill>
                  <a:schemeClr val="bg1"/>
                </a:solidFill>
              </a:rPr>
              <a:t>for master’s Level applications</a:t>
            </a:r>
          </a:p>
        </p:txBody>
      </p:sp>
      <p:sp>
        <p:nvSpPr>
          <p:cNvPr id="3" name="Content Placeholder 2">
            <a:extLst>
              <a:ext uri="{FF2B5EF4-FFF2-40B4-BE49-F238E27FC236}">
                <a16:creationId xmlns:a16="http://schemas.microsoft.com/office/drawing/2014/main" id="{0874B1A3-5C64-3942-0E0E-B00A01899250}"/>
              </a:ext>
            </a:extLst>
          </p:cNvPr>
          <p:cNvSpPr>
            <a:spLocks noGrp="1"/>
          </p:cNvSpPr>
          <p:nvPr>
            <p:ph idx="1"/>
          </p:nvPr>
        </p:nvSpPr>
        <p:spPr>
          <a:xfrm>
            <a:off x="6743941" y="555171"/>
            <a:ext cx="5110602" cy="5340773"/>
          </a:xfrm>
        </p:spPr>
        <p:txBody>
          <a:bodyPr anchor="ctr">
            <a:noAutofit/>
          </a:bodyPr>
          <a:lstStyle/>
          <a:p>
            <a:pPr marL="0" indent="0">
              <a:lnSpc>
                <a:spcPct val="90000"/>
              </a:lnSpc>
              <a:spcBef>
                <a:spcPts val="0"/>
              </a:spcBef>
              <a:buNone/>
            </a:pPr>
            <a:endParaRPr lang="en-US" sz="1600"/>
          </a:p>
          <a:p>
            <a:pPr>
              <a:lnSpc>
                <a:spcPct val="90000"/>
              </a:lnSpc>
              <a:spcBef>
                <a:spcPts val="0"/>
              </a:spcBef>
              <a:buFont typeface="Wingdings" panose="05000000000000000000" pitchFamily="2" charset="2"/>
              <a:buChar char="ü"/>
            </a:pPr>
            <a:r>
              <a:rPr lang="en-US" sz="1600" b="1"/>
              <a:t>Academic excellence </a:t>
            </a:r>
            <a:r>
              <a:rPr lang="en-US" sz="1600"/>
              <a:t>(weight 50%)</a:t>
            </a:r>
          </a:p>
          <a:p>
            <a:pPr marL="0" indent="0">
              <a:lnSpc>
                <a:spcPct val="90000"/>
              </a:lnSpc>
              <a:spcBef>
                <a:spcPts val="0"/>
              </a:spcBef>
              <a:buNone/>
            </a:pPr>
            <a:r>
              <a:rPr lang="en-US" sz="1600" b="0" i="0">
                <a:effectLst/>
                <a:latin typeface="Untitled Regular"/>
              </a:rPr>
              <a:t>As demonstrated by past academic results, transcripts, awards and distinctions</a:t>
            </a:r>
            <a:endParaRPr lang="en-US" sz="1600"/>
          </a:p>
          <a:p>
            <a:pPr marL="0" indent="0">
              <a:lnSpc>
                <a:spcPct val="90000"/>
              </a:lnSpc>
              <a:buNone/>
            </a:pPr>
            <a:endParaRPr lang="en-US" sz="1600"/>
          </a:p>
          <a:p>
            <a:pPr>
              <a:lnSpc>
                <a:spcPct val="90000"/>
              </a:lnSpc>
              <a:spcBef>
                <a:spcPts val="0"/>
              </a:spcBef>
              <a:buFont typeface="Wingdings" panose="05000000000000000000" pitchFamily="2" charset="2"/>
              <a:buChar char="ü"/>
            </a:pPr>
            <a:r>
              <a:rPr lang="en-US" sz="1600" b="1"/>
              <a:t>Research potential </a:t>
            </a:r>
            <a:r>
              <a:rPr lang="en-US" sz="1600"/>
              <a:t>(weight 30%)</a:t>
            </a:r>
          </a:p>
          <a:p>
            <a:pPr marL="0" indent="0">
              <a:lnSpc>
                <a:spcPct val="90000"/>
              </a:lnSpc>
              <a:spcBef>
                <a:spcPts val="0"/>
              </a:spcBef>
              <a:buNone/>
            </a:pPr>
            <a:r>
              <a:rPr lang="en-US" sz="1600" b="0" i="0">
                <a:effectLst/>
                <a:latin typeface="Untitled Regular"/>
              </a:rPr>
              <a:t>As demonstrated by your research history, your interest in discovery, the proposed research, its potential contribution to the advancement of knowledge in the field and any anticipated outcomes</a:t>
            </a:r>
          </a:p>
          <a:p>
            <a:pPr marL="0" indent="0">
              <a:lnSpc>
                <a:spcPct val="90000"/>
              </a:lnSpc>
              <a:buNone/>
            </a:pPr>
            <a:endParaRPr lang="en-US" sz="1600"/>
          </a:p>
          <a:p>
            <a:pPr>
              <a:lnSpc>
                <a:spcPct val="90000"/>
              </a:lnSpc>
              <a:spcBef>
                <a:spcPts val="0"/>
              </a:spcBef>
              <a:buFont typeface="Wingdings" panose="05000000000000000000" pitchFamily="2" charset="2"/>
              <a:buChar char="ü"/>
            </a:pPr>
            <a:r>
              <a:rPr lang="en-US" sz="1600" b="1"/>
              <a:t>Personal characteristics and interpersonal skills </a:t>
            </a:r>
            <a:r>
              <a:rPr lang="en-US" sz="1600"/>
              <a:t>(weight 20%)</a:t>
            </a:r>
          </a:p>
          <a:p>
            <a:pPr marL="0" indent="0">
              <a:lnSpc>
                <a:spcPct val="90000"/>
              </a:lnSpc>
              <a:spcBef>
                <a:spcPts val="0"/>
              </a:spcBef>
              <a:buNone/>
            </a:pPr>
            <a:r>
              <a:rPr lang="en-US" sz="1600" b="0" i="0">
                <a:effectLst/>
                <a:latin typeface="Untitled Regular"/>
              </a:rPr>
              <a:t>As demonstrated by your past professional and relevant extracurricular interactions and collaborations</a:t>
            </a:r>
            <a:endParaRPr lang="en-US" sz="1600"/>
          </a:p>
          <a:p>
            <a:pPr marL="0" indent="0">
              <a:lnSpc>
                <a:spcPct val="90000"/>
              </a:lnSpc>
              <a:buNone/>
            </a:pPr>
            <a:endParaRPr lang="en-US" sz="1600"/>
          </a:p>
          <a:p>
            <a:pPr marL="0" indent="0">
              <a:lnSpc>
                <a:spcPct val="90000"/>
              </a:lnSpc>
              <a:buNone/>
            </a:pPr>
            <a:r>
              <a:rPr lang="en-US" sz="1600"/>
              <a:t>Applicants should consider the indicators of the assessment criterion when drafting their winning scholarship application.</a:t>
            </a:r>
          </a:p>
        </p:txBody>
      </p:sp>
    </p:spTree>
    <p:extLst>
      <p:ext uri="{BB962C8B-B14F-4D97-AF65-F5344CB8AC3E}">
        <p14:creationId xmlns:p14="http://schemas.microsoft.com/office/powerpoint/2010/main" val="784942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2B25-0C34-1286-3BA5-8590B9BB14C5}"/>
              </a:ext>
            </a:extLst>
          </p:cNvPr>
          <p:cNvSpPr>
            <a:spLocks noGrp="1"/>
          </p:cNvSpPr>
          <p:nvPr>
            <p:ph type="title"/>
          </p:nvPr>
        </p:nvSpPr>
        <p:spPr>
          <a:xfrm>
            <a:off x="499871" y="812292"/>
            <a:ext cx="5835615" cy="1168908"/>
          </a:xfrm>
        </p:spPr>
        <p:txBody>
          <a:bodyPr vert="horz" lIns="182880" tIns="182880" rIns="182880" bIns="182880" rtlCol="0" anchor="ctr">
            <a:normAutofit/>
          </a:bodyPr>
          <a:lstStyle/>
          <a:p>
            <a:r>
              <a:rPr lang="en-US" sz="2000"/>
              <a:t>Doctoral Selection Criteria</a:t>
            </a:r>
          </a:p>
        </p:txBody>
      </p:sp>
      <p:sp useBgFill="1">
        <p:nvSpPr>
          <p:cNvPr id="3" name="Content Placeholder 2">
            <a:extLst>
              <a:ext uri="{FF2B5EF4-FFF2-40B4-BE49-F238E27FC236}">
                <a16:creationId xmlns:a16="http://schemas.microsoft.com/office/drawing/2014/main" id="{F19DE4E6-1606-0350-03DB-F8A873780F42}"/>
              </a:ext>
            </a:extLst>
          </p:cNvPr>
          <p:cNvSpPr>
            <a:spLocks noGrp="1"/>
          </p:cNvSpPr>
          <p:nvPr>
            <p:ph sz="half" idx="1"/>
          </p:nvPr>
        </p:nvSpPr>
        <p:spPr>
          <a:xfrm>
            <a:off x="551235" y="2438400"/>
            <a:ext cx="5925312" cy="3225427"/>
          </a:xfrm>
        </p:spPr>
        <p:txBody>
          <a:bodyPr vert="horz" lIns="91440" tIns="45720" rIns="91440" bIns="45720" rtlCol="0">
            <a:normAutofit/>
          </a:bodyPr>
          <a:lstStyle/>
          <a:p>
            <a:pPr>
              <a:buFont typeface="Wingdings" panose="05000000000000000000" pitchFamily="2" charset="2"/>
              <a:buChar char="Ø"/>
            </a:pPr>
            <a:r>
              <a:rPr lang="en-US"/>
              <a:t>Research ability and potential 		50%</a:t>
            </a:r>
          </a:p>
          <a:p>
            <a:pPr marL="0" indent="0">
              <a:buNone/>
            </a:pPr>
            <a:endParaRPr lang="en-US"/>
          </a:p>
          <a:p>
            <a:pPr>
              <a:spcBef>
                <a:spcPts val="0"/>
              </a:spcBef>
              <a:buFont typeface="Wingdings" panose="05000000000000000000" pitchFamily="2" charset="2"/>
              <a:buChar char="Ø"/>
            </a:pPr>
            <a:r>
              <a:rPr lang="en-US" b="0" i="0">
                <a:effectLst/>
              </a:rPr>
              <a:t>Relevant experience and achievements 		</a:t>
            </a:r>
          </a:p>
          <a:p>
            <a:pPr marL="0" indent="0">
              <a:spcBef>
                <a:spcPts val="0"/>
              </a:spcBef>
              <a:buNone/>
            </a:pPr>
            <a:r>
              <a:rPr lang="en-US"/>
              <a:t>    </a:t>
            </a:r>
            <a:r>
              <a:rPr lang="en-US" b="0" i="0">
                <a:effectLst/>
              </a:rPr>
              <a:t>obtained within and beyond academia	</a:t>
            </a:r>
            <a:r>
              <a:rPr lang="en-US"/>
              <a:t>50%</a:t>
            </a:r>
            <a:r>
              <a:rPr lang="en-US" b="0" i="0">
                <a:effectLst/>
              </a:rPr>
              <a:t>		</a:t>
            </a:r>
          </a:p>
          <a:p>
            <a:pPr marL="0" indent="0">
              <a:buNone/>
            </a:pPr>
            <a:r>
              <a:rPr lang="en-US"/>
              <a:t>For clarity on the indicators or these selection criteria review the Canada Graduate Research Scholarships – Doctoral </a:t>
            </a:r>
            <a:r>
              <a:rPr lang="en-US">
                <a:solidFill>
                  <a:schemeClr val="tx1"/>
                </a:solidFill>
              </a:rPr>
              <a:t>program </a:t>
            </a:r>
            <a:r>
              <a:rPr lang="en-US">
                <a:solidFill>
                  <a:schemeClr val="tx1"/>
                </a:solidFill>
                <a:hlinkClick r:id="rId2">
                  <a:extLst>
                    <a:ext uri="{A12FA001-AC4F-418D-AE19-62706E023703}">
                      <ahyp:hlinkClr xmlns:ahyp="http://schemas.microsoft.com/office/drawing/2018/hyperlinkcolor" val="tx"/>
                    </a:ext>
                  </a:extLst>
                </a:hlinkClick>
              </a:rPr>
              <a:t>website</a:t>
            </a:r>
            <a:endParaRPr lang="en-US">
              <a:solidFill>
                <a:schemeClr val="tx1"/>
              </a:solidFill>
            </a:endParaRPr>
          </a:p>
        </p:txBody>
      </p:sp>
      <p:pic>
        <p:nvPicPr>
          <p:cNvPr id="6147" name="Picture 3">
            <a:extLst>
              <a:ext uri="{FF2B5EF4-FFF2-40B4-BE49-F238E27FC236}">
                <a16:creationId xmlns:a16="http://schemas.microsoft.com/office/drawing/2014/main" id="{CBF8DC89-E41D-D0CD-E1CD-BE3AB879DCC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188253" y="462182"/>
            <a:ext cx="3026664" cy="23481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Free Person Writing On A Notebook Beside Macbook  Stock Photo">
            <a:extLst>
              <a:ext uri="{FF2B5EF4-FFF2-40B4-BE49-F238E27FC236}">
                <a16:creationId xmlns:a16="http://schemas.microsoft.com/office/drawing/2014/main" id="{119A9BA3-D241-475A-32C2-8262F9EF8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188253" y="3168011"/>
            <a:ext cx="3026664" cy="23481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93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0B9ACA6C-DF1A-2DA1-665A-6C36A8635A8C}"/>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B17A5376-7538-4CBF-A08A-0B6CC1AB4B1F}"/>
              </a:ext>
            </a:extLst>
          </p:cNvPr>
          <p:cNvSpPr>
            <a:spLocks noGrp="1"/>
          </p:cNvSpPr>
          <p:nvPr>
            <p:ph type="title"/>
          </p:nvPr>
        </p:nvSpPr>
        <p:spPr>
          <a:xfrm>
            <a:off x="1600200" y="4049486"/>
            <a:ext cx="8991600" cy="1484558"/>
          </a:xfrm>
        </p:spPr>
        <p:txBody>
          <a:bodyPr vert="horz" lIns="274320" tIns="182880" rIns="274320" bIns="182880" rtlCol="0" anchor="ctr" anchorCtr="1">
            <a:noAutofit/>
          </a:bodyPr>
          <a:lstStyle/>
          <a:p>
            <a:r>
              <a:rPr lang="en-US" sz="1600"/>
              <a:t>Ontario Graduate scholarship</a:t>
            </a:r>
            <a:br>
              <a:rPr lang="en-US" sz="1600"/>
            </a:br>
            <a:r>
              <a:rPr lang="en-US" sz="1600"/>
              <a:t> ~ </a:t>
            </a:r>
            <a:br>
              <a:rPr lang="en-US" sz="1600"/>
            </a:br>
            <a:r>
              <a:rPr lang="en-US" sz="1600"/>
              <a:t>Queen Elizabeth II Ontario graduate Scholarship in Science &amp; Technology</a:t>
            </a:r>
            <a:br>
              <a:rPr lang="en-US" sz="1600"/>
            </a:br>
            <a:br>
              <a:rPr lang="en-US" sz="1600"/>
            </a:br>
            <a:r>
              <a:rPr lang="en-US" sz="1600" b="1"/>
              <a:t> Application Information</a:t>
            </a:r>
          </a:p>
        </p:txBody>
      </p:sp>
      <p:pic>
        <p:nvPicPr>
          <p:cNvPr id="1028" name="Picture 4">
            <a:extLst>
              <a:ext uri="{FF2B5EF4-FFF2-40B4-BE49-F238E27FC236}">
                <a16:creationId xmlns:a16="http://schemas.microsoft.com/office/drawing/2014/main" id="{E5C70C44-63F2-9076-63B7-8580459854E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6004" y="804161"/>
            <a:ext cx="4297680" cy="28687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4E4105A-E7CE-F197-F149-1B5FBA8A284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8316" y="804161"/>
            <a:ext cx="4297680" cy="286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13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CB7B-7F9D-9FA9-FDEE-A8716793D2ED}"/>
              </a:ext>
            </a:extLst>
          </p:cNvPr>
          <p:cNvSpPr>
            <a:spLocks noGrp="1"/>
          </p:cNvSpPr>
          <p:nvPr>
            <p:ph type="title"/>
          </p:nvPr>
        </p:nvSpPr>
        <p:spPr>
          <a:xfrm>
            <a:off x="323471" y="599439"/>
            <a:ext cx="5228242" cy="1188720"/>
          </a:xfrm>
          <a:solidFill>
            <a:srgbClr val="FFFFFF"/>
          </a:solidFill>
          <a:ln>
            <a:solidFill>
              <a:srgbClr val="404040"/>
            </a:solidFill>
          </a:ln>
        </p:spPr>
        <p:txBody>
          <a:bodyPr vert="horz" lIns="182880" tIns="182880" rIns="182880" bIns="182880" rtlCol="0" anchor="ctr">
            <a:normAutofit/>
          </a:bodyPr>
          <a:lstStyle/>
          <a:p>
            <a:r>
              <a:rPr lang="en-US" sz="2600"/>
              <a:t>Selection Review Process</a:t>
            </a:r>
          </a:p>
        </p:txBody>
      </p:sp>
      <p:sp>
        <p:nvSpPr>
          <p:cNvPr id="4" name="Text Placeholder 3">
            <a:extLst>
              <a:ext uri="{FF2B5EF4-FFF2-40B4-BE49-F238E27FC236}">
                <a16:creationId xmlns:a16="http://schemas.microsoft.com/office/drawing/2014/main" id="{F6968E8F-16ED-EDFF-4126-E7A9B77CB765}"/>
              </a:ext>
            </a:extLst>
          </p:cNvPr>
          <p:cNvSpPr>
            <a:spLocks noGrp="1"/>
          </p:cNvSpPr>
          <p:nvPr>
            <p:ph type="body" sz="half" idx="2"/>
          </p:nvPr>
        </p:nvSpPr>
        <p:spPr>
          <a:xfrm>
            <a:off x="323471" y="2188030"/>
            <a:ext cx="5228242" cy="4184778"/>
          </a:xfrm>
        </p:spPr>
        <p:txBody>
          <a:bodyPr vert="horz" lIns="91440" tIns="45720" rIns="91440" bIns="45720" rtlCol="0">
            <a:normAutofit/>
          </a:bodyPr>
          <a:lstStyle/>
          <a:p>
            <a:pPr algn="l" fontAlgn="base">
              <a:lnSpc>
                <a:spcPct val="90000"/>
              </a:lnSpc>
            </a:pPr>
            <a:r>
              <a:rPr lang="en-US" sz="1800" b="0" i="0">
                <a:solidFill>
                  <a:schemeClr val="tx1"/>
                </a:solidFill>
                <a:effectLst/>
              </a:rPr>
              <a:t>The Selection Review Committee identifies candidates for </a:t>
            </a:r>
            <a:r>
              <a:rPr lang="en-US" sz="1800">
                <a:solidFill>
                  <a:schemeClr val="tx1"/>
                </a:solidFill>
              </a:rPr>
              <a:t>an OGS or a QEII-OGSST </a:t>
            </a:r>
            <a:r>
              <a:rPr lang="en-US" sz="1800" b="0" i="0">
                <a:solidFill>
                  <a:schemeClr val="tx1"/>
                </a:solidFill>
                <a:effectLst/>
              </a:rPr>
              <a:t>and creates a ranked list of meritorious applicants</a:t>
            </a:r>
            <a:r>
              <a:rPr lang="en-US" sz="1800">
                <a:solidFill>
                  <a:schemeClr val="tx1"/>
                </a:solidFill>
              </a:rPr>
              <a:t> and alternates. </a:t>
            </a:r>
            <a:r>
              <a:rPr lang="en-US" sz="1800" b="0" i="0">
                <a:solidFill>
                  <a:schemeClr val="tx1"/>
                </a:solidFill>
                <a:effectLst/>
              </a:rPr>
              <a:t> </a:t>
            </a:r>
          </a:p>
          <a:p>
            <a:pPr algn="l" fontAlgn="base">
              <a:lnSpc>
                <a:spcPct val="90000"/>
              </a:lnSpc>
            </a:pPr>
            <a:endParaRPr lang="en-US" sz="1800" b="0" i="0">
              <a:solidFill>
                <a:schemeClr val="tx1"/>
              </a:solidFill>
              <a:effectLst/>
            </a:endParaRPr>
          </a:p>
          <a:p>
            <a:pPr marL="57150" algn="l" fontAlgn="base">
              <a:lnSpc>
                <a:spcPct val="90000"/>
              </a:lnSpc>
            </a:pPr>
            <a:r>
              <a:rPr lang="en-US" sz="1800" b="0" i="0">
                <a:solidFill>
                  <a:schemeClr val="tx1"/>
                </a:solidFill>
                <a:effectLst/>
              </a:rPr>
              <a:t>* Only materials submitted will be considered. </a:t>
            </a:r>
          </a:p>
          <a:p>
            <a:pPr marL="57150" algn="l" fontAlgn="base">
              <a:lnSpc>
                <a:spcPct val="90000"/>
              </a:lnSpc>
            </a:pPr>
            <a:r>
              <a:rPr lang="en-US" sz="1800" b="0" i="0">
                <a:solidFill>
                  <a:schemeClr val="tx1"/>
                </a:solidFill>
                <a:effectLst/>
              </a:rPr>
              <a:t>* Any excess pages </a:t>
            </a:r>
            <a:r>
              <a:rPr lang="en-US" sz="1800" b="1" i="0">
                <a:solidFill>
                  <a:schemeClr val="tx1"/>
                </a:solidFill>
                <a:effectLst/>
              </a:rPr>
              <a:t>are removed before the review </a:t>
            </a:r>
            <a:r>
              <a:rPr lang="en-US" sz="1800" b="0" i="0">
                <a:solidFill>
                  <a:schemeClr val="tx1"/>
                </a:solidFill>
                <a:effectLst/>
              </a:rPr>
              <a:t>begins and may deem your application as ineligible. </a:t>
            </a:r>
          </a:p>
          <a:p>
            <a:pPr marL="57150" algn="l" fontAlgn="base">
              <a:lnSpc>
                <a:spcPct val="90000"/>
              </a:lnSpc>
            </a:pPr>
            <a:r>
              <a:rPr lang="en-US" sz="1800" b="0" i="0">
                <a:solidFill>
                  <a:schemeClr val="tx1"/>
                </a:solidFill>
                <a:effectLst/>
              </a:rPr>
              <a:t>* Committee members will not refer to external URLs or publications for additional information. </a:t>
            </a:r>
          </a:p>
          <a:p>
            <a:pPr marL="57150" algn="l" fontAlgn="base">
              <a:lnSpc>
                <a:spcPct val="90000"/>
              </a:lnSpc>
            </a:pPr>
            <a:r>
              <a:rPr lang="en-US" sz="1800" b="0" i="0">
                <a:solidFill>
                  <a:schemeClr val="tx1"/>
                </a:solidFill>
                <a:effectLst/>
              </a:rPr>
              <a:t>* The merit review must adhere to the specified selection criteria, which are weighted. </a:t>
            </a:r>
          </a:p>
          <a:p>
            <a:pPr indent="-228600" algn="l" fontAlgn="base">
              <a:lnSpc>
                <a:spcPct val="90000"/>
              </a:lnSpc>
              <a:buFont typeface="Arial" panose="020B0604020202020204" pitchFamily="34" charset="0"/>
              <a:buChar char="•"/>
            </a:pPr>
            <a:endParaRPr lang="en-US" b="0" i="0">
              <a:effectLst/>
            </a:endParaRPr>
          </a:p>
          <a:p>
            <a:pPr indent="-228600" algn="l">
              <a:lnSpc>
                <a:spcPct val="90000"/>
              </a:lnSpc>
              <a:buFont typeface="Arial" panose="020B0604020202020204" pitchFamily="34" charset="0"/>
              <a:buChar char="•"/>
            </a:pPr>
            <a:endParaRPr lang="en-US"/>
          </a:p>
        </p:txBody>
      </p:sp>
      <p:pic>
        <p:nvPicPr>
          <p:cNvPr id="8" name="Picture Placeholder 7">
            <a:extLst>
              <a:ext uri="{FF2B5EF4-FFF2-40B4-BE49-F238E27FC236}">
                <a16:creationId xmlns:a16="http://schemas.microsoft.com/office/drawing/2014/main" id="{EB7C04D4-9A6D-DDD5-969D-1039BF679382}"/>
              </a:ext>
              <a:ext uri="{C183D7F6-B498-43B3-948B-1728B52AA6E4}">
                <adec:decorative xmlns:adec="http://schemas.microsoft.com/office/drawing/2017/decorative" val="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p:blipFill>
        <p:spPr>
          <a:xfrm>
            <a:off x="7075199" y="4334146"/>
            <a:ext cx="1850085" cy="2038662"/>
          </a:xfrm>
          <a:prstGeom prst="rect">
            <a:avLst/>
          </a:prstGeom>
          <a:ln w="12700">
            <a:solidFill>
              <a:schemeClr val="tx1"/>
            </a:solidFill>
          </a:ln>
        </p:spPr>
      </p:pic>
      <p:pic>
        <p:nvPicPr>
          <p:cNvPr id="2050" name="Picture 2">
            <a:extLst>
              <a:ext uri="{FF2B5EF4-FFF2-40B4-BE49-F238E27FC236}">
                <a16:creationId xmlns:a16="http://schemas.microsoft.com/office/drawing/2014/main" id="{CB4BF874-B0D4-ED15-9418-6EC93EFB5A9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6560062" y="540975"/>
            <a:ext cx="2880360" cy="323635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72AA2E5-AD44-33C6-651B-02421F1BF3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21040" y="3209711"/>
            <a:ext cx="1783661" cy="2032662"/>
          </a:xfrm>
          <a:prstGeom prst="rect">
            <a:avLst/>
          </a:prstGeom>
          <a:ln w="12700">
            <a:solidFill>
              <a:schemeClr val="tx1"/>
            </a:solidFill>
          </a:ln>
        </p:spPr>
      </p:pic>
    </p:spTree>
    <p:extLst>
      <p:ext uri="{BB962C8B-B14F-4D97-AF65-F5344CB8AC3E}">
        <p14:creationId xmlns:p14="http://schemas.microsoft.com/office/powerpoint/2010/main" val="38527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91814A-E94C-0C93-2E77-A8EFD4E82F16}"/>
              </a:ext>
            </a:extLst>
          </p:cNvPr>
          <p:cNvSpPr>
            <a:spLocks noGrp="1"/>
          </p:cNvSpPr>
          <p:nvPr>
            <p:ph type="title"/>
          </p:nvPr>
        </p:nvSpPr>
        <p:spPr>
          <a:xfrm>
            <a:off x="2231136" y="163286"/>
            <a:ext cx="7729728" cy="1012371"/>
          </a:xfrm>
        </p:spPr>
        <p:txBody>
          <a:bodyPr>
            <a:normAutofit/>
          </a:bodyPr>
          <a:lstStyle/>
          <a:p>
            <a:r>
              <a:rPr lang="en-US"/>
              <a:t>Application Instructions</a:t>
            </a:r>
            <a:endParaRPr lang="en-CA"/>
          </a:p>
        </p:txBody>
      </p:sp>
      <p:sp>
        <p:nvSpPr>
          <p:cNvPr id="3" name="Content Placeholder 2">
            <a:extLst>
              <a:ext uri="{FF2B5EF4-FFF2-40B4-BE49-F238E27FC236}">
                <a16:creationId xmlns:a16="http://schemas.microsoft.com/office/drawing/2014/main" id="{BC62A89E-D8A1-9D56-594E-A692BF7DB980}"/>
              </a:ext>
            </a:extLst>
          </p:cNvPr>
          <p:cNvSpPr>
            <a:spLocks noGrp="1"/>
          </p:cNvSpPr>
          <p:nvPr>
            <p:ph sz="half" idx="2"/>
          </p:nvPr>
        </p:nvSpPr>
        <p:spPr>
          <a:xfrm>
            <a:off x="566057" y="1404257"/>
            <a:ext cx="5287627" cy="4506686"/>
          </a:xfrm>
        </p:spPr>
        <p:txBody>
          <a:bodyPr>
            <a:noAutofit/>
          </a:bodyPr>
          <a:lstStyle/>
          <a:p>
            <a:pPr marL="0" indent="0">
              <a:buNone/>
            </a:pPr>
            <a:r>
              <a:rPr lang="en-US" sz="1600" b="1"/>
              <a:t>Section A</a:t>
            </a:r>
          </a:p>
          <a:p>
            <a:pPr marL="342900" indent="-342900">
              <a:buClr>
                <a:srgbClr val="383155"/>
              </a:buClr>
              <a:buFont typeface="+mj-lt"/>
              <a:buAutoNum type="arabicPeriod"/>
            </a:pPr>
            <a:r>
              <a:rPr lang="en-US" sz="1600"/>
              <a:t>Academic Background: List all schools attended and completed degree program(s), including: institution and month/year the degree was awarded or is expected. Maximum one page.</a:t>
            </a:r>
          </a:p>
          <a:p>
            <a:pPr marL="342900" indent="-342900">
              <a:buClr>
                <a:srgbClr val="383155"/>
              </a:buClr>
              <a:buFont typeface="+mj-lt"/>
              <a:buAutoNum type="arabicPeriod"/>
            </a:pPr>
            <a:r>
              <a:rPr lang="en-US" sz="1600"/>
              <a:t>Academic, Research, Relevant Work Experience: Include institutions or organizations, period of employment, and position. Maximum one page.</a:t>
            </a:r>
          </a:p>
          <a:p>
            <a:pPr marL="342900" indent="-342900">
              <a:buClr>
                <a:srgbClr val="383155"/>
              </a:buClr>
              <a:buFont typeface="+mj-lt"/>
              <a:buAutoNum type="arabicPeriod"/>
            </a:pPr>
            <a:r>
              <a:rPr lang="en-US" sz="1600"/>
              <a:t>Awards and Prizes: Please provide name, source, year awarded, duration, and value of awards and prizes received. Start with the most recent award and included up to a maximum of 10 items. Maximum one page.</a:t>
            </a:r>
          </a:p>
          <a:p>
            <a:pPr marL="342900" indent="-342900">
              <a:buClr>
                <a:srgbClr val="383155"/>
              </a:buClr>
              <a:buFont typeface="+mj-lt"/>
              <a:buAutoNum type="arabicPeriod"/>
            </a:pPr>
            <a:r>
              <a:rPr lang="en-US" sz="1600"/>
              <a:t>Special Circumstances: If appropriate, describe any interruptions or delays to the completion of your degree(s). Specify the dates of the interruption or delay. Maximum half page.</a:t>
            </a:r>
            <a:endParaRPr lang="en-CA" sz="1600"/>
          </a:p>
        </p:txBody>
      </p:sp>
      <p:sp>
        <p:nvSpPr>
          <p:cNvPr id="4" name="Content Placeholder 3">
            <a:extLst>
              <a:ext uri="{FF2B5EF4-FFF2-40B4-BE49-F238E27FC236}">
                <a16:creationId xmlns:a16="http://schemas.microsoft.com/office/drawing/2014/main" id="{CFF4D5E3-A58E-7519-324D-C1ED457AF48A}"/>
              </a:ext>
            </a:extLst>
          </p:cNvPr>
          <p:cNvSpPr>
            <a:spLocks noGrp="1"/>
          </p:cNvSpPr>
          <p:nvPr>
            <p:ph sz="quarter" idx="4"/>
          </p:nvPr>
        </p:nvSpPr>
        <p:spPr>
          <a:xfrm>
            <a:off x="5853684" y="1404256"/>
            <a:ext cx="6338316" cy="5290457"/>
          </a:xfrm>
        </p:spPr>
        <p:txBody>
          <a:bodyPr>
            <a:noAutofit/>
          </a:bodyPr>
          <a:lstStyle/>
          <a:p>
            <a:pPr marL="0" indent="0">
              <a:buNone/>
            </a:pPr>
            <a:r>
              <a:rPr lang="en-US" sz="1600" b="1"/>
              <a:t>Section B</a:t>
            </a:r>
          </a:p>
          <a:p>
            <a:pPr marL="342900" indent="-342900">
              <a:spcAft>
                <a:spcPts val="600"/>
              </a:spcAft>
              <a:buClr>
                <a:srgbClr val="383155"/>
              </a:buClr>
              <a:buFont typeface="+mj-lt"/>
              <a:buAutoNum type="arabicPeriod"/>
            </a:pPr>
            <a:r>
              <a:rPr lang="en-US" sz="1600" b="1"/>
              <a:t>Outline of Proposed Research</a:t>
            </a:r>
            <a:r>
              <a:rPr lang="en-US" sz="1600"/>
              <a:t>: Provide a detailed description of your proposed research project, using clear and plain language. Avoid jargon. </a:t>
            </a:r>
            <a:r>
              <a:rPr lang="en-US" sz="1600" i="1"/>
              <a:t>Exceeding the page limits will result in ineligibility.</a:t>
            </a:r>
          </a:p>
          <a:p>
            <a:pPr>
              <a:spcBef>
                <a:spcPts val="0"/>
              </a:spcBef>
              <a:buClr>
                <a:srgbClr val="383155"/>
              </a:buClr>
              <a:buFont typeface="Wingdings" panose="05000000000000000000" pitchFamily="2" charset="2"/>
              <a:buChar char="§"/>
            </a:pPr>
            <a:r>
              <a:rPr lang="en-US" sz="1600"/>
              <a:t>Master's Applicants: Maximum one page.</a:t>
            </a:r>
          </a:p>
          <a:p>
            <a:pPr>
              <a:spcBef>
                <a:spcPts val="0"/>
              </a:spcBef>
              <a:buClr>
                <a:srgbClr val="383155"/>
              </a:buClr>
              <a:buFont typeface="Wingdings" panose="05000000000000000000" pitchFamily="2" charset="2"/>
              <a:buChar char="§"/>
            </a:pPr>
            <a:r>
              <a:rPr lang="en-US" sz="1600"/>
              <a:t>Doctoral Applicants: Maximum two pages.</a:t>
            </a:r>
          </a:p>
          <a:p>
            <a:pPr>
              <a:spcBef>
                <a:spcPts val="0"/>
              </a:spcBef>
              <a:buClr>
                <a:srgbClr val="383155"/>
              </a:buClr>
              <a:buFont typeface="Wingdings" panose="05000000000000000000" pitchFamily="2" charset="2"/>
              <a:buChar char="§"/>
            </a:pPr>
            <a:r>
              <a:rPr lang="en-US" sz="1600"/>
              <a:t>Bibliography: One page for Master's applicants; up to five additional pages for Doctoral applicants.</a:t>
            </a:r>
          </a:p>
          <a:p>
            <a:pPr marL="342900" indent="-342900">
              <a:buClr>
                <a:srgbClr val="383155"/>
              </a:buClr>
              <a:buFont typeface="+mj-lt"/>
              <a:buAutoNum type="arabicPeriod" startAt="2"/>
            </a:pPr>
            <a:r>
              <a:rPr lang="en-US" sz="1600" b="1"/>
              <a:t>Contributions to Research</a:t>
            </a:r>
            <a:r>
              <a:rPr lang="en-US" sz="1600"/>
              <a:t>: Include publications, reports, posters, bibliographies, conference presentations, and indicate where publications resulted from work done in the process of completing your UG,  master's degree, or while working on doctoral studies, or from other work experience. </a:t>
            </a:r>
            <a:r>
              <a:rPr lang="en-US" sz="1600" b="1"/>
              <a:t>Maximum one page</a:t>
            </a:r>
            <a:r>
              <a:rPr lang="en-US" sz="1600"/>
              <a:t>.</a:t>
            </a:r>
          </a:p>
          <a:p>
            <a:pPr marL="342900" indent="-342900">
              <a:buClr>
                <a:srgbClr val="383155"/>
              </a:buClr>
              <a:buFont typeface="+mj-lt"/>
              <a:buAutoNum type="arabicPeriod" startAt="2"/>
            </a:pPr>
            <a:r>
              <a:rPr lang="en-US" sz="1600"/>
              <a:t> </a:t>
            </a:r>
            <a:r>
              <a:rPr lang="en-US" sz="1600" b="1"/>
              <a:t>Interpersonal/Communication/Leadership Abilities</a:t>
            </a:r>
            <a:r>
              <a:rPr lang="en-US" sz="1600"/>
              <a:t>: Describe the activities (professional and relevant extracurricular) in which you are involved that demonstrate your communication, interpersonal, and leadership skills.  </a:t>
            </a:r>
            <a:r>
              <a:rPr lang="en-US" sz="1600" b="1"/>
              <a:t>Maximum one page</a:t>
            </a:r>
            <a:r>
              <a:rPr lang="en-CA" sz="1600" b="1"/>
              <a:t> </a:t>
            </a:r>
            <a:r>
              <a:rPr lang="en-CA" sz="1200"/>
              <a:t>(PhD applicants are encouraged to closely review the selection criteria when completing this section)</a:t>
            </a:r>
            <a:endParaRPr lang="en-US" sz="1200" b="1"/>
          </a:p>
        </p:txBody>
      </p:sp>
    </p:spTree>
    <p:extLst>
      <p:ext uri="{BB962C8B-B14F-4D97-AF65-F5344CB8AC3E}">
        <p14:creationId xmlns:p14="http://schemas.microsoft.com/office/powerpoint/2010/main" val="210157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820E5-8222-8C5F-172F-AD2A234AF126}"/>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DE19BA-6C9C-0594-AF21-E3708E524058}"/>
              </a:ext>
            </a:extLst>
          </p:cNvPr>
          <p:cNvSpPr>
            <a:spLocks noGrp="1"/>
          </p:cNvSpPr>
          <p:nvPr>
            <p:ph type="title"/>
          </p:nvPr>
        </p:nvSpPr>
        <p:spPr>
          <a:xfrm>
            <a:off x="7537704" y="272143"/>
            <a:ext cx="4654296" cy="4724400"/>
          </a:xfrm>
          <a:prstGeom prst="ellipse">
            <a:avLst/>
          </a:prstGeom>
          <a:noFill/>
          <a:ln>
            <a:solidFill>
              <a:srgbClr val="FFFFFF"/>
            </a:solidFill>
          </a:ln>
        </p:spPr>
        <p:txBody>
          <a:bodyPr vert="horz" wrap="square" lIns="182880" tIns="182880" rIns="182880" bIns="182880" rtlCol="0" anchor="ctr">
            <a:noAutofit/>
          </a:bodyPr>
          <a:lstStyle/>
          <a:p>
            <a:r>
              <a:rPr kumimoji="0" lang="en-US" sz="2400" b="1" i="0" u="none" strike="noStrike" normalizeH="0" noProof="0">
                <a:solidFill>
                  <a:schemeClr val="tx1"/>
                </a:solidFill>
                <a:uLnTx/>
                <a:uFillTx/>
              </a:rPr>
              <a:t>Presentation Standards </a:t>
            </a:r>
            <a:br>
              <a:rPr kumimoji="0" lang="en-US" sz="2400" b="1" i="0" u="none" strike="noStrike" normalizeH="0" noProof="0">
                <a:solidFill>
                  <a:schemeClr val="tx1"/>
                </a:solidFill>
                <a:uLnTx/>
                <a:uFillTx/>
              </a:rPr>
            </a:br>
            <a:r>
              <a:rPr kumimoji="0" lang="en-US" sz="2400" b="1" i="0" u="none" strike="noStrike" normalizeH="0" noProof="0">
                <a:solidFill>
                  <a:schemeClr val="tx1"/>
                </a:solidFill>
                <a:uLnTx/>
                <a:uFillTx/>
              </a:rPr>
              <a:t>–for OGS</a:t>
            </a:r>
            <a:br>
              <a:rPr kumimoji="0" lang="en-US" sz="2400" b="1" i="0" u="none" strike="noStrike" normalizeH="0" noProof="0">
                <a:solidFill>
                  <a:schemeClr val="tx1"/>
                </a:solidFill>
                <a:uLnTx/>
                <a:uFillTx/>
              </a:rPr>
            </a:br>
            <a:br>
              <a:rPr kumimoji="0" lang="en-US" sz="2400" b="1" i="0" u="none" strike="noStrike" normalizeH="0" noProof="0">
                <a:solidFill>
                  <a:schemeClr val="tx1"/>
                </a:solidFill>
                <a:uLnTx/>
                <a:uFillTx/>
              </a:rPr>
            </a:br>
            <a:r>
              <a:rPr kumimoji="0" lang="en-US" sz="2400" b="1" i="0" u="none" strike="noStrike" normalizeH="0" noProof="0">
                <a:solidFill>
                  <a:schemeClr val="tx1"/>
                </a:solidFill>
                <a:uLnTx/>
                <a:uFillTx/>
              </a:rPr>
              <a:t>follow Tri Council standards </a:t>
            </a:r>
            <a:br>
              <a:rPr kumimoji="0" lang="en-US" sz="2400" b="1" i="0" u="none" strike="noStrike" normalizeH="0" noProof="0">
                <a:solidFill>
                  <a:schemeClr val="tx1"/>
                </a:solidFill>
                <a:uLnTx/>
                <a:uFillTx/>
              </a:rPr>
            </a:br>
            <a:r>
              <a:rPr kumimoji="0" lang="en-US" sz="2400" b="1" i="0" u="none" strike="noStrike" normalizeH="0" noProof="0">
                <a:solidFill>
                  <a:schemeClr val="tx1"/>
                </a:solidFill>
                <a:uLnTx/>
                <a:uFillTx/>
              </a:rPr>
              <a:t>(NSERC Example)</a:t>
            </a:r>
            <a:endParaRPr lang="en-US" sz="2400" b="1">
              <a:solidFill>
                <a:schemeClr val="tx1"/>
              </a:solidFill>
            </a:endParaRPr>
          </a:p>
        </p:txBody>
      </p:sp>
      <p:graphicFrame>
        <p:nvGraphicFramePr>
          <p:cNvPr id="6" name="Text Placeholder 3">
            <a:extLst>
              <a:ext uri="{FF2B5EF4-FFF2-40B4-BE49-F238E27FC236}">
                <a16:creationId xmlns:a16="http://schemas.microsoft.com/office/drawing/2014/main" id="{70C424EB-0108-DDF1-F894-82E3CFB54C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1765058"/>
              </p:ext>
            </p:extLst>
          </p:nvPr>
        </p:nvGraphicFramePr>
        <p:xfrm>
          <a:off x="315686" y="272144"/>
          <a:ext cx="6988628" cy="5661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0688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25802C0-45A2-181C-67BC-795BFC408AF2}"/>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9B5157FE-020F-F0E2-B1D3-A7EAD6348C30}"/>
              </a:ext>
              <a:ext uri="{C183D7F6-B498-43B3-948B-1728B52AA6E4}">
                <adec:decorative xmlns:adec="http://schemas.microsoft.com/office/drawing/2017/decorative" val="1"/>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1663" r="2" b="19486"/>
          <a:stretch>
            <a:fillRect/>
          </a:stretch>
        </p:blipFill>
        <p:spPr bwMode="auto">
          <a:xfrm>
            <a:off x="895454" y="3377509"/>
            <a:ext cx="3524152" cy="2734043"/>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5127">
            <a:extLst>
              <a:ext uri="{FF2B5EF4-FFF2-40B4-BE49-F238E27FC236}">
                <a16:creationId xmlns:a16="http://schemas.microsoft.com/office/drawing/2014/main" id="{DCD3F51F-E0F2-41F0-9EAD-111C87DFF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5B2AA8-330F-7A60-AC7D-55D6704D88D3}"/>
              </a:ext>
            </a:extLst>
          </p:cNvPr>
          <p:cNvSpPr>
            <a:spLocks noGrp="1"/>
          </p:cNvSpPr>
          <p:nvPr>
            <p:ph type="title"/>
          </p:nvPr>
        </p:nvSpPr>
        <p:spPr>
          <a:xfrm>
            <a:off x="5004725" y="362390"/>
            <a:ext cx="6349202" cy="1188720"/>
          </a:xfrm>
          <a:solidFill>
            <a:srgbClr val="FFFFFF"/>
          </a:solidFill>
          <a:ln>
            <a:solidFill>
              <a:srgbClr val="404040"/>
            </a:solidFill>
          </a:ln>
        </p:spPr>
        <p:txBody>
          <a:bodyPr vert="horz" lIns="182880" tIns="182880" rIns="182880" bIns="182880" rtlCol="0" anchor="ctr">
            <a:normAutofit/>
          </a:bodyPr>
          <a:lstStyle/>
          <a:p>
            <a:r>
              <a:rPr lang="en-US" sz="2800"/>
              <a:t>Special Circumstances: </a:t>
            </a:r>
            <a:br>
              <a:rPr lang="en-US" sz="2800"/>
            </a:br>
            <a:r>
              <a:rPr lang="en-US" sz="2800"/>
              <a:t>what to consider</a:t>
            </a:r>
          </a:p>
        </p:txBody>
      </p:sp>
      <p:pic>
        <p:nvPicPr>
          <p:cNvPr id="4" name="Picture 3">
            <a:extLst>
              <a:ext uri="{FF2B5EF4-FFF2-40B4-BE49-F238E27FC236}">
                <a16:creationId xmlns:a16="http://schemas.microsoft.com/office/drawing/2014/main" id="{ACFD3478-1BBC-B103-4C6D-1678483BA99D}"/>
              </a:ext>
              <a:ext uri="{C183D7F6-B498-43B3-948B-1728B52AA6E4}">
                <adec:decorative xmlns:adec="http://schemas.microsoft.com/office/drawing/2017/decorative" val="1"/>
              </a:ext>
            </a:extLst>
          </p:cNvPr>
          <p:cNvPicPr>
            <a:picLocks noChangeAspect="1"/>
          </p:cNvPicPr>
          <p:nvPr/>
        </p:nvPicPr>
        <p:blipFill>
          <a:blip r:embed="rId4"/>
          <a:srcRect l="10851" r="6974" b="-3"/>
          <a:stretch>
            <a:fillRect/>
          </a:stretch>
        </p:blipFill>
        <p:spPr>
          <a:xfrm>
            <a:off x="895465" y="321733"/>
            <a:ext cx="3524130" cy="2734043"/>
          </a:xfrm>
          <a:prstGeom prst="rect">
            <a:avLst/>
          </a:prstGeom>
        </p:spPr>
      </p:pic>
      <p:sp>
        <p:nvSpPr>
          <p:cNvPr id="7" name="Content Placeholder 6">
            <a:extLst>
              <a:ext uri="{FF2B5EF4-FFF2-40B4-BE49-F238E27FC236}">
                <a16:creationId xmlns:a16="http://schemas.microsoft.com/office/drawing/2014/main" id="{C2BBFBAF-F0F0-ADDC-3322-5AE699F7D8E0}"/>
              </a:ext>
            </a:extLst>
          </p:cNvPr>
          <p:cNvSpPr>
            <a:spLocks noGrp="1"/>
          </p:cNvSpPr>
          <p:nvPr>
            <p:ph type="body" sz="half" idx="2"/>
          </p:nvPr>
        </p:nvSpPr>
        <p:spPr>
          <a:xfrm>
            <a:off x="5056450" y="1785257"/>
            <a:ext cx="6400798" cy="4517572"/>
          </a:xfrm>
        </p:spPr>
        <p:txBody>
          <a:bodyPr vert="horz" lIns="91440" tIns="45720" rIns="91440" bIns="45720" rtlCol="0">
            <a:noAutofit/>
          </a:bodyPr>
          <a:lstStyle/>
          <a:p>
            <a:pPr algn="l">
              <a:lnSpc>
                <a:spcPct val="90000"/>
              </a:lnSpc>
            </a:pPr>
            <a:r>
              <a:rPr lang="en-US" sz="1600">
                <a:solidFill>
                  <a:schemeClr val="tx1"/>
                </a:solidFill>
              </a:rPr>
              <a:t>During the review process, the selection committees consider special circumstances that may have impacted an applicant’s research, professional career, academic or research achievements, or the completion of their degree. </a:t>
            </a:r>
          </a:p>
          <a:p>
            <a:pPr algn="l">
              <a:lnSpc>
                <a:spcPct val="90000"/>
              </a:lnSpc>
            </a:pPr>
            <a:r>
              <a:rPr lang="en-US" sz="1600">
                <a:solidFill>
                  <a:schemeClr val="tx1"/>
                </a:solidFill>
              </a:rPr>
              <a:t>Relevant circumstances could include:</a:t>
            </a:r>
          </a:p>
          <a:p>
            <a:pPr marL="457200" indent="-285750" algn="l">
              <a:lnSpc>
                <a:spcPct val="90000"/>
              </a:lnSpc>
              <a:buClr>
                <a:schemeClr val="tx1"/>
              </a:buClr>
              <a:buFont typeface="Wingdings" panose="05000000000000000000" pitchFamily="2" charset="2"/>
              <a:buChar char="Ø"/>
            </a:pPr>
            <a:r>
              <a:rPr lang="en-US" sz="1600">
                <a:solidFill>
                  <a:schemeClr val="tx1"/>
                </a:solidFill>
              </a:rPr>
              <a:t>administrative responsibilities,</a:t>
            </a:r>
          </a:p>
          <a:p>
            <a:pPr marL="457200" indent="-285750" algn="l">
              <a:lnSpc>
                <a:spcPct val="90000"/>
              </a:lnSpc>
              <a:buClr>
                <a:schemeClr val="tx1"/>
              </a:buClr>
              <a:buFont typeface="Wingdings" panose="05000000000000000000" pitchFamily="2" charset="2"/>
              <a:buChar char="Ø"/>
            </a:pPr>
            <a:r>
              <a:rPr lang="en-US" sz="1600">
                <a:solidFill>
                  <a:schemeClr val="tx1"/>
                </a:solidFill>
              </a:rPr>
              <a:t>maternity/parental leave, child rearing, </a:t>
            </a:r>
          </a:p>
          <a:p>
            <a:pPr marL="457200" indent="-285750" algn="l">
              <a:lnSpc>
                <a:spcPct val="90000"/>
              </a:lnSpc>
              <a:buClr>
                <a:schemeClr val="tx1"/>
              </a:buClr>
              <a:buFont typeface="Wingdings" panose="05000000000000000000" pitchFamily="2" charset="2"/>
              <a:buChar char="Ø"/>
            </a:pPr>
            <a:r>
              <a:rPr lang="en-US" sz="1600">
                <a:solidFill>
                  <a:schemeClr val="tx1"/>
                </a:solidFill>
              </a:rPr>
              <a:t>illness, disability, </a:t>
            </a:r>
          </a:p>
          <a:p>
            <a:pPr marL="457200" indent="-285750" algn="l">
              <a:lnSpc>
                <a:spcPct val="90000"/>
              </a:lnSpc>
              <a:buClr>
                <a:schemeClr val="tx1"/>
              </a:buClr>
              <a:buFont typeface="Wingdings" panose="05000000000000000000" pitchFamily="2" charset="2"/>
              <a:buChar char="Ø"/>
            </a:pPr>
            <a:r>
              <a:rPr lang="en-US" sz="1600">
                <a:solidFill>
                  <a:schemeClr val="tx1"/>
                </a:solidFill>
              </a:rPr>
              <a:t>cultural or community responsibilities, </a:t>
            </a:r>
          </a:p>
          <a:p>
            <a:pPr marL="457200" indent="-285750" algn="l">
              <a:lnSpc>
                <a:spcPct val="90000"/>
              </a:lnSpc>
              <a:buClr>
                <a:schemeClr val="tx1"/>
              </a:buClr>
              <a:buFont typeface="Wingdings" panose="05000000000000000000" pitchFamily="2" charset="2"/>
              <a:buChar char="Ø"/>
            </a:pPr>
            <a:r>
              <a:rPr lang="en-US" sz="1600">
                <a:solidFill>
                  <a:schemeClr val="tx1"/>
                </a:solidFill>
              </a:rPr>
              <a:t>socio-economic context, </a:t>
            </a:r>
          </a:p>
          <a:p>
            <a:pPr marL="457200" indent="-285750" algn="l">
              <a:lnSpc>
                <a:spcPct val="90000"/>
              </a:lnSpc>
              <a:buClr>
                <a:schemeClr val="tx1"/>
              </a:buClr>
              <a:buFont typeface="Wingdings" panose="05000000000000000000" pitchFamily="2" charset="2"/>
              <a:buChar char="Ø"/>
            </a:pPr>
            <a:r>
              <a:rPr lang="en-US" sz="1600">
                <a:solidFill>
                  <a:schemeClr val="tx1"/>
                </a:solidFill>
              </a:rPr>
              <a:t>family responsibilities, </a:t>
            </a:r>
          </a:p>
          <a:p>
            <a:pPr marL="457200" indent="-285750" algn="l">
              <a:lnSpc>
                <a:spcPct val="90000"/>
              </a:lnSpc>
              <a:buClr>
                <a:schemeClr val="tx1"/>
              </a:buClr>
              <a:buFont typeface="Wingdings" panose="05000000000000000000" pitchFamily="2" charset="2"/>
              <a:buChar char="Ø"/>
            </a:pPr>
            <a:r>
              <a:rPr lang="en-US" sz="1600">
                <a:solidFill>
                  <a:schemeClr val="tx1"/>
                </a:solidFill>
              </a:rPr>
              <a:t>trauma and loss, </a:t>
            </a:r>
          </a:p>
          <a:p>
            <a:pPr marL="457200" indent="-285750" algn="l">
              <a:lnSpc>
                <a:spcPct val="90000"/>
              </a:lnSpc>
              <a:buClr>
                <a:schemeClr val="tx1"/>
              </a:buClr>
              <a:buFont typeface="Wingdings" panose="05000000000000000000" pitchFamily="2" charset="2"/>
              <a:buChar char="Ø"/>
            </a:pPr>
            <a:r>
              <a:rPr lang="en-US" sz="1600">
                <a:solidFill>
                  <a:schemeClr val="tx1"/>
                </a:solidFill>
              </a:rPr>
              <a:t>the COVID-19 pandemic,</a:t>
            </a:r>
          </a:p>
        </p:txBody>
      </p:sp>
    </p:spTree>
    <p:extLst>
      <p:ext uri="{BB962C8B-B14F-4D97-AF65-F5344CB8AC3E}">
        <p14:creationId xmlns:p14="http://schemas.microsoft.com/office/powerpoint/2010/main" val="2072372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2910-B4A3-14AE-7A6D-FCBFF945868A}"/>
              </a:ext>
            </a:extLst>
          </p:cNvPr>
          <p:cNvSpPr>
            <a:spLocks noGrp="1"/>
          </p:cNvSpPr>
          <p:nvPr>
            <p:ph type="title"/>
          </p:nvPr>
        </p:nvSpPr>
        <p:spPr>
          <a:xfrm>
            <a:off x="761129" y="2129543"/>
            <a:ext cx="4486656" cy="2598913"/>
          </a:xfrm>
        </p:spPr>
        <p:txBody>
          <a:bodyPr vert="horz" lIns="274320" tIns="182880" rIns="274320" bIns="182880" rtlCol="0" anchor="ctr" anchorCtr="1">
            <a:normAutofit/>
          </a:bodyPr>
          <a:lstStyle/>
          <a:p>
            <a:pPr marL="0" marR="0" lvl="0" indent="0" fontAlgn="auto">
              <a:spcAft>
                <a:spcPts val="0"/>
              </a:spcAft>
              <a:tabLst/>
              <a:defRPr/>
            </a:pPr>
            <a:br>
              <a:rPr kumimoji="0" lang="en-US" sz="1500" b="1" i="0" u="none" strike="noStrike" normalizeH="0" noProof="0">
                <a:ln>
                  <a:noFill/>
                </a:ln>
                <a:effectLst/>
                <a:uLnTx/>
                <a:uFillTx/>
              </a:rPr>
            </a:br>
            <a:r>
              <a:rPr kumimoji="0" lang="en-US" sz="1500" b="1" i="0" u="none" strike="noStrike" normalizeH="0" noProof="0">
                <a:ln>
                  <a:noFill/>
                </a:ln>
                <a:effectLst/>
                <a:uLnTx/>
                <a:uFillTx/>
              </a:rPr>
              <a:t>Best source for the application instructions is the School of Graduate Studies </a:t>
            </a:r>
            <a:r>
              <a:rPr kumimoji="0" lang="en-US" sz="1500" b="1" i="0" u="none" strike="noStrike" normalizeH="0" noProof="0">
                <a:ln>
                  <a:noFill/>
                </a:ln>
                <a:effectLst/>
                <a:uLnTx/>
                <a:uFillTx/>
                <a:hlinkClick r:id="rId3">
                  <a:extLst>
                    <a:ext uri="{A12FA001-AC4F-418D-AE19-62706E023703}">
                      <ahyp:hlinkClr xmlns:ahyp="http://schemas.microsoft.com/office/drawing/2018/hyperlinkcolor" val="tx"/>
                    </a:ext>
                  </a:extLst>
                </a:hlinkClick>
              </a:rPr>
              <a:t>website</a:t>
            </a:r>
            <a:br>
              <a:rPr kumimoji="0" lang="en-US" sz="1500" b="1" i="0" u="none" strike="noStrike" normalizeH="0" noProof="0">
                <a:ln>
                  <a:noFill/>
                </a:ln>
                <a:effectLst/>
                <a:uLnTx/>
                <a:uFillTx/>
              </a:rPr>
            </a:br>
            <a:endParaRPr lang="en-US" sz="1500" b="1"/>
          </a:p>
        </p:txBody>
      </p:sp>
      <p:sp>
        <p:nvSpPr>
          <p:cNvPr id="17" name="Rectangle 16">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B8A5DB-FA9A-F26B-8675-353875F22B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36690" y="640080"/>
            <a:ext cx="3811570" cy="2544223"/>
          </a:xfrm>
          <a:prstGeom prst="rect">
            <a:avLst/>
          </a:prstGeom>
        </p:spPr>
      </p:pic>
      <p:pic>
        <p:nvPicPr>
          <p:cNvPr id="3" name="Picture 2">
            <a:extLst>
              <a:ext uri="{FF2B5EF4-FFF2-40B4-BE49-F238E27FC236}">
                <a16:creationId xmlns:a16="http://schemas.microsoft.com/office/drawing/2014/main" id="{C882051C-C9BB-8DAE-25B3-3568C0277A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36690" y="3671315"/>
            <a:ext cx="3811570" cy="2534694"/>
          </a:xfrm>
          <a:prstGeom prst="rect">
            <a:avLst/>
          </a:prstGeom>
        </p:spPr>
      </p:pic>
    </p:spTree>
    <p:extLst>
      <p:ext uri="{BB962C8B-B14F-4D97-AF65-F5344CB8AC3E}">
        <p14:creationId xmlns:p14="http://schemas.microsoft.com/office/powerpoint/2010/main" val="41037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7F81-3623-C4CB-2665-201BAD29890B}"/>
              </a:ext>
            </a:extLst>
          </p:cNvPr>
          <p:cNvSpPr>
            <a:spLocks noGrp="1"/>
          </p:cNvSpPr>
          <p:nvPr>
            <p:ph type="title"/>
          </p:nvPr>
        </p:nvSpPr>
        <p:spPr>
          <a:xfrm>
            <a:off x="6438121" y="964692"/>
            <a:ext cx="5450565" cy="1188720"/>
          </a:xfrm>
        </p:spPr>
        <p:txBody>
          <a:bodyPr vert="horz" lIns="182880" tIns="182880" rIns="182880" bIns="182880" rtlCol="0" anchor="ctr">
            <a:normAutofit/>
          </a:bodyPr>
          <a:lstStyle/>
          <a:p>
            <a:r>
              <a:rPr lang="en-US" sz="2600"/>
              <a:t>Writing Tips for Special circumstances</a:t>
            </a:r>
          </a:p>
        </p:txBody>
      </p:sp>
      <p:sp>
        <p:nvSpPr>
          <p:cNvPr id="4103" name="Rectangle 4102">
            <a:extLst>
              <a:ext uri="{FF2B5EF4-FFF2-40B4-BE49-F238E27FC236}">
                <a16:creationId xmlns:a16="http://schemas.microsoft.com/office/drawing/2014/main" id="{65B34324-8F10-4614-BFE4-2E3C7F3E1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23E952EC-AFF6-4197-9272-C0D7C0F5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13" y="321731"/>
            <a:ext cx="3208079" cy="36748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usinessman hand is on the trackpad, typing on a laptop keyboard, while reading a business document. In a modern office, a corporate man, a lawyer, works. Concept of business and technology. Businessman hand is on the trackpad, typing on a laptop keyboard, while reading a business document. In a modern office, a corporate man, a lawyer, works. Concept of business and technology. writing stock pictures, royalty-free photos &amp; images">
            <a:extLst>
              <a:ext uri="{FF2B5EF4-FFF2-40B4-BE49-F238E27FC236}">
                <a16:creationId xmlns:a16="http://schemas.microsoft.com/office/drawing/2014/main" id="{DB294AF1-1F94-29C2-0B22-0A683A7937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172" y="1197835"/>
            <a:ext cx="2880360" cy="1922640"/>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D09AAB66-CD8D-477A-A21A-2105E6D82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4322" y="321732"/>
            <a:ext cx="2111317" cy="27218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20BB882-7EFA-50C8-6764-7C1048BBA3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28150" y="882357"/>
            <a:ext cx="1783661" cy="1609443"/>
          </a:xfrm>
          <a:prstGeom prst="rect">
            <a:avLst/>
          </a:prstGeom>
        </p:spPr>
      </p:pic>
      <p:sp>
        <p:nvSpPr>
          <p:cNvPr id="4109" name="Rectangle 4108">
            <a:extLst>
              <a:ext uri="{FF2B5EF4-FFF2-40B4-BE49-F238E27FC236}">
                <a16:creationId xmlns:a16="http://schemas.microsoft.com/office/drawing/2014/main" id="{46A326B9-FD78-4195-A659-95DAFC1DD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13" y="4157447"/>
            <a:ext cx="3208079" cy="2378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3D3D17-53CF-027F-02B5-D893841D87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7172" y="4485922"/>
            <a:ext cx="2880360" cy="1721045"/>
          </a:xfrm>
          <a:prstGeom prst="rect">
            <a:avLst/>
          </a:prstGeom>
        </p:spPr>
      </p:pic>
      <p:sp>
        <p:nvSpPr>
          <p:cNvPr id="4111" name="Rectangle 4110">
            <a:extLst>
              <a:ext uri="{FF2B5EF4-FFF2-40B4-BE49-F238E27FC236}">
                <a16:creationId xmlns:a16="http://schemas.microsoft.com/office/drawing/2014/main" id="{13DAFF6B-5BEC-4153-93E9-6B735BC1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4322" y="3227130"/>
            <a:ext cx="2111317" cy="28726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DC9979-A4CB-864A-B721-4D8064CB330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35128" y="3392424"/>
            <a:ext cx="1569705" cy="2542032"/>
          </a:xfrm>
          <a:prstGeom prst="rect">
            <a:avLst/>
          </a:prstGeom>
        </p:spPr>
      </p:pic>
      <p:sp>
        <p:nvSpPr>
          <p:cNvPr id="3" name="Content Placeholder 2">
            <a:extLst>
              <a:ext uri="{FF2B5EF4-FFF2-40B4-BE49-F238E27FC236}">
                <a16:creationId xmlns:a16="http://schemas.microsoft.com/office/drawing/2014/main" id="{DEFE70D8-5F0E-7937-FE6C-5B44F1358CD9}"/>
              </a:ext>
            </a:extLst>
          </p:cNvPr>
          <p:cNvSpPr>
            <a:spLocks noGrp="1"/>
          </p:cNvSpPr>
          <p:nvPr>
            <p:ph idx="1"/>
          </p:nvPr>
        </p:nvSpPr>
        <p:spPr>
          <a:xfrm>
            <a:off x="6438122" y="2425457"/>
            <a:ext cx="5450564" cy="3781510"/>
          </a:xfrm>
        </p:spPr>
        <p:txBody>
          <a:bodyPr vert="horz" lIns="91440" tIns="45720" rIns="91440" bIns="45720" rtlCol="0">
            <a:noAutofit/>
          </a:bodyPr>
          <a:lstStyle/>
          <a:p>
            <a:pPr marL="114300" indent="-285750">
              <a:lnSpc>
                <a:spcPct val="110000"/>
              </a:lnSpc>
              <a:spcAft>
                <a:spcPts val="600"/>
              </a:spcAft>
              <a:buClr>
                <a:schemeClr val="tx1"/>
              </a:buClr>
              <a:buFont typeface="Wingdings" panose="05000000000000000000" pitchFamily="2" charset="2"/>
              <a:buChar char="Ø"/>
            </a:pPr>
            <a:r>
              <a:rPr lang="en-US" sz="1600">
                <a:solidFill>
                  <a:schemeClr val="tx1">
                    <a:lumMod val="85000"/>
                    <a:lumOff val="15000"/>
                  </a:schemeClr>
                </a:solidFill>
              </a:rPr>
              <a:t>Be brief, yet honest</a:t>
            </a:r>
          </a:p>
          <a:p>
            <a:pPr marL="114300" indent="-285750">
              <a:lnSpc>
                <a:spcPct val="110000"/>
              </a:lnSpc>
              <a:spcAft>
                <a:spcPts val="600"/>
              </a:spcAft>
              <a:buClr>
                <a:schemeClr val="tx1"/>
              </a:buClr>
              <a:buFont typeface="Wingdings" panose="05000000000000000000" pitchFamily="2" charset="2"/>
              <a:buChar char="Ø"/>
            </a:pPr>
            <a:r>
              <a:rPr lang="en-US" sz="1600">
                <a:solidFill>
                  <a:schemeClr val="tx1">
                    <a:lumMod val="85000"/>
                    <a:lumOff val="15000"/>
                  </a:schemeClr>
                </a:solidFill>
              </a:rPr>
              <a:t>Stay factual and concise.  </a:t>
            </a:r>
          </a:p>
          <a:p>
            <a:pPr marL="114300" indent="-285750">
              <a:lnSpc>
                <a:spcPct val="110000"/>
              </a:lnSpc>
              <a:spcAft>
                <a:spcPts val="600"/>
              </a:spcAft>
              <a:buClr>
                <a:schemeClr val="tx1"/>
              </a:buClr>
              <a:buFont typeface="Wingdings" panose="05000000000000000000" pitchFamily="2" charset="2"/>
              <a:buChar char="Ø"/>
            </a:pPr>
            <a:r>
              <a:rPr lang="en-US" sz="1600">
                <a:solidFill>
                  <a:schemeClr val="tx1">
                    <a:lumMod val="85000"/>
                    <a:lumOff val="15000"/>
                  </a:schemeClr>
                </a:solidFill>
              </a:rPr>
              <a:t>Assess your full application to determine if there are gaps requiring clarification for the members of the adjudication committee.</a:t>
            </a:r>
          </a:p>
          <a:p>
            <a:pPr marL="114300" indent="-285750">
              <a:lnSpc>
                <a:spcPct val="110000"/>
              </a:lnSpc>
              <a:spcAft>
                <a:spcPts val="600"/>
              </a:spcAft>
              <a:buClr>
                <a:schemeClr val="tx1"/>
              </a:buClr>
              <a:buFont typeface="Wingdings" panose="05000000000000000000" pitchFamily="2" charset="2"/>
              <a:buChar char="Ø"/>
            </a:pPr>
            <a:r>
              <a:rPr lang="en-US" sz="1600">
                <a:solidFill>
                  <a:schemeClr val="tx1">
                    <a:lumMod val="85000"/>
                    <a:lumOff val="15000"/>
                  </a:schemeClr>
                </a:solidFill>
              </a:rPr>
              <a:t>Demonstrate how the circumstances may have influenced your research, strengthened your focus, or broadened your academic development. </a:t>
            </a:r>
          </a:p>
          <a:p>
            <a:pPr marL="114300" indent="-285750">
              <a:lnSpc>
                <a:spcPct val="110000"/>
              </a:lnSpc>
              <a:spcAft>
                <a:spcPts val="600"/>
              </a:spcAft>
              <a:buClr>
                <a:schemeClr val="tx1"/>
              </a:buClr>
              <a:buFont typeface="Wingdings" panose="05000000000000000000" pitchFamily="2" charset="2"/>
              <a:buChar char="Ø"/>
            </a:pPr>
            <a:r>
              <a:rPr lang="en-US" sz="1600">
                <a:solidFill>
                  <a:schemeClr val="tx1">
                    <a:lumMod val="85000"/>
                    <a:lumOff val="15000"/>
                  </a:schemeClr>
                </a:solidFill>
              </a:rPr>
              <a:t>Adhere to page limitation, and do not start outline of proposed research on same page as special circumstances.</a:t>
            </a:r>
          </a:p>
        </p:txBody>
      </p:sp>
    </p:spTree>
    <p:extLst>
      <p:ext uri="{BB962C8B-B14F-4D97-AF65-F5344CB8AC3E}">
        <p14:creationId xmlns:p14="http://schemas.microsoft.com/office/powerpoint/2010/main" val="1899246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F280-C744-D1E9-5B47-D43FFD232F7A}"/>
              </a:ext>
            </a:extLst>
          </p:cNvPr>
          <p:cNvSpPr>
            <a:spLocks noGrp="1"/>
          </p:cNvSpPr>
          <p:nvPr>
            <p:ph type="title"/>
          </p:nvPr>
        </p:nvSpPr>
        <p:spPr>
          <a:xfrm>
            <a:off x="1295810" y="378758"/>
            <a:ext cx="9600379" cy="1215866"/>
          </a:xfrm>
        </p:spPr>
        <p:txBody>
          <a:bodyPr>
            <a:normAutofit/>
          </a:bodyPr>
          <a:lstStyle/>
          <a:p>
            <a:r>
              <a:rPr lang="en-US"/>
              <a:t>Outline of Proposed Research </a:t>
            </a:r>
            <a:br>
              <a:rPr lang="en-US"/>
            </a:br>
            <a:r>
              <a:rPr lang="en-US"/>
              <a:t>Various Proposal Frameworks</a:t>
            </a:r>
          </a:p>
        </p:txBody>
      </p:sp>
      <p:sp>
        <p:nvSpPr>
          <p:cNvPr id="5" name="Text Placeholder 4">
            <a:extLst>
              <a:ext uri="{FF2B5EF4-FFF2-40B4-BE49-F238E27FC236}">
                <a16:creationId xmlns:a16="http://schemas.microsoft.com/office/drawing/2014/main" id="{F0824037-FAB6-A76D-8B81-D311DB472EEE}"/>
              </a:ext>
            </a:extLst>
          </p:cNvPr>
          <p:cNvSpPr>
            <a:spLocks noGrp="1"/>
          </p:cNvSpPr>
          <p:nvPr>
            <p:ph type="body" idx="1"/>
          </p:nvPr>
        </p:nvSpPr>
        <p:spPr>
          <a:xfrm>
            <a:off x="1583436" y="1828802"/>
            <a:ext cx="4270248" cy="484632"/>
          </a:xfrm>
        </p:spPr>
        <p:txBody>
          <a:bodyPr/>
          <a:lstStyle/>
          <a:p>
            <a:pPr algn="l"/>
            <a:r>
              <a:rPr lang="en-US" b="1">
                <a:solidFill>
                  <a:schemeClr val="tx1"/>
                </a:solidFill>
              </a:rPr>
              <a:t>Hour-Glass Style </a:t>
            </a:r>
          </a:p>
        </p:txBody>
      </p:sp>
      <p:sp>
        <p:nvSpPr>
          <p:cNvPr id="6" name="Content Placeholder 5">
            <a:extLst>
              <a:ext uri="{FF2B5EF4-FFF2-40B4-BE49-F238E27FC236}">
                <a16:creationId xmlns:a16="http://schemas.microsoft.com/office/drawing/2014/main" id="{A2287B0D-690F-4794-91E4-59E40144BD56}"/>
              </a:ext>
            </a:extLst>
          </p:cNvPr>
          <p:cNvSpPr>
            <a:spLocks noGrp="1"/>
          </p:cNvSpPr>
          <p:nvPr>
            <p:ph sz="half" idx="2"/>
          </p:nvPr>
        </p:nvSpPr>
        <p:spPr>
          <a:xfrm>
            <a:off x="1135464" y="2429902"/>
            <a:ext cx="4718220" cy="3729738"/>
          </a:xfrm>
        </p:spPr>
        <p:txBody>
          <a:bodyPr>
            <a:normAutofit/>
          </a:bodyPr>
          <a:lstStyle/>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Background of research, broad overview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Introduce important concepts, what is known and what is unknown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Methodology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Contribution to knowledge in field and broader impact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8" name="Text Placeholder 7">
            <a:extLst>
              <a:ext uri="{FF2B5EF4-FFF2-40B4-BE49-F238E27FC236}">
                <a16:creationId xmlns:a16="http://schemas.microsoft.com/office/drawing/2014/main" id="{49789B04-15CB-446F-52A6-A8DB3B077EA1}"/>
              </a:ext>
            </a:extLst>
          </p:cNvPr>
          <p:cNvSpPr>
            <a:spLocks noGrp="1"/>
          </p:cNvSpPr>
          <p:nvPr>
            <p:ph type="body" sz="quarter" idx="13"/>
          </p:nvPr>
        </p:nvSpPr>
        <p:spPr>
          <a:xfrm>
            <a:off x="6338316" y="1828801"/>
            <a:ext cx="4270248" cy="484632"/>
          </a:xfrm>
        </p:spPr>
        <p:txBody>
          <a:bodyPr>
            <a:normAutofit/>
          </a:bodyPr>
          <a:lstStyle/>
          <a:p>
            <a:r>
              <a:rPr lang="en-US" b="1">
                <a:solidFill>
                  <a:schemeClr val="tx1"/>
                </a:solidFill>
              </a:rPr>
              <a:t>Inverted Triangle </a:t>
            </a:r>
          </a:p>
        </p:txBody>
      </p:sp>
      <p:sp>
        <p:nvSpPr>
          <p:cNvPr id="7" name="Content Placeholder 6">
            <a:extLst>
              <a:ext uri="{FF2B5EF4-FFF2-40B4-BE49-F238E27FC236}">
                <a16:creationId xmlns:a16="http://schemas.microsoft.com/office/drawing/2014/main" id="{CB33D612-E4E2-ABEC-2674-7B81BC31983B}"/>
              </a:ext>
            </a:extLst>
          </p:cNvPr>
          <p:cNvSpPr>
            <a:spLocks noGrp="1"/>
          </p:cNvSpPr>
          <p:nvPr>
            <p:ph sz="quarter" idx="4"/>
          </p:nvPr>
        </p:nvSpPr>
        <p:spPr>
          <a:xfrm>
            <a:off x="6338316" y="2429899"/>
            <a:ext cx="4875644" cy="3729737"/>
          </a:xfrm>
        </p:spPr>
        <p:txBody>
          <a:bodyPr>
            <a:normAutofit/>
          </a:bodyPr>
          <a:lstStyle/>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Big picture, relevance/importance of problem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Theoretical Frame: Situate study in body of theory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Methodology: Underlying approach to the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 How will you do 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Clr>
                <a:schemeClr val="tx1">
                  <a:lumMod val="95000"/>
                  <a:lumOff val="5000"/>
                </a:schemeClr>
              </a:buCl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Dissemination of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4214046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D2DB1B16-8479-085D-E6FB-7D29CBFE47F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66003BD-0A9C-2419-AB28-7C846B0E1D76}"/>
              </a:ext>
              <a:ext uri="{C183D7F6-B498-43B3-948B-1728B52AA6E4}">
                <adec:decorative xmlns:adec="http://schemas.microsoft.com/office/drawing/2017/decorative" val="0"/>
              </a:ext>
            </a:extLst>
          </p:cNvPr>
          <p:cNvSpPr>
            <a:spLocks noGrp="1"/>
          </p:cNvSpPr>
          <p:nvPr>
            <p:ph type="title"/>
          </p:nvPr>
        </p:nvSpPr>
        <p:spPr>
          <a:xfrm>
            <a:off x="7720168" y="1586484"/>
            <a:ext cx="3685032" cy="3685032"/>
          </a:xfrm>
          <a:prstGeom prst="ellipse">
            <a:avLst/>
          </a:prstGeom>
          <a:solidFill>
            <a:schemeClr val="accent2"/>
          </a:solidFill>
          <a:ln>
            <a:noFill/>
          </a:ln>
        </p:spPr>
        <p:txBody>
          <a:bodyPr vert="horz" lIns="182880" tIns="182880" rIns="182880" bIns="182880" rtlCol="0" anchor="ctr">
            <a:normAutofit/>
          </a:bodyPr>
          <a:lstStyle/>
          <a:p>
            <a:r>
              <a:rPr lang="en-US" sz="2300" kern="1200" cap="all" spc="200" baseline="0">
                <a:solidFill>
                  <a:schemeClr val="tx1"/>
                </a:solidFill>
                <a:latin typeface="+mj-lt"/>
                <a:ea typeface="+mj-ea"/>
                <a:cs typeface="+mj-cs"/>
              </a:rPr>
              <a:t>framework Suggestion</a:t>
            </a:r>
          </a:p>
        </p:txBody>
      </p:sp>
      <p:sp>
        <p:nvSpPr>
          <p:cNvPr id="3" name="Content Placeholder 2">
            <a:extLst>
              <a:ext uri="{FF2B5EF4-FFF2-40B4-BE49-F238E27FC236}">
                <a16:creationId xmlns:a16="http://schemas.microsoft.com/office/drawing/2014/main" id="{8CA3F213-D72F-791B-9847-80E99507EFCB}"/>
              </a:ext>
              <a:ext uri="{C183D7F6-B498-43B3-948B-1728B52AA6E4}">
                <adec:decorative xmlns:adec="http://schemas.microsoft.com/office/drawing/2017/decorative" val="0"/>
              </a:ext>
            </a:extLst>
          </p:cNvPr>
          <p:cNvSpPr>
            <a:spLocks noGrp="1"/>
          </p:cNvSpPr>
          <p:nvPr>
            <p:ph sz="half" idx="4294967295"/>
          </p:nvPr>
        </p:nvSpPr>
        <p:spPr>
          <a:xfrm>
            <a:off x="511629" y="617537"/>
            <a:ext cx="6908800" cy="5622925"/>
          </a:xfrm>
          <a:ln w="28575">
            <a:noFill/>
          </a:ln>
        </p:spPr>
        <p:txBody>
          <a:bodyPr vert="horz" lIns="91440" tIns="45720" rIns="91440" bIns="45720" rtlCol="0" anchor="ctr">
            <a:normAutofit fontScale="92500" lnSpcReduction="20000"/>
          </a:bodyPr>
          <a:lstStyle/>
          <a:p>
            <a:pPr algn="l">
              <a:lnSpc>
                <a:spcPts val="2100"/>
              </a:lnSpc>
              <a:spcBef>
                <a:spcPts val="975"/>
              </a:spcBef>
              <a:spcAft>
                <a:spcPts val="225"/>
              </a:spcAft>
              <a:buNone/>
            </a:pPr>
            <a:r>
              <a:rPr lang="en-US" b="1" i="0">
                <a:solidFill>
                  <a:srgbClr val="424242"/>
                </a:solidFill>
                <a:effectLst/>
                <a:latin typeface="Segoe Sans"/>
              </a:rPr>
              <a:t> </a:t>
            </a:r>
            <a:r>
              <a:rPr lang="en-US" sz="1700" b="1" i="0">
                <a:solidFill>
                  <a:srgbClr val="424242"/>
                </a:solidFill>
                <a:effectLst/>
                <a:latin typeface="Segoe Sans"/>
              </a:rPr>
              <a:t>Research Outline – Breakdown</a:t>
            </a:r>
          </a:p>
          <a:p>
            <a:pPr marL="342900" indent="-342900" algn="l">
              <a:lnSpc>
                <a:spcPts val="2100"/>
              </a:lnSpc>
              <a:spcBef>
                <a:spcPts val="975"/>
              </a:spcBef>
              <a:spcAft>
                <a:spcPts val="225"/>
              </a:spcAft>
              <a:buClr>
                <a:srgbClr val="002060"/>
              </a:buClr>
              <a:buFont typeface="+mj-lt"/>
              <a:buAutoNum type="arabicPeriod"/>
            </a:pPr>
            <a:endParaRPr lang="en-US" sz="1700" b="1" i="0">
              <a:solidFill>
                <a:srgbClr val="424242"/>
              </a:solidFill>
              <a:effectLst/>
              <a:latin typeface="Segoe Sans"/>
            </a:endParaRPr>
          </a:p>
          <a:p>
            <a:pPr marL="342900" indent="-342900" algn="l">
              <a:spcBef>
                <a:spcPts val="300"/>
              </a:spcBef>
              <a:spcAft>
                <a:spcPts val="600"/>
              </a:spcAft>
              <a:buClr>
                <a:srgbClr val="002060"/>
              </a:buClr>
              <a:buFont typeface="+mj-lt"/>
              <a:buAutoNum type="arabicPeriod"/>
            </a:pPr>
            <a:r>
              <a:rPr lang="en-US" sz="1700" b="1" i="0">
                <a:solidFill>
                  <a:srgbClr val="424242"/>
                </a:solidFill>
                <a:effectLst/>
                <a:latin typeface="Segoe Sans"/>
              </a:rPr>
              <a:t>Main Challenge or Issue</a:t>
            </a:r>
            <a:endParaRPr lang="en-US" sz="1700" b="0" i="0">
              <a:solidFill>
                <a:srgbClr val="424242"/>
              </a:solidFill>
              <a:effectLst/>
              <a:latin typeface="Segoe Sans"/>
            </a:endParaRPr>
          </a:p>
          <a:p>
            <a:pPr marL="800100" lvl="1" indent="-342900" algn="l">
              <a:spcBef>
                <a:spcPts val="300"/>
              </a:spcBef>
              <a:spcAft>
                <a:spcPts val="300"/>
              </a:spcAft>
              <a:buClr>
                <a:srgbClr val="002060"/>
              </a:buClr>
              <a:buFont typeface="+mj-lt"/>
              <a:buAutoNum type="arabicPeriod"/>
            </a:pPr>
            <a:r>
              <a:rPr lang="en-US" sz="1700" b="0" i="0">
                <a:solidFill>
                  <a:srgbClr val="424242"/>
                </a:solidFill>
                <a:effectLst/>
                <a:latin typeface="Segoe Sans"/>
              </a:rPr>
              <a:t>What problem are you addressing?</a:t>
            </a:r>
          </a:p>
          <a:p>
            <a:pPr marL="342900" indent="-342900" algn="l">
              <a:spcBef>
                <a:spcPts val="300"/>
              </a:spcBef>
              <a:spcAft>
                <a:spcPts val="600"/>
              </a:spcAft>
              <a:buClr>
                <a:srgbClr val="002060"/>
              </a:buClr>
              <a:buFont typeface="+mj-lt"/>
              <a:buAutoNum type="arabicPeriod"/>
            </a:pPr>
            <a:r>
              <a:rPr lang="en-US" sz="1700" b="1" i="0">
                <a:solidFill>
                  <a:srgbClr val="424242"/>
                </a:solidFill>
                <a:effectLst/>
                <a:latin typeface="Segoe Sans"/>
              </a:rPr>
              <a:t>What’s Known and Unknown</a:t>
            </a:r>
            <a:endParaRPr lang="en-US" sz="1700" b="0" i="0">
              <a:solidFill>
                <a:srgbClr val="424242"/>
              </a:solidFill>
              <a:effectLst/>
              <a:latin typeface="Segoe Sans"/>
            </a:endParaRPr>
          </a:p>
          <a:p>
            <a:pPr marL="800100" lvl="1" indent="-342900" algn="l">
              <a:spcBef>
                <a:spcPts val="300"/>
              </a:spcBef>
              <a:spcAft>
                <a:spcPts val="300"/>
              </a:spcAft>
              <a:buClr>
                <a:srgbClr val="002060"/>
              </a:buClr>
              <a:buFont typeface="+mj-lt"/>
              <a:buAutoNum type="arabicPeriod"/>
            </a:pPr>
            <a:r>
              <a:rPr lang="en-US" sz="1700" b="0" i="0">
                <a:solidFill>
                  <a:srgbClr val="424242"/>
                </a:solidFill>
                <a:effectLst/>
                <a:latin typeface="Segoe Sans"/>
              </a:rPr>
              <a:t>Briefly explain what researchers already know and what gaps still exist.</a:t>
            </a:r>
          </a:p>
          <a:p>
            <a:pPr marL="342900" indent="-342900" algn="l">
              <a:spcBef>
                <a:spcPts val="300"/>
              </a:spcBef>
              <a:spcAft>
                <a:spcPts val="600"/>
              </a:spcAft>
              <a:buClr>
                <a:srgbClr val="002060"/>
              </a:buClr>
              <a:buFont typeface="+mj-lt"/>
              <a:buAutoNum type="arabicPeriod"/>
            </a:pPr>
            <a:r>
              <a:rPr lang="en-US" sz="1700" b="1" i="0">
                <a:solidFill>
                  <a:srgbClr val="424242"/>
                </a:solidFill>
                <a:effectLst/>
                <a:latin typeface="Segoe Sans"/>
              </a:rPr>
              <a:t>Research Questions</a:t>
            </a:r>
            <a:endParaRPr lang="en-US" sz="1700" b="0" i="0">
              <a:solidFill>
                <a:srgbClr val="424242"/>
              </a:solidFill>
              <a:effectLst/>
              <a:latin typeface="Segoe Sans"/>
            </a:endParaRPr>
          </a:p>
          <a:p>
            <a:pPr marL="800100" lvl="1" indent="-342900" algn="l">
              <a:spcBef>
                <a:spcPts val="300"/>
              </a:spcBef>
              <a:spcAft>
                <a:spcPts val="300"/>
              </a:spcAft>
              <a:buClr>
                <a:srgbClr val="002060"/>
              </a:buClr>
              <a:buFont typeface="+mj-lt"/>
              <a:buAutoNum type="arabicPeriod"/>
            </a:pPr>
            <a:r>
              <a:rPr lang="en-US" sz="1700" b="0" i="0">
                <a:solidFill>
                  <a:srgbClr val="424242"/>
                </a:solidFill>
                <a:effectLst/>
                <a:latin typeface="Segoe Sans"/>
              </a:rPr>
              <a:t>What specific questions will your research try to answer?</a:t>
            </a:r>
          </a:p>
          <a:p>
            <a:pPr marL="342900" indent="-342900" algn="l">
              <a:spcBef>
                <a:spcPts val="300"/>
              </a:spcBef>
              <a:spcAft>
                <a:spcPts val="600"/>
              </a:spcAft>
              <a:buClr>
                <a:srgbClr val="002060"/>
              </a:buClr>
              <a:buFont typeface="+mj-lt"/>
              <a:buAutoNum type="arabicPeriod"/>
            </a:pPr>
            <a:r>
              <a:rPr lang="en-US" sz="1700" b="1" i="0">
                <a:solidFill>
                  <a:srgbClr val="424242"/>
                </a:solidFill>
                <a:effectLst/>
                <a:latin typeface="Segoe Sans"/>
              </a:rPr>
              <a:t>Theoretical and Methodological Framework</a:t>
            </a:r>
            <a:endParaRPr lang="en-US" sz="1700" b="0" i="0">
              <a:solidFill>
                <a:srgbClr val="424242"/>
              </a:solidFill>
              <a:effectLst/>
              <a:latin typeface="Segoe Sans"/>
            </a:endParaRPr>
          </a:p>
          <a:p>
            <a:pPr marL="800100" lvl="1" indent="-342900" algn="l">
              <a:spcBef>
                <a:spcPts val="300"/>
              </a:spcBef>
              <a:spcAft>
                <a:spcPts val="300"/>
              </a:spcAft>
              <a:buClr>
                <a:srgbClr val="002060"/>
              </a:buClr>
              <a:buFont typeface="+mj-lt"/>
              <a:buAutoNum type="arabicPeriod"/>
            </a:pPr>
            <a:r>
              <a:rPr lang="en-US" sz="1700" b="0" i="0">
                <a:solidFill>
                  <a:srgbClr val="424242"/>
                </a:solidFill>
                <a:effectLst/>
                <a:latin typeface="Segoe Sans"/>
              </a:rPr>
              <a:t>What theories and methods will guide your research?</a:t>
            </a:r>
          </a:p>
          <a:p>
            <a:pPr marL="342900" indent="-342900" algn="l">
              <a:spcBef>
                <a:spcPts val="300"/>
              </a:spcBef>
              <a:spcAft>
                <a:spcPts val="600"/>
              </a:spcAft>
              <a:buClr>
                <a:srgbClr val="002060"/>
              </a:buClr>
              <a:buFont typeface="+mj-lt"/>
              <a:buAutoNum type="arabicPeriod"/>
            </a:pPr>
            <a:r>
              <a:rPr lang="en-US" sz="1700" b="1" i="0">
                <a:solidFill>
                  <a:srgbClr val="424242"/>
                </a:solidFill>
                <a:effectLst/>
                <a:latin typeface="Segoe Sans"/>
              </a:rPr>
              <a:t>Proposed Methods</a:t>
            </a:r>
            <a:endParaRPr lang="en-US" sz="1700" b="0" i="0">
              <a:solidFill>
                <a:srgbClr val="424242"/>
              </a:solidFill>
              <a:effectLst/>
              <a:latin typeface="Segoe Sans"/>
            </a:endParaRPr>
          </a:p>
          <a:p>
            <a:pPr marL="800100" lvl="1" indent="-342900" algn="l">
              <a:spcBef>
                <a:spcPts val="300"/>
              </a:spcBef>
              <a:spcAft>
                <a:spcPts val="300"/>
              </a:spcAft>
              <a:buClr>
                <a:srgbClr val="002060"/>
              </a:buClr>
              <a:buFont typeface="+mj-lt"/>
              <a:buAutoNum type="arabicPeriod"/>
            </a:pPr>
            <a:r>
              <a:rPr lang="en-US" sz="1700" b="0" i="0">
                <a:solidFill>
                  <a:srgbClr val="424242"/>
                </a:solidFill>
                <a:effectLst/>
                <a:latin typeface="Segoe Sans"/>
              </a:rPr>
              <a:t>What steps or techniques will you use to carry out the research?</a:t>
            </a:r>
          </a:p>
          <a:p>
            <a:pPr marL="342900" indent="-342900" algn="l">
              <a:spcBef>
                <a:spcPts val="300"/>
              </a:spcBef>
              <a:spcAft>
                <a:spcPts val="600"/>
              </a:spcAft>
              <a:buClr>
                <a:srgbClr val="002060"/>
              </a:buClr>
              <a:buFont typeface="+mj-lt"/>
              <a:buAutoNum type="arabicPeriod"/>
            </a:pPr>
            <a:r>
              <a:rPr lang="en-US" sz="1700" b="1" i="0">
                <a:solidFill>
                  <a:srgbClr val="424242"/>
                </a:solidFill>
                <a:effectLst/>
                <a:latin typeface="Segoe Sans"/>
              </a:rPr>
              <a:t>Contribution to Knowledge</a:t>
            </a:r>
            <a:endParaRPr lang="en-US" sz="1700" b="0" i="0">
              <a:solidFill>
                <a:srgbClr val="424242"/>
              </a:solidFill>
              <a:effectLst/>
              <a:latin typeface="Segoe Sans"/>
            </a:endParaRPr>
          </a:p>
          <a:p>
            <a:pPr marL="800100" lvl="1" indent="-342900" algn="l">
              <a:spcBef>
                <a:spcPts val="300"/>
              </a:spcBef>
              <a:spcAft>
                <a:spcPts val="300"/>
              </a:spcAft>
              <a:buClr>
                <a:srgbClr val="002060"/>
              </a:buClr>
              <a:buFont typeface="+mj-lt"/>
              <a:buAutoNum type="arabicPeriod"/>
            </a:pPr>
            <a:r>
              <a:rPr lang="en-US" sz="1700" b="0" i="0">
                <a:solidFill>
                  <a:srgbClr val="424242"/>
                </a:solidFill>
                <a:effectLst/>
                <a:latin typeface="Segoe Sans"/>
              </a:rPr>
              <a:t>How will your findings advance your field or help other areas of research?</a:t>
            </a:r>
          </a:p>
          <a:p>
            <a:pPr marL="342900" indent="-342900" algn="l">
              <a:spcBef>
                <a:spcPts val="300"/>
              </a:spcBef>
              <a:spcAft>
                <a:spcPts val="600"/>
              </a:spcAft>
              <a:buClr>
                <a:srgbClr val="002060"/>
              </a:buClr>
              <a:buFont typeface="+mj-lt"/>
              <a:buAutoNum type="arabicPeriod"/>
            </a:pPr>
            <a:r>
              <a:rPr lang="en-US" sz="1700" b="1" i="0">
                <a:solidFill>
                  <a:srgbClr val="424242"/>
                </a:solidFill>
                <a:effectLst/>
                <a:latin typeface="Segoe Sans"/>
              </a:rPr>
              <a:t>Public Good / Social Impact</a:t>
            </a:r>
            <a:endParaRPr lang="en-US" sz="1700" b="0" i="0">
              <a:solidFill>
                <a:srgbClr val="424242"/>
              </a:solidFill>
              <a:effectLst/>
              <a:latin typeface="Segoe Sans"/>
            </a:endParaRPr>
          </a:p>
          <a:p>
            <a:pPr marL="800100" lvl="1" indent="-342900" algn="l">
              <a:spcBef>
                <a:spcPts val="300"/>
              </a:spcBef>
              <a:spcAft>
                <a:spcPts val="300"/>
              </a:spcAft>
              <a:buClr>
                <a:srgbClr val="002060"/>
              </a:buClr>
              <a:buFont typeface="+mj-lt"/>
              <a:buAutoNum type="arabicPeriod"/>
            </a:pPr>
            <a:r>
              <a:rPr lang="en-US" sz="1700" b="0" i="0">
                <a:solidFill>
                  <a:srgbClr val="424242"/>
                </a:solidFill>
                <a:effectLst/>
                <a:latin typeface="Segoe Sans"/>
              </a:rPr>
              <a:t>How could your research benefit society or make a positive difference?</a:t>
            </a:r>
          </a:p>
          <a:p>
            <a:pPr>
              <a:lnSpc>
                <a:spcPct val="90000"/>
              </a:lnSpc>
            </a:pPr>
            <a:endParaRPr lang="en-US" sz="1400">
              <a:solidFill>
                <a:srgbClr val="404040"/>
              </a:solidFill>
            </a:endParaRPr>
          </a:p>
        </p:txBody>
      </p:sp>
    </p:spTree>
    <p:extLst>
      <p:ext uri="{BB962C8B-B14F-4D97-AF65-F5344CB8AC3E}">
        <p14:creationId xmlns:p14="http://schemas.microsoft.com/office/powerpoint/2010/main" val="1755910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56436-F619-8982-04D5-219CB1279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5A35F-1A8E-82A6-EFF3-C5FD79A9F898}"/>
              </a:ext>
            </a:extLst>
          </p:cNvPr>
          <p:cNvSpPr>
            <a:spLocks noGrp="1"/>
          </p:cNvSpPr>
          <p:nvPr>
            <p:ph type="title"/>
          </p:nvPr>
        </p:nvSpPr>
        <p:spPr>
          <a:xfrm>
            <a:off x="931580" y="1425440"/>
            <a:ext cx="4486656" cy="1141497"/>
          </a:xfrm>
        </p:spPr>
        <p:txBody>
          <a:bodyPr>
            <a:normAutofit fontScale="90000"/>
          </a:bodyPr>
          <a:lstStyle/>
          <a:p>
            <a:r>
              <a:rPr lang="en-US"/>
              <a:t>San Francisco Declaration on research assessment</a:t>
            </a:r>
            <a:endParaRPr lang="en-CA"/>
          </a:p>
        </p:txBody>
      </p:sp>
      <p:sp>
        <p:nvSpPr>
          <p:cNvPr id="3" name="Content Placeholder 2">
            <a:extLst>
              <a:ext uri="{FF2B5EF4-FFF2-40B4-BE49-F238E27FC236}">
                <a16:creationId xmlns:a16="http://schemas.microsoft.com/office/drawing/2014/main" id="{C96C19FC-ADFF-DCDD-76BF-DDBF4792BBB0}"/>
              </a:ext>
            </a:extLst>
          </p:cNvPr>
          <p:cNvSpPr>
            <a:spLocks noGrp="1"/>
          </p:cNvSpPr>
          <p:nvPr>
            <p:ph idx="1"/>
          </p:nvPr>
        </p:nvSpPr>
        <p:spPr>
          <a:xfrm>
            <a:off x="6303126" y="1425440"/>
            <a:ext cx="5651546" cy="3822192"/>
          </a:xfrm>
        </p:spPr>
        <p:txBody>
          <a:bodyPr/>
          <a:lstStyle/>
          <a:p>
            <a:pPr algn="l">
              <a:lnSpc>
                <a:spcPts val="2550"/>
              </a:lnSpc>
              <a:spcBef>
                <a:spcPts val="1875"/>
              </a:spcBef>
              <a:spcAft>
                <a:spcPts val="863"/>
              </a:spcAft>
              <a:buNone/>
            </a:pPr>
            <a:r>
              <a:rPr lang="en-US" sz="1800" b="1" i="0">
                <a:solidFill>
                  <a:srgbClr val="000000"/>
                </a:solidFill>
                <a:effectLst/>
              </a:rPr>
              <a:t>San Francisco Declaration on Research Assessment</a:t>
            </a:r>
          </a:p>
          <a:p>
            <a:pPr marL="0" indent="0" algn="l">
              <a:lnSpc>
                <a:spcPts val="1650"/>
              </a:lnSpc>
              <a:spcAft>
                <a:spcPts val="1500"/>
              </a:spcAft>
              <a:buNone/>
            </a:pPr>
            <a:r>
              <a:rPr lang="en-US" sz="1800" b="0" i="0">
                <a:effectLst/>
              </a:rPr>
              <a:t>CIHR, NSERC and SSHRC, along with other Canadian research funding agencies, are signatories of the </a:t>
            </a:r>
            <a:r>
              <a:rPr lang="en-US" sz="1800" b="0" i="0" u="sng">
                <a:effectLst/>
                <a:hlinkClick r:id="rId3">
                  <a:extLst>
                    <a:ext uri="{A12FA001-AC4F-418D-AE19-62706E023703}">
                      <ahyp:hlinkClr xmlns:ahyp="http://schemas.microsoft.com/office/drawing/2018/hyperlinkcolor" val="tx"/>
                    </a:ext>
                  </a:extLst>
                </a:hlinkClick>
              </a:rPr>
              <a:t>San Francisco Declaration on Research Assessment (DORA)</a:t>
            </a:r>
            <a:r>
              <a:rPr lang="en-US" sz="1800" b="0" i="0">
                <a:effectLst/>
              </a:rPr>
              <a:t>. </a:t>
            </a:r>
          </a:p>
          <a:p>
            <a:pPr marL="0" indent="0" algn="l">
              <a:lnSpc>
                <a:spcPts val="1650"/>
              </a:lnSpc>
              <a:spcAft>
                <a:spcPts val="1500"/>
              </a:spcAft>
              <a:buNone/>
            </a:pPr>
            <a:r>
              <a:rPr lang="en-US" sz="1800" b="0" i="0">
                <a:effectLst/>
              </a:rPr>
              <a:t>The agencies are committed to meaningful assessment of excellence in research funding and to ensuring that a wide range of research results and outcomes are considered and valued as part of the assessment process. </a:t>
            </a:r>
          </a:p>
          <a:p>
            <a:pPr marL="0" indent="0" algn="l">
              <a:lnSpc>
                <a:spcPts val="1650"/>
              </a:lnSpc>
              <a:spcAft>
                <a:spcPts val="1500"/>
              </a:spcAft>
              <a:buNone/>
            </a:pPr>
            <a:r>
              <a:rPr lang="en-US" sz="1800" b="0" i="0">
                <a:effectLst/>
              </a:rPr>
              <a:t>The agencies will continue to work to ensure that their strategies, policies and guidance align with DORA.</a:t>
            </a:r>
          </a:p>
          <a:p>
            <a:endParaRPr lang="en-CA"/>
          </a:p>
        </p:txBody>
      </p:sp>
      <p:pic>
        <p:nvPicPr>
          <p:cNvPr id="4" name="Picture 3">
            <a:extLst>
              <a:ext uri="{FF2B5EF4-FFF2-40B4-BE49-F238E27FC236}">
                <a16:creationId xmlns:a16="http://schemas.microsoft.com/office/drawing/2014/main" id="{9FA587D7-A475-6EA2-136F-461997E3DD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6084" y="3323374"/>
            <a:ext cx="3956659" cy="2637772"/>
          </a:xfrm>
          <a:prstGeom prst="rect">
            <a:avLst/>
          </a:prstGeom>
          <a:ln w="28575">
            <a:solidFill>
              <a:schemeClr val="tx1"/>
            </a:solidFill>
          </a:ln>
        </p:spPr>
      </p:pic>
    </p:spTree>
    <p:extLst>
      <p:ext uri="{BB962C8B-B14F-4D97-AF65-F5344CB8AC3E}">
        <p14:creationId xmlns:p14="http://schemas.microsoft.com/office/powerpoint/2010/main" val="160716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3D306E1-2615-D134-1E33-542B44714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1019C-B50B-B8A1-E7F4-06F1008403B8}"/>
              </a:ext>
            </a:extLst>
          </p:cNvPr>
          <p:cNvSpPr>
            <a:spLocks noGrp="1"/>
          </p:cNvSpPr>
          <p:nvPr>
            <p:ph type="title"/>
          </p:nvPr>
        </p:nvSpPr>
        <p:spPr>
          <a:xfrm>
            <a:off x="486156" y="384374"/>
            <a:ext cx="5315930" cy="798794"/>
          </a:xfrm>
        </p:spPr>
        <p:txBody>
          <a:bodyPr vert="horz" lIns="182880" tIns="182880" rIns="182880" bIns="182880" rtlCol="0" anchor="ctr">
            <a:normAutofit/>
          </a:bodyPr>
          <a:lstStyle/>
          <a:p>
            <a:r>
              <a:rPr lang="en-US" sz="2400"/>
              <a:t>Transcripts </a:t>
            </a:r>
          </a:p>
        </p:txBody>
      </p:sp>
      <p:sp>
        <p:nvSpPr>
          <p:cNvPr id="3" name="Content Placeholder 2">
            <a:extLst>
              <a:ext uri="{FF2B5EF4-FFF2-40B4-BE49-F238E27FC236}">
                <a16:creationId xmlns:a16="http://schemas.microsoft.com/office/drawing/2014/main" id="{E75A5F83-F389-0BD7-847E-654B3A1AA13B}"/>
              </a:ext>
            </a:extLst>
          </p:cNvPr>
          <p:cNvSpPr>
            <a:spLocks noGrp="1"/>
          </p:cNvSpPr>
          <p:nvPr>
            <p:ph idx="1"/>
          </p:nvPr>
        </p:nvSpPr>
        <p:spPr>
          <a:xfrm>
            <a:off x="121893" y="1404258"/>
            <a:ext cx="6095999" cy="4669972"/>
          </a:xfrm>
        </p:spPr>
        <p:txBody>
          <a:bodyPr vert="horz" lIns="91440" tIns="45720" rIns="91440" bIns="45720" rtlCol="0">
            <a:normAutofit/>
          </a:bodyPr>
          <a:lstStyle/>
          <a:p>
            <a:pPr marL="0" indent="0">
              <a:lnSpc>
                <a:spcPct val="90000"/>
              </a:lnSpc>
              <a:buNone/>
            </a:pPr>
            <a:r>
              <a:rPr lang="en-US" sz="1600">
                <a:solidFill>
                  <a:schemeClr val="tx1">
                    <a:lumMod val="85000"/>
                    <a:lumOff val="15000"/>
                  </a:schemeClr>
                </a:solidFill>
              </a:rPr>
              <a:t>Include up-to-date copes of official transcripts of ALL your undergraduate and graduate studies in the application. </a:t>
            </a:r>
          </a:p>
          <a:p>
            <a:pPr marL="0" indent="0">
              <a:lnSpc>
                <a:spcPct val="90000"/>
              </a:lnSpc>
              <a:buNone/>
            </a:pPr>
            <a:r>
              <a:rPr lang="en-US" sz="1600">
                <a:solidFill>
                  <a:schemeClr val="tx1">
                    <a:lumMod val="85000"/>
                    <a:lumOff val="15000"/>
                  </a:schemeClr>
                </a:solidFill>
              </a:rPr>
              <a:t>Retain the paper copy of any attached transcripts.</a:t>
            </a:r>
          </a:p>
          <a:p>
            <a:pPr marL="0" indent="0">
              <a:lnSpc>
                <a:spcPct val="90000"/>
              </a:lnSpc>
              <a:buNone/>
            </a:pPr>
            <a:r>
              <a:rPr lang="en-US" sz="1600">
                <a:solidFill>
                  <a:schemeClr val="tx1">
                    <a:lumMod val="85000"/>
                    <a:lumOff val="15000"/>
                  </a:schemeClr>
                </a:solidFill>
              </a:rPr>
              <a:t>Up-to-date “copies” of official transcripts are defined as transcripts issued by the Registrar’s Office and dated or issued in the fall session of the year of application (if currently registered) or after the last term completed (if not currently registered).</a:t>
            </a:r>
          </a:p>
          <a:p>
            <a:pPr marL="0" indent="0">
              <a:lnSpc>
                <a:spcPct val="90000"/>
              </a:lnSpc>
              <a:buNone/>
            </a:pPr>
            <a:r>
              <a:rPr lang="en-US" sz="1600">
                <a:solidFill>
                  <a:schemeClr val="tx1">
                    <a:lumMod val="85000"/>
                    <a:lumOff val="15000"/>
                  </a:schemeClr>
                </a:solidFill>
              </a:rPr>
              <a:t>Applicants are responsible for collecting, uploading, and confirming legibility of previous and current transcripts.</a:t>
            </a:r>
          </a:p>
          <a:p>
            <a:pPr marL="0" indent="0">
              <a:lnSpc>
                <a:spcPct val="90000"/>
              </a:lnSpc>
              <a:buNone/>
            </a:pPr>
            <a:r>
              <a:rPr lang="en-US" sz="1600">
                <a:solidFill>
                  <a:srgbClr val="000066"/>
                </a:solidFill>
              </a:rPr>
              <a:t>If you have started your M.A. or M.Sc. or Ph.D. graduate program in Fall 2025 – you </a:t>
            </a:r>
            <a:r>
              <a:rPr lang="en-US" sz="1600" b="1">
                <a:solidFill>
                  <a:srgbClr val="000066"/>
                </a:solidFill>
              </a:rPr>
              <a:t>must</a:t>
            </a:r>
            <a:r>
              <a:rPr lang="en-US" sz="1600">
                <a:solidFill>
                  <a:srgbClr val="000066"/>
                </a:solidFill>
              </a:rPr>
              <a:t> include transcripts from your current program, as it indicates months of study in your graduate program. </a:t>
            </a:r>
          </a:p>
          <a:p>
            <a:pPr marL="0" indent="0">
              <a:lnSpc>
                <a:spcPct val="90000"/>
              </a:lnSpc>
              <a:buNone/>
            </a:pPr>
            <a:endParaRPr lang="en-US" sz="1600">
              <a:solidFill>
                <a:schemeClr val="tx1">
                  <a:lumMod val="85000"/>
                  <a:lumOff val="15000"/>
                </a:schemeClr>
              </a:solidFill>
            </a:endParaRPr>
          </a:p>
          <a:p>
            <a:pPr marL="0" indent="0">
              <a:lnSpc>
                <a:spcPct val="90000"/>
              </a:lnSpc>
              <a:buNone/>
            </a:pPr>
            <a:r>
              <a:rPr lang="en-US" sz="1600" b="1">
                <a:solidFill>
                  <a:schemeClr val="tx1">
                    <a:lumMod val="85000"/>
                    <a:lumOff val="15000"/>
                  </a:schemeClr>
                </a:solidFill>
              </a:rPr>
              <a:t>Review the application instructions. </a:t>
            </a:r>
          </a:p>
          <a:p>
            <a:pPr>
              <a:lnSpc>
                <a:spcPct val="90000"/>
              </a:lnSpc>
            </a:pPr>
            <a:endParaRPr lang="en-US" sz="1000">
              <a:solidFill>
                <a:schemeClr val="tx1">
                  <a:lumMod val="85000"/>
                  <a:lumOff val="15000"/>
                </a:schemeClr>
              </a:solidFill>
            </a:endParaRPr>
          </a:p>
        </p:txBody>
      </p:sp>
      <p:pic>
        <p:nvPicPr>
          <p:cNvPr id="4100" name="Picture 4">
            <a:extLst>
              <a:ext uri="{FF2B5EF4-FFF2-40B4-BE49-F238E27FC236}">
                <a16:creationId xmlns:a16="http://schemas.microsoft.com/office/drawing/2014/main" id="{5E967E1E-0AC9-5F00-114E-D77BEAB6A6C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465" r="20486" b="2"/>
          <a:stretch>
            <a:fillRect/>
          </a:stretch>
        </p:blipFill>
        <p:spPr bwMode="auto">
          <a:xfrm>
            <a:off x="6941977" y="805354"/>
            <a:ext cx="2199481" cy="190195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A440F0-1AA9-56A4-CBBB-6B22CE64978F}"/>
              </a:ext>
              <a:ext uri="{C183D7F6-B498-43B3-948B-1728B52AA6E4}">
                <adec:decorative xmlns:adec="http://schemas.microsoft.com/office/drawing/2017/decorative" val="1"/>
              </a:ext>
            </a:extLst>
          </p:cNvPr>
          <p:cNvPicPr>
            <a:picLocks noChangeAspect="1"/>
          </p:cNvPicPr>
          <p:nvPr/>
        </p:nvPicPr>
        <p:blipFill>
          <a:blip r:embed="rId3"/>
          <a:srcRect l="15614" r="9606" b="-6"/>
          <a:stretch>
            <a:fillRect/>
          </a:stretch>
        </p:blipFill>
        <p:spPr>
          <a:xfrm>
            <a:off x="9236479" y="805351"/>
            <a:ext cx="2130620" cy="1901950"/>
          </a:xfrm>
          <a:prstGeom prst="rect">
            <a:avLst/>
          </a:prstGeom>
          <a:ln w="28575">
            <a:solidFill>
              <a:schemeClr val="tx1"/>
            </a:solidFill>
          </a:ln>
        </p:spPr>
      </p:pic>
      <p:pic>
        <p:nvPicPr>
          <p:cNvPr id="4098" name="Picture 2">
            <a:extLst>
              <a:ext uri="{FF2B5EF4-FFF2-40B4-BE49-F238E27FC236}">
                <a16:creationId xmlns:a16="http://schemas.microsoft.com/office/drawing/2014/main" id="{C74A6322-9332-EE47-C5BA-E438840D46E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448" b="-2"/>
          <a:stretch>
            <a:fillRect/>
          </a:stretch>
        </p:blipFill>
        <p:spPr bwMode="auto">
          <a:xfrm>
            <a:off x="7000111" y="2866502"/>
            <a:ext cx="4282693" cy="273258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952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A123E22-063C-52AC-4E43-FF2D3B302481}"/>
              </a:ext>
              <a:ext uri="{C183D7F6-B498-43B3-948B-1728B52AA6E4}">
                <adec:decorative xmlns:adec="http://schemas.microsoft.com/office/drawing/2017/decorative" val="0"/>
              </a:ext>
            </a:extLst>
          </p:cNvPr>
          <p:cNvSpPr>
            <a:spLocks noGrp="1"/>
          </p:cNvSpPr>
          <p:nvPr>
            <p:ph type="title"/>
          </p:nvPr>
        </p:nvSpPr>
        <p:spPr>
          <a:xfrm>
            <a:off x="6573028" y="292976"/>
            <a:ext cx="5207167" cy="1174991"/>
          </a:xfrm>
        </p:spPr>
        <p:txBody>
          <a:bodyPr vert="horz" lIns="182880" tIns="182880" rIns="182880" bIns="182880" rtlCol="0" anchor="ctr">
            <a:normAutofit/>
          </a:bodyPr>
          <a:lstStyle/>
          <a:p>
            <a:r>
              <a:rPr lang="en-US" sz="1900"/>
              <a:t>Scholarship Application Recommendation Letters</a:t>
            </a:r>
          </a:p>
        </p:txBody>
      </p:sp>
      <p:sp>
        <p:nvSpPr>
          <p:cNvPr id="16" name="TextBox 15">
            <a:extLst>
              <a:ext uri="{FF2B5EF4-FFF2-40B4-BE49-F238E27FC236}">
                <a16:creationId xmlns:a16="http://schemas.microsoft.com/office/drawing/2014/main" id="{FB1C3EE2-4354-FC53-358F-C100AB34DD6F}"/>
              </a:ext>
            </a:extLst>
          </p:cNvPr>
          <p:cNvSpPr txBox="1"/>
          <p:nvPr/>
        </p:nvSpPr>
        <p:spPr>
          <a:xfrm>
            <a:off x="6464583" y="1654629"/>
            <a:ext cx="5596788" cy="5072742"/>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Recommendation letters might be called:</a:t>
            </a:r>
          </a:p>
          <a:p>
            <a:pPr marL="57150" marR="0" lvl="0" indent="-228600" algn="l" defTabSz="914400" rtl="0" eaLnBrk="1" fontAlgn="auto" latinLnBrk="0" hangingPunct="1">
              <a:lnSpc>
                <a:spcPct val="90000"/>
              </a:lnSpc>
              <a:spcBef>
                <a:spcPts val="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Letter of Appraisal</a:t>
            </a:r>
          </a:p>
          <a:p>
            <a:pPr marL="57150" marR="0" lvl="0" indent="-228600" algn="l" defTabSz="914400" rtl="0" eaLnBrk="1" fontAlgn="auto" latinLnBrk="0" hangingPunct="1">
              <a:lnSpc>
                <a:spcPct val="90000"/>
              </a:lnSpc>
              <a:spcBef>
                <a:spcPts val="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Report on the Applicant</a:t>
            </a:r>
          </a:p>
          <a:p>
            <a:pPr marL="57150" marR="0" lvl="0" indent="-228600" algn="l" defTabSz="914400" rtl="0" eaLnBrk="1" fontAlgn="auto" latinLnBrk="0" hangingPunct="1">
              <a:lnSpc>
                <a:spcPct val="90000"/>
              </a:lnSpc>
              <a:spcBef>
                <a:spcPts val="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Reference Assessment or Referee Assessment</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endParaRPr>
          </a:p>
          <a:p>
            <a:pPr marL="285750" marR="0" lvl="0" indent="-285750" algn="l" defTabSz="914400" rtl="0" eaLnBrk="1" fontAlgn="auto" latinLnBrk="0" hangingPunct="1">
              <a:lnSpc>
                <a:spcPct val="90000"/>
              </a:lnSpc>
              <a:spcBef>
                <a:spcPts val="1000"/>
              </a:spcBef>
              <a:spcAft>
                <a:spcPts val="0"/>
              </a:spcAft>
              <a:buClr>
                <a:srgbClr val="9BAFB5"/>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Recommendation letters are a significant part of the evaluation of an applicant. </a:t>
            </a:r>
          </a:p>
          <a:p>
            <a:pPr marL="285750" marR="0" lvl="0" indent="-285750" algn="l" defTabSz="914400" rtl="0" eaLnBrk="1" fontAlgn="auto" latinLnBrk="0" hangingPunct="1">
              <a:lnSpc>
                <a:spcPct val="90000"/>
              </a:lnSpc>
              <a:spcBef>
                <a:spcPts val="1000"/>
              </a:spcBef>
              <a:spcAft>
                <a:spcPts val="0"/>
              </a:spcAft>
              <a:buClr>
                <a:srgbClr val="9BAFB5"/>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It is critical that a “referee” relate their comments to the competition’s selection criteria.  </a:t>
            </a:r>
          </a:p>
          <a:p>
            <a:pPr marL="285750" marR="0" lvl="0" indent="-285750" algn="l" defTabSz="914400" rtl="0" eaLnBrk="1" fontAlgn="auto" latinLnBrk="0" hangingPunct="1">
              <a:lnSpc>
                <a:spcPct val="90000"/>
              </a:lnSpc>
              <a:spcBef>
                <a:spcPts val="1000"/>
              </a:spcBef>
              <a:spcAft>
                <a:spcPts val="0"/>
              </a:spcAft>
              <a:buClr>
                <a:srgbClr val="9BAFB5"/>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They provide a meaningful commentary on an applicant’s skills, knowledge, experience, research potential.  </a:t>
            </a:r>
          </a:p>
          <a:p>
            <a:pPr marL="285750" marR="0" lvl="0" indent="-285750" algn="l" defTabSz="914400" rtl="0" eaLnBrk="1" fontAlgn="auto" latinLnBrk="0" hangingPunct="1">
              <a:lnSpc>
                <a:spcPct val="90000"/>
              </a:lnSpc>
              <a:spcBef>
                <a:spcPts val="1000"/>
              </a:spcBef>
              <a:spcAft>
                <a:spcPts val="0"/>
              </a:spcAft>
              <a:buClr>
                <a:srgbClr val="9BAFB5"/>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Adjudication committee members rely on these letters to review their own ranking of the application in comparison to the pool of applicants. </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Always review the instructions provided to referees</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endParaRPr>
          </a:p>
        </p:txBody>
      </p:sp>
      <p:pic>
        <p:nvPicPr>
          <p:cNvPr id="2" name="Picture 1">
            <a:extLst>
              <a:ext uri="{FF2B5EF4-FFF2-40B4-BE49-F238E27FC236}">
                <a16:creationId xmlns:a16="http://schemas.microsoft.com/office/drawing/2014/main" id="{B98480F8-FD4C-473C-0694-B7D50CDEC2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129" y="1883228"/>
            <a:ext cx="4637315" cy="3091543"/>
          </a:xfrm>
          <a:prstGeom prst="rect">
            <a:avLst/>
          </a:prstGeom>
          <a:ln w="28575">
            <a:solidFill>
              <a:schemeClr val="tx1"/>
            </a:solidFill>
          </a:ln>
        </p:spPr>
      </p:pic>
    </p:spTree>
    <p:extLst>
      <p:ext uri="{BB962C8B-B14F-4D97-AF65-F5344CB8AC3E}">
        <p14:creationId xmlns:p14="http://schemas.microsoft.com/office/powerpoint/2010/main" val="486389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B1ED-4D78-65EC-0579-DA9E41D7C42C}"/>
              </a:ext>
            </a:extLst>
          </p:cNvPr>
          <p:cNvSpPr>
            <a:spLocks noGrp="1"/>
          </p:cNvSpPr>
          <p:nvPr>
            <p:ph type="title"/>
          </p:nvPr>
        </p:nvSpPr>
        <p:spPr>
          <a:xfrm>
            <a:off x="778919" y="167952"/>
            <a:ext cx="5925310" cy="780402"/>
          </a:xfrm>
        </p:spPr>
        <p:txBody>
          <a:bodyPr vert="horz" lIns="182880" tIns="182880" rIns="182880" bIns="182880" rtlCol="0" anchor="ctr">
            <a:normAutofit/>
          </a:bodyPr>
          <a:lstStyle/>
          <a:p>
            <a:r>
              <a:rPr lang="en-US" sz="2400"/>
              <a:t>Reference Instructions </a:t>
            </a:r>
          </a:p>
        </p:txBody>
      </p:sp>
      <p:sp>
        <p:nvSpPr>
          <p:cNvPr id="6" name="TextBox 5">
            <a:extLst>
              <a:ext uri="{FF2B5EF4-FFF2-40B4-BE49-F238E27FC236}">
                <a16:creationId xmlns:a16="http://schemas.microsoft.com/office/drawing/2014/main" id="{62608B12-09DF-464F-8EE6-94B3B8A7D99F}"/>
              </a:ext>
            </a:extLst>
          </p:cNvPr>
          <p:cNvSpPr txBox="1"/>
          <p:nvPr/>
        </p:nvSpPr>
        <p:spPr>
          <a:xfrm>
            <a:off x="164842" y="1066800"/>
            <a:ext cx="6997958" cy="5693866"/>
          </a:xfrm>
          <a:prstGeom prst="rect">
            <a:avLst/>
          </a:prstGeom>
          <a:noFill/>
        </p:spPr>
        <p:txBody>
          <a:bodyPr wrap="square">
            <a:spAutoFit/>
          </a:bodyPr>
          <a:lstStyle/>
          <a:p>
            <a:pPr algn="l">
              <a:spcAft>
                <a:spcPts val="1200"/>
              </a:spcAft>
            </a:pPr>
            <a:r>
              <a:rPr lang="en-US" sz="1600" b="1" i="0">
                <a:solidFill>
                  <a:srgbClr val="0B2318"/>
                </a:solidFill>
                <a:effectLst/>
              </a:rPr>
              <a:t>Reference letters:</a:t>
            </a:r>
            <a:r>
              <a:rPr lang="en-US" sz="1600" b="0" i="0">
                <a:solidFill>
                  <a:srgbClr val="0B2318"/>
                </a:solidFill>
                <a:effectLst/>
              </a:rPr>
              <a:t> Two academic referees are required to support your application for the OGS/QEII-GSST.</a:t>
            </a:r>
          </a:p>
          <a:p>
            <a:pPr algn="l">
              <a:spcAft>
                <a:spcPts val="1200"/>
              </a:spcAft>
            </a:pPr>
            <a:r>
              <a:rPr lang="en-US" sz="1600" b="0" i="0">
                <a:solidFill>
                  <a:srgbClr val="0B2318"/>
                </a:solidFill>
                <a:effectLst/>
              </a:rPr>
              <a:t>Assessment Reports will </a:t>
            </a:r>
            <a:r>
              <a:rPr lang="en-US" sz="1600" b="1" i="0">
                <a:solidFill>
                  <a:srgbClr val="0B2318"/>
                </a:solidFill>
                <a:effectLst/>
              </a:rPr>
              <a:t>only</a:t>
            </a:r>
            <a:r>
              <a:rPr lang="en-US" sz="1600" b="0" i="0">
                <a:solidFill>
                  <a:srgbClr val="0B2318"/>
                </a:solidFill>
                <a:effectLst/>
              </a:rPr>
              <a:t> be accepted by email. </a:t>
            </a:r>
          </a:p>
          <a:p>
            <a:pPr algn="l">
              <a:spcAft>
                <a:spcPts val="1200"/>
              </a:spcAft>
            </a:pPr>
            <a:r>
              <a:rPr lang="en-US" sz="1600" b="0" i="0">
                <a:solidFill>
                  <a:srgbClr val="0B2318"/>
                </a:solidFill>
                <a:effectLst/>
              </a:rPr>
              <a:t>Your referees must send these from their institutional email address to </a:t>
            </a:r>
            <a:r>
              <a:rPr lang="en-US" sz="1600" b="1" i="0" u="sng">
                <a:solidFill>
                  <a:srgbClr val="4C6F7C"/>
                </a:solidFill>
                <a:effectLst/>
                <a:hlinkClick r:id="rId3">
                  <a:extLst>
                    <a:ext uri="{A12FA001-AC4F-418D-AE19-62706E023703}">
                      <ahyp:hlinkClr xmlns:ahyp="http://schemas.microsoft.com/office/drawing/2018/hyperlinkcolor" val="tx"/>
                    </a:ext>
                  </a:extLst>
                </a:hlinkClick>
              </a:rPr>
              <a:t>gradscholarshipreference@trentu.ca</a:t>
            </a:r>
            <a:r>
              <a:rPr lang="en-US" sz="1600" b="1" i="0">
                <a:solidFill>
                  <a:srgbClr val="4C6F7C"/>
                </a:solidFill>
                <a:effectLst/>
              </a:rPr>
              <a:t> </a:t>
            </a:r>
            <a:r>
              <a:rPr lang="en-US" sz="1600" b="0" i="0">
                <a:solidFill>
                  <a:srgbClr val="0B2318"/>
                </a:solidFill>
                <a:effectLst/>
              </a:rPr>
              <a:t>by the posted deadline. </a:t>
            </a:r>
          </a:p>
          <a:p>
            <a:pPr algn="l">
              <a:spcAft>
                <a:spcPts val="1200"/>
              </a:spcAft>
            </a:pPr>
            <a:r>
              <a:rPr lang="en-US" sz="1600" b="0" i="0">
                <a:solidFill>
                  <a:srgbClr val="0B2318"/>
                </a:solidFill>
                <a:effectLst/>
              </a:rPr>
              <a:t>Maximum two pages. </a:t>
            </a:r>
          </a:p>
          <a:p>
            <a:pPr algn="l">
              <a:spcAft>
                <a:spcPts val="1200"/>
              </a:spcAft>
            </a:pPr>
            <a:r>
              <a:rPr lang="en-US" sz="1600" b="1" i="0">
                <a:solidFill>
                  <a:srgbClr val="0B2318"/>
                </a:solidFill>
                <a:effectLst/>
              </a:rPr>
              <a:t>Subject line for email</a:t>
            </a:r>
            <a:r>
              <a:rPr lang="en-US" sz="1600" b="0" i="0">
                <a:solidFill>
                  <a:srgbClr val="0B2318"/>
                </a:solidFill>
                <a:effectLst/>
              </a:rPr>
              <a:t>: Last Name, First Name, OGS Reference Trent.</a:t>
            </a:r>
            <a:br>
              <a:rPr lang="en-US" sz="1600" b="0" i="0">
                <a:solidFill>
                  <a:srgbClr val="0B2318"/>
                </a:solidFill>
                <a:effectLst/>
              </a:rPr>
            </a:br>
            <a:br>
              <a:rPr lang="en-US" sz="1600" b="0" i="0">
                <a:solidFill>
                  <a:srgbClr val="0B2318"/>
                </a:solidFill>
                <a:effectLst/>
              </a:rPr>
            </a:br>
            <a:r>
              <a:rPr lang="en-US" sz="1600" b="1" i="0" u="sng">
                <a:solidFill>
                  <a:srgbClr val="4C6F7C"/>
                </a:solidFill>
                <a:effectLst/>
                <a:hlinkClick r:id="rId4">
                  <a:extLst>
                    <a:ext uri="{A12FA001-AC4F-418D-AE19-62706E023703}">
                      <ahyp:hlinkClr xmlns:ahyp="http://schemas.microsoft.com/office/drawing/2018/hyperlinkcolor" val="tx"/>
                    </a:ext>
                  </a:extLst>
                </a:hlinkClick>
              </a:rPr>
              <a:t>Academic Assessment Report Form</a:t>
            </a:r>
            <a:endParaRPr lang="en-US" sz="1600" b="1" i="0" u="sng">
              <a:solidFill>
                <a:srgbClr val="4C6F7C"/>
              </a:solidFill>
              <a:effectLst/>
            </a:endParaRPr>
          </a:p>
          <a:p>
            <a:pPr algn="l">
              <a:spcAft>
                <a:spcPts val="1200"/>
              </a:spcAft>
            </a:pPr>
            <a:endParaRPr lang="en-US" sz="1600" b="1" u="sng">
              <a:solidFill>
                <a:srgbClr val="4C6F7C"/>
              </a:solidFill>
            </a:endParaRPr>
          </a:p>
          <a:p>
            <a:pPr algn="l">
              <a:spcAft>
                <a:spcPts val="1200"/>
              </a:spcAft>
              <a:buNone/>
            </a:pPr>
            <a:r>
              <a:rPr lang="en-US" sz="1600" b="1" i="0">
                <a:solidFill>
                  <a:srgbClr val="0B2318"/>
                </a:solidFill>
                <a:effectLst/>
              </a:rPr>
              <a:t>Assessment Selection Criteria</a:t>
            </a:r>
          </a:p>
          <a:p>
            <a:pPr algn="l">
              <a:spcAft>
                <a:spcPts val="1200"/>
              </a:spcAft>
              <a:buNone/>
            </a:pPr>
            <a:r>
              <a:rPr lang="en-US" sz="1600" b="0" i="0">
                <a:solidFill>
                  <a:srgbClr val="0B2318"/>
                </a:solidFill>
                <a:effectLst/>
              </a:rPr>
              <a:t>The evaluation of OGS/OGSST doctoral applications is based on the same criteria outlined for </a:t>
            </a:r>
            <a:r>
              <a:rPr lang="en-US" sz="1600" b="1" i="0" u="sng">
                <a:solidFill>
                  <a:srgbClr val="4C6F7C"/>
                </a:solidFill>
                <a:effectLst/>
                <a:hlinkClick r:id="rId5">
                  <a:extLst>
                    <a:ext uri="{A12FA001-AC4F-418D-AE19-62706E023703}">
                      <ahyp:hlinkClr xmlns:ahyp="http://schemas.microsoft.com/office/drawing/2018/hyperlinkcolor" val="tx"/>
                    </a:ext>
                  </a:extLst>
                </a:hlinkClick>
              </a:rPr>
              <a:t>Canada Graduate Research Scholarship - Doctoral program</a:t>
            </a:r>
            <a:r>
              <a:rPr lang="en-US" sz="1600" b="0" i="0">
                <a:solidFill>
                  <a:srgbClr val="4C6F7C"/>
                </a:solidFill>
                <a:effectLst/>
              </a:rPr>
              <a:t>.</a:t>
            </a:r>
          </a:p>
          <a:p>
            <a:pPr algn="l">
              <a:spcAft>
                <a:spcPts val="1200"/>
              </a:spcAft>
              <a:buNone/>
            </a:pPr>
            <a:r>
              <a:rPr lang="en-US" sz="1600" b="0" i="0">
                <a:solidFill>
                  <a:srgbClr val="0B2318"/>
                </a:solidFill>
                <a:effectLst/>
              </a:rPr>
              <a:t>The evaluation of OGS/OGSST master's applications is based on the same criteria outlined for </a:t>
            </a:r>
            <a:r>
              <a:rPr lang="en-US" sz="1600" b="1" i="0" u="sng">
                <a:solidFill>
                  <a:srgbClr val="4C6F7C"/>
                </a:solidFill>
                <a:effectLst/>
                <a:hlinkClick r:id="rId6">
                  <a:extLst>
                    <a:ext uri="{A12FA001-AC4F-418D-AE19-62706E023703}">
                      <ahyp:hlinkClr xmlns:ahyp="http://schemas.microsoft.com/office/drawing/2018/hyperlinkcolor" val="tx"/>
                    </a:ext>
                  </a:extLst>
                </a:hlinkClick>
              </a:rPr>
              <a:t>Canada Graduate Research Scholarship - Master's program</a:t>
            </a:r>
            <a:r>
              <a:rPr lang="en-US" sz="1600" b="0" i="0">
                <a:solidFill>
                  <a:srgbClr val="0B2318"/>
                </a:solidFill>
                <a:effectLst/>
              </a:rPr>
              <a:t>.</a:t>
            </a:r>
          </a:p>
          <a:p>
            <a:pPr algn="l"/>
            <a:endParaRPr lang="en-US" sz="1600" b="1" i="0" u="sng">
              <a:solidFill>
                <a:srgbClr val="4C6F7C"/>
              </a:solidFill>
              <a:effectLst/>
            </a:endParaRPr>
          </a:p>
          <a:p>
            <a:pPr algn="l"/>
            <a:endParaRPr lang="en-US" b="1" i="0">
              <a:solidFill>
                <a:srgbClr val="4C6F7C"/>
              </a:solidFill>
              <a:effectLst/>
              <a:latin typeface="museo-sans"/>
            </a:endParaRPr>
          </a:p>
        </p:txBody>
      </p:sp>
      <p:pic>
        <p:nvPicPr>
          <p:cNvPr id="7" name="Picture 6">
            <a:extLst>
              <a:ext uri="{FF2B5EF4-FFF2-40B4-BE49-F238E27FC236}">
                <a16:creationId xmlns:a16="http://schemas.microsoft.com/office/drawing/2014/main" id="{E2ED6F89-2737-4D89-D923-61010A5D8CB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45234" y="1066800"/>
            <a:ext cx="3508309" cy="1977723"/>
          </a:xfrm>
          <a:prstGeom prst="rect">
            <a:avLst/>
          </a:prstGeom>
        </p:spPr>
      </p:pic>
      <p:pic>
        <p:nvPicPr>
          <p:cNvPr id="8" name="Picture 7">
            <a:extLst>
              <a:ext uri="{FF2B5EF4-FFF2-40B4-BE49-F238E27FC236}">
                <a16:creationId xmlns:a16="http://schemas.microsoft.com/office/drawing/2014/main" id="{71945529-D576-BF4B-FD93-7B2B2F7842A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145234" y="4068146"/>
            <a:ext cx="3616779" cy="2411186"/>
          </a:xfrm>
          <a:prstGeom prst="rect">
            <a:avLst/>
          </a:prstGeom>
        </p:spPr>
      </p:pic>
    </p:spTree>
    <p:extLst>
      <p:ext uri="{BB962C8B-B14F-4D97-AF65-F5344CB8AC3E}">
        <p14:creationId xmlns:p14="http://schemas.microsoft.com/office/powerpoint/2010/main" val="2681597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97B35D15-ECE6-89B4-13A1-68C6CEAA06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FBCCAD-5B0A-00AD-EA50-FDE198CC7CEA}"/>
              </a:ext>
            </a:extLst>
          </p:cNvPr>
          <p:cNvSpPr>
            <a:spLocks noGrp="1"/>
          </p:cNvSpPr>
          <p:nvPr>
            <p:ph type="title"/>
          </p:nvPr>
        </p:nvSpPr>
        <p:spPr>
          <a:xfrm>
            <a:off x="422845" y="117565"/>
            <a:ext cx="6982121" cy="799657"/>
          </a:xfrm>
        </p:spPr>
        <p:txBody>
          <a:bodyPr vert="horz" lIns="182880" tIns="182880" rIns="182880" bIns="182880" rtlCol="0" anchor="b">
            <a:normAutofit/>
          </a:bodyPr>
          <a:lstStyle/>
          <a:p>
            <a:r>
              <a:rPr lang="en-US">
                <a:solidFill>
                  <a:srgbClr val="002060"/>
                </a:solidFill>
              </a:rPr>
              <a:t>Who? When? How?</a:t>
            </a:r>
          </a:p>
        </p:txBody>
      </p:sp>
      <p:sp>
        <p:nvSpPr>
          <p:cNvPr id="4" name="Text Placeholder 3">
            <a:extLst>
              <a:ext uri="{FF2B5EF4-FFF2-40B4-BE49-F238E27FC236}">
                <a16:creationId xmlns:a16="http://schemas.microsoft.com/office/drawing/2014/main" id="{53502CA0-6E79-CFF2-0850-5C2FCC573088}"/>
              </a:ext>
            </a:extLst>
          </p:cNvPr>
          <p:cNvSpPr>
            <a:spLocks/>
          </p:cNvSpPr>
          <p:nvPr/>
        </p:nvSpPr>
        <p:spPr>
          <a:xfrm>
            <a:off x="444917" y="1205803"/>
            <a:ext cx="2860375" cy="588642"/>
          </a:xfrm>
          <a:prstGeom prst="rect">
            <a:avLst/>
          </a:prstGeom>
          <a:ln w="19050">
            <a:solidFill>
              <a:srgbClr val="383155"/>
            </a:solidFill>
          </a:ln>
        </p:spPr>
        <p:txBody>
          <a:bodyPr anchor="t">
            <a:normAutofit/>
          </a:bodyPr>
          <a:lstStyle/>
          <a:p>
            <a:pPr marL="0" marR="0" lvl="0" indent="0" algn="l" defTabSz="25146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2060"/>
                </a:solidFill>
                <a:effectLst/>
                <a:uLnTx/>
                <a:uFillTx/>
                <a:latin typeface="Gill Sans MT" panose="020B0502020104020203"/>
                <a:ea typeface="+mn-ea"/>
                <a:cs typeface="+mn-cs"/>
              </a:rPr>
              <a:t>Consider</a:t>
            </a:r>
          </a:p>
        </p:txBody>
      </p:sp>
      <p:sp>
        <p:nvSpPr>
          <p:cNvPr id="5" name="Content Placeholder 4">
            <a:extLst>
              <a:ext uri="{FF2B5EF4-FFF2-40B4-BE49-F238E27FC236}">
                <a16:creationId xmlns:a16="http://schemas.microsoft.com/office/drawing/2014/main" id="{8BE3507C-D03D-516D-2646-369A4B452407}"/>
              </a:ext>
            </a:extLst>
          </p:cNvPr>
          <p:cNvSpPr>
            <a:spLocks/>
          </p:cNvSpPr>
          <p:nvPr/>
        </p:nvSpPr>
        <p:spPr>
          <a:xfrm>
            <a:off x="385981" y="2083026"/>
            <a:ext cx="3299489" cy="4218730"/>
          </a:xfrm>
          <a:prstGeom prst="rect">
            <a:avLst/>
          </a:prstGeom>
        </p:spPr>
        <p:txBody>
          <a:bodyPr>
            <a:norm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Who to ask? </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A person who offers authority, depth and who is able to offer specificity. They are familiar with your research and other abilities:</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Gill Sans MT" panose="020B0502020104020203"/>
                <a:ea typeface="Verdana" panose="020B0604030504040204" pitchFamily="34" charset="0"/>
                <a:cs typeface="+mn-cs"/>
              </a:rPr>
              <a:t>Supervisor, faculty member, employment supervisor, thesis advisor</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6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When to ask? </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Gill Sans MT" panose="020B0502020104020203"/>
                <a:ea typeface="Verdana" panose="020B0604030504040204" pitchFamily="34" charset="0"/>
                <a:cs typeface="+mn-cs"/>
              </a:rPr>
              <a:t>… early, 3 weeks before scholarship due date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6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7" name="Text Placeholder 6">
            <a:extLst>
              <a:ext uri="{FF2B5EF4-FFF2-40B4-BE49-F238E27FC236}">
                <a16:creationId xmlns:a16="http://schemas.microsoft.com/office/drawing/2014/main" id="{7E41FD99-388F-2FDF-A841-71FB7D095722}"/>
              </a:ext>
            </a:extLst>
          </p:cNvPr>
          <p:cNvSpPr>
            <a:spLocks/>
          </p:cNvSpPr>
          <p:nvPr/>
        </p:nvSpPr>
        <p:spPr>
          <a:xfrm>
            <a:off x="4192954" y="1205801"/>
            <a:ext cx="3188287" cy="588643"/>
          </a:xfrm>
          <a:prstGeom prst="rect">
            <a:avLst/>
          </a:prstGeom>
          <a:ln w="19050">
            <a:solidFill>
              <a:srgbClr val="383155"/>
            </a:solidFill>
          </a:ln>
        </p:spPr>
        <p:txBody>
          <a:bodyPr anchor="t"/>
          <a:lstStyle/>
          <a:p>
            <a:pPr marL="0" marR="0" lvl="0" indent="0" algn="l" defTabSz="25146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2060"/>
                </a:solidFill>
                <a:effectLst/>
                <a:uLnTx/>
                <a:uFillTx/>
                <a:latin typeface="Gill Sans MT" panose="020B0502020104020203"/>
                <a:ea typeface="+mn-ea"/>
                <a:cs typeface="+mn-cs"/>
              </a:rPr>
              <a:t>How to ask</a:t>
            </a:r>
          </a:p>
        </p:txBody>
      </p:sp>
      <p:sp>
        <p:nvSpPr>
          <p:cNvPr id="6" name="Content Placeholder 5">
            <a:extLst>
              <a:ext uri="{FF2B5EF4-FFF2-40B4-BE49-F238E27FC236}">
                <a16:creationId xmlns:a16="http://schemas.microsoft.com/office/drawing/2014/main" id="{EDDBB033-40BE-1503-A577-09410E24C62B}"/>
              </a:ext>
            </a:extLst>
          </p:cNvPr>
          <p:cNvSpPr>
            <a:spLocks/>
          </p:cNvSpPr>
          <p:nvPr/>
        </p:nvSpPr>
        <p:spPr>
          <a:xfrm>
            <a:off x="3980280" y="2111873"/>
            <a:ext cx="3944520" cy="4309811"/>
          </a:xfrm>
          <a:prstGeom prst="rect">
            <a:avLst/>
          </a:prstGeom>
        </p:spPr>
        <p:txBody>
          <a:bodyPr>
            <a:no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Email or in-person or phone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What is your comfort level and awareness of your referee?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If in email, first message should:</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Be a brief inquiry reminding the faculty member how you know them</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Provide clarification as to what scholarship application you are applying for</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srgbClr val="C00000"/>
                </a:solidFill>
                <a:effectLst/>
                <a:uLnTx/>
                <a:uFillTx/>
                <a:latin typeface="Gill Sans MT" panose="020B0502020104020203"/>
                <a:ea typeface="Verdana" panose="020B0604030504040204" pitchFamily="34" charset="0"/>
                <a:cs typeface="+mn-cs"/>
              </a:rPr>
              <a:t>Clearly ask if they are willing and able to provide an enthusiastic reference for your scholarship application</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Provide the scholarship application submission deadline</a:t>
            </a: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 </a:t>
            </a:r>
          </a:p>
        </p:txBody>
      </p:sp>
      <p:pic>
        <p:nvPicPr>
          <p:cNvPr id="1026" name="Picture 2">
            <a:extLst>
              <a:ext uri="{FF2B5EF4-FFF2-40B4-BE49-F238E27FC236}">
                <a16:creationId xmlns:a16="http://schemas.microsoft.com/office/drawing/2014/main" id="{A2D816FA-4085-4367-EB13-77E45C38F4D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463" y="2692541"/>
            <a:ext cx="2642832" cy="16496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F82594A-3E5D-A1B7-FB13-1A601B3D630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463" y="4835918"/>
            <a:ext cx="2642832" cy="17618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D379167-24E4-B872-C9C7-C60407C448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12462" y="517393"/>
            <a:ext cx="2642833" cy="1760127"/>
          </a:xfrm>
          <a:prstGeom prst="rect">
            <a:avLst/>
          </a:prstGeom>
          <a:ln w="19050">
            <a:solidFill>
              <a:schemeClr val="tx1"/>
            </a:solidFill>
          </a:ln>
        </p:spPr>
      </p:pic>
    </p:spTree>
    <p:extLst>
      <p:ext uri="{BB962C8B-B14F-4D97-AF65-F5344CB8AC3E}">
        <p14:creationId xmlns:p14="http://schemas.microsoft.com/office/powerpoint/2010/main" val="397325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C6BE3DCC-CB61-737A-1C83-265D2B002082}"/>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952CB40-5F3A-D2A4-CD43-DF5C83DD6614}"/>
              </a:ext>
            </a:extLst>
          </p:cNvPr>
          <p:cNvSpPr>
            <a:spLocks noGrp="1"/>
          </p:cNvSpPr>
          <p:nvPr>
            <p:ph type="title"/>
          </p:nvPr>
        </p:nvSpPr>
        <p:spPr>
          <a:xfrm>
            <a:off x="643463" y="152400"/>
            <a:ext cx="6242719" cy="1457476"/>
          </a:xfrm>
          <a:prstGeom prst="ellipse">
            <a:avLst/>
          </a:prstGeom>
          <a:noFill/>
          <a:ln>
            <a:solidFill>
              <a:schemeClr val="bg1"/>
            </a:solidFill>
          </a:ln>
        </p:spPr>
        <p:txBody>
          <a:bodyPr vert="horz" wrap="square" lIns="182880" tIns="182880" rIns="182880" bIns="182880" rtlCol="0" anchor="ctr">
            <a:normAutofit fontScale="90000"/>
          </a:bodyPr>
          <a:lstStyle/>
          <a:p>
            <a:br>
              <a:rPr lang="en-US" sz="1500" b="1">
                <a:solidFill>
                  <a:schemeClr val="bg1"/>
                </a:solidFill>
              </a:rPr>
            </a:br>
            <a:r>
              <a:rPr lang="en-US" sz="1500" b="1">
                <a:solidFill>
                  <a:schemeClr val="bg1"/>
                </a:solidFill>
              </a:rPr>
              <a:t>What to provide a referee</a:t>
            </a:r>
            <a:br>
              <a:rPr lang="en-US" sz="1500" b="1">
                <a:solidFill>
                  <a:schemeClr val="bg1"/>
                </a:solidFill>
              </a:rPr>
            </a:br>
            <a:r>
              <a:rPr lang="en-US" sz="1500" b="1">
                <a:solidFill>
                  <a:schemeClr val="bg1"/>
                </a:solidFill>
              </a:rPr>
              <a:t> and </a:t>
            </a:r>
            <a:br>
              <a:rPr lang="en-US" sz="1500" b="1">
                <a:solidFill>
                  <a:schemeClr val="bg1"/>
                </a:solidFill>
              </a:rPr>
            </a:br>
            <a:r>
              <a:rPr lang="en-US" sz="1500" b="1">
                <a:solidFill>
                  <a:schemeClr val="bg1"/>
                </a:solidFill>
              </a:rPr>
              <a:t>what might be helpful</a:t>
            </a:r>
          </a:p>
        </p:txBody>
      </p:sp>
      <p:sp>
        <p:nvSpPr>
          <p:cNvPr id="9" name="Title 1">
            <a:extLst>
              <a:ext uri="{FF2B5EF4-FFF2-40B4-BE49-F238E27FC236}">
                <a16:creationId xmlns:a16="http://schemas.microsoft.com/office/drawing/2014/main" id="{D988F275-36D8-898B-F153-2DD69770BA87}"/>
              </a:ext>
            </a:extLst>
          </p:cNvPr>
          <p:cNvSpPr txBox="1">
            <a:spLocks/>
          </p:cNvSpPr>
          <p:nvPr/>
        </p:nvSpPr>
        <p:spPr bwMode="black">
          <a:xfrm>
            <a:off x="643467" y="2100943"/>
            <a:ext cx="6242715" cy="4354285"/>
          </a:xfrm>
          <a:prstGeom prst="rect">
            <a:avLst/>
          </a:prstGeom>
        </p:spPr>
        <p:txBody>
          <a:bodyPr vert="horz" lIns="91440" tIns="45720" rIns="91440" bIns="45720" rtlCol="0" anchorCtr="1">
            <a:noAutofit/>
          </a:bodyPr>
          <a:lstStyle>
            <a:lvl1pPr algn="ctr" defTabSz="914400" rtl="0" eaLnBrk="1" latinLnBrk="0" hangingPunct="1">
              <a:lnSpc>
                <a:spcPct val="90000"/>
              </a:lnSpc>
              <a:spcBef>
                <a:spcPct val="0"/>
              </a:spcBef>
              <a:buNone/>
              <a:defRPr sz="5400" kern="1200" cap="all" spc="200" baseline="0">
                <a:solidFill>
                  <a:srgbClr val="262626"/>
                </a:solidFill>
                <a:latin typeface="+mj-lt"/>
                <a:ea typeface="+mj-ea"/>
                <a:cs typeface="+mj-cs"/>
              </a:defRPr>
            </a:lvl1pPr>
          </a:lstStyle>
          <a:p>
            <a:pPr marR="0" lvl="0" algn="l" fontAlgn="auto">
              <a:spcBef>
                <a:spcPts val="1000"/>
              </a:spcBef>
              <a:spcAft>
                <a:spcPts val="522"/>
              </a:spcAft>
              <a:buClr>
                <a:schemeClr val="accent2"/>
              </a:buClr>
              <a:buSzTx/>
              <a:tabLst/>
              <a:defRPr/>
            </a:pPr>
            <a:r>
              <a:rPr kumimoji="0" lang="en-US" sz="1800" b="0" i="0" u="none" strike="noStrike" cap="none" spc="0" normalizeH="0" baseline="0" noProof="0">
                <a:ln>
                  <a:noFill/>
                </a:ln>
                <a:solidFill>
                  <a:schemeClr val="bg1"/>
                </a:solidFill>
                <a:effectLst/>
                <a:uLnTx/>
                <a:uFillTx/>
                <a:latin typeface="+mn-lt"/>
                <a:ea typeface="+mn-ea"/>
                <a:cs typeface="+mn-cs"/>
              </a:rPr>
              <a:t>Advise your referee you will provide:</a:t>
            </a:r>
          </a:p>
          <a:p>
            <a:pPr marL="264513" marR="0" lvl="0" indent="-228600" algn="l" fontAlgn="auto">
              <a:spcBef>
                <a:spcPts val="1000"/>
              </a:spcBef>
              <a:spcAft>
                <a:spcPts val="0"/>
              </a:spcAft>
              <a:buClr>
                <a:schemeClr val="accent2"/>
              </a:buClr>
              <a:buSzTx/>
              <a:buFont typeface="Arial" panose="020B0604020202020204" pitchFamily="34" charset="0"/>
              <a:buChar char="•"/>
              <a:tabLst/>
              <a:defRPr/>
            </a:pPr>
            <a:r>
              <a:rPr kumimoji="0" lang="en-US" sz="1800" b="0" i="0" u="none" strike="noStrike" cap="none" spc="0" normalizeH="0" baseline="0" noProof="0">
                <a:ln>
                  <a:noFill/>
                </a:ln>
                <a:solidFill>
                  <a:schemeClr val="bg1"/>
                </a:solidFill>
                <a:effectLst/>
                <a:uLnTx/>
                <a:uFillTx/>
                <a:latin typeface="+mn-lt"/>
                <a:ea typeface="+mn-ea"/>
                <a:cs typeface="+mn-cs"/>
              </a:rPr>
              <a:t>Scholarship overview</a:t>
            </a:r>
          </a:p>
          <a:p>
            <a:pPr marL="264513" marR="0" lvl="0" indent="-228600" algn="l" fontAlgn="auto">
              <a:spcBef>
                <a:spcPts val="1000"/>
              </a:spcBef>
              <a:spcAft>
                <a:spcPts val="0"/>
              </a:spcAft>
              <a:buClr>
                <a:schemeClr val="accent2"/>
              </a:buClr>
              <a:buSzTx/>
              <a:buFont typeface="Arial" panose="020B0604020202020204" pitchFamily="34" charset="0"/>
              <a:buChar char="•"/>
              <a:tabLst/>
              <a:defRPr/>
            </a:pPr>
            <a:r>
              <a:rPr kumimoji="0" lang="en-US" sz="1800" b="0" i="0" u="none" strike="noStrike" cap="none" spc="0" normalizeH="0" baseline="0" noProof="0">
                <a:ln>
                  <a:noFill/>
                </a:ln>
                <a:solidFill>
                  <a:schemeClr val="bg1"/>
                </a:solidFill>
                <a:effectLst/>
                <a:uLnTx/>
                <a:uFillTx/>
                <a:latin typeface="+mn-lt"/>
                <a:ea typeface="+mn-ea"/>
                <a:cs typeface="+mn-cs"/>
              </a:rPr>
              <a:t>Selection criteria</a:t>
            </a:r>
          </a:p>
          <a:p>
            <a:pPr marL="264513" marR="0" lvl="0" indent="-228600" algn="l" fontAlgn="auto">
              <a:spcBef>
                <a:spcPts val="1000"/>
              </a:spcBef>
              <a:spcAft>
                <a:spcPts val="0"/>
              </a:spcAft>
              <a:buClr>
                <a:schemeClr val="accent2"/>
              </a:buClr>
              <a:buSzTx/>
              <a:buFont typeface="Arial" panose="020B0604020202020204" pitchFamily="34" charset="0"/>
              <a:buChar char="•"/>
              <a:tabLst/>
              <a:defRPr/>
            </a:pPr>
            <a:r>
              <a:rPr kumimoji="0" lang="en-US" sz="1800" b="0" i="0" u="none" strike="noStrike" cap="none" spc="0" normalizeH="0" baseline="0" noProof="0">
                <a:ln>
                  <a:noFill/>
                </a:ln>
                <a:solidFill>
                  <a:schemeClr val="bg1"/>
                </a:solidFill>
                <a:effectLst/>
                <a:uLnTx/>
                <a:uFillTx/>
                <a:latin typeface="+mn-lt"/>
                <a:ea typeface="+mn-ea"/>
                <a:cs typeface="+mn-cs"/>
              </a:rPr>
              <a:t>Draft of your outline of proposed research </a:t>
            </a:r>
          </a:p>
          <a:p>
            <a:pPr marL="264513" marR="0" lvl="0" indent="-228600" algn="l" fontAlgn="auto">
              <a:spcBef>
                <a:spcPts val="1000"/>
              </a:spcBef>
              <a:spcAft>
                <a:spcPts val="0"/>
              </a:spcAft>
              <a:buClr>
                <a:schemeClr val="accent2"/>
              </a:buClr>
              <a:buSzTx/>
              <a:buFont typeface="Arial" panose="020B0604020202020204" pitchFamily="34" charset="0"/>
              <a:buChar char="•"/>
              <a:tabLst/>
              <a:defRPr/>
            </a:pPr>
            <a:r>
              <a:rPr kumimoji="0" lang="en-US" sz="1800" b="0" i="0" u="none" strike="noStrike" cap="none" spc="0" normalizeH="0" baseline="0" noProof="0">
                <a:ln>
                  <a:noFill/>
                </a:ln>
                <a:solidFill>
                  <a:schemeClr val="bg1"/>
                </a:solidFill>
                <a:effectLst/>
                <a:uLnTx/>
                <a:uFillTx/>
                <a:latin typeface="+mn-lt"/>
                <a:ea typeface="+mn-ea"/>
                <a:cs typeface="+mn-cs"/>
              </a:rPr>
              <a:t>Referee instructions </a:t>
            </a:r>
          </a:p>
          <a:p>
            <a:pPr marR="0" lvl="0" indent="-228600" algn="l" fontAlgn="auto">
              <a:spcBef>
                <a:spcPts val="1000"/>
              </a:spcBef>
              <a:spcAft>
                <a:spcPts val="522"/>
              </a:spcAft>
              <a:buClr>
                <a:schemeClr val="accent2"/>
              </a:buClr>
              <a:buSzTx/>
              <a:buFont typeface="Arial" panose="020B0604020202020204" pitchFamily="34" charset="0"/>
              <a:buChar char="•"/>
              <a:tabLst/>
              <a:defRPr/>
            </a:pPr>
            <a:endParaRPr kumimoji="0" lang="en-US" sz="1800" b="0" i="0" u="none" strike="noStrike" cap="none" spc="0" normalizeH="0" baseline="0" noProof="0">
              <a:ln>
                <a:noFill/>
              </a:ln>
              <a:solidFill>
                <a:schemeClr val="bg1"/>
              </a:solidFill>
              <a:effectLst/>
              <a:uLnTx/>
              <a:uFillTx/>
              <a:latin typeface="+mn-lt"/>
              <a:ea typeface="+mn-ea"/>
              <a:cs typeface="+mn-cs"/>
            </a:endParaRPr>
          </a:p>
          <a:p>
            <a:pPr marR="0" lvl="0" algn="l" fontAlgn="auto">
              <a:spcBef>
                <a:spcPts val="1000"/>
              </a:spcBef>
              <a:spcAft>
                <a:spcPts val="522"/>
              </a:spcAft>
              <a:buClr>
                <a:schemeClr val="accent2"/>
              </a:buClr>
              <a:buSzTx/>
              <a:tabLst/>
              <a:defRPr/>
            </a:pPr>
            <a:r>
              <a:rPr kumimoji="0" lang="en-US" sz="1800" b="0" i="0" u="none" strike="noStrike" cap="none" spc="0" normalizeH="0" baseline="0" noProof="0">
                <a:ln>
                  <a:noFill/>
                </a:ln>
                <a:solidFill>
                  <a:schemeClr val="bg1"/>
                </a:solidFill>
                <a:effectLst/>
                <a:uLnTx/>
                <a:uFillTx/>
                <a:latin typeface="+mn-lt"/>
                <a:ea typeface="+mn-ea"/>
                <a:cs typeface="+mn-cs"/>
              </a:rPr>
              <a:t>Ask, would it would be helpful to provide:</a:t>
            </a:r>
          </a:p>
          <a:p>
            <a:pPr marL="226725" marR="0" lvl="0" indent="-228600" algn="l" fontAlgn="auto">
              <a:spcBef>
                <a:spcPts val="1000"/>
              </a:spcBef>
              <a:spcAft>
                <a:spcPts val="0"/>
              </a:spcAft>
              <a:buClr>
                <a:schemeClr val="accent2"/>
              </a:buClr>
              <a:buSzTx/>
              <a:buFont typeface="Arial" panose="020B0604020202020204" pitchFamily="34" charset="0"/>
              <a:buChar char="•"/>
              <a:tabLst/>
              <a:defRPr/>
            </a:pPr>
            <a:r>
              <a:rPr kumimoji="0" lang="en-US" sz="1800" b="0" i="0" u="none" strike="noStrike" cap="none" spc="0" normalizeH="0" baseline="0" noProof="0">
                <a:ln>
                  <a:noFill/>
                </a:ln>
                <a:solidFill>
                  <a:schemeClr val="bg1"/>
                </a:solidFill>
                <a:effectLst/>
                <a:uLnTx/>
                <a:uFillTx/>
                <a:latin typeface="+mn-lt"/>
                <a:ea typeface="+mn-ea"/>
                <a:cs typeface="+mn-cs"/>
              </a:rPr>
              <a:t>unofficial transcripts;</a:t>
            </a:r>
          </a:p>
          <a:p>
            <a:pPr marL="226725" marR="0" lvl="0" indent="-228600" algn="l" fontAlgn="auto">
              <a:spcBef>
                <a:spcPts val="1000"/>
              </a:spcBef>
              <a:spcAft>
                <a:spcPts val="0"/>
              </a:spcAft>
              <a:buClr>
                <a:schemeClr val="accent2"/>
              </a:buClr>
              <a:buSzTx/>
              <a:buFont typeface="Arial" panose="020B0604020202020204" pitchFamily="34" charset="0"/>
              <a:buChar char="•"/>
              <a:tabLst/>
              <a:defRPr/>
            </a:pPr>
            <a:r>
              <a:rPr kumimoji="0" lang="en-US" sz="1800" b="0" i="0" u="none" strike="noStrike" cap="none" spc="0" normalizeH="0" baseline="0" noProof="0">
                <a:ln>
                  <a:noFill/>
                </a:ln>
                <a:solidFill>
                  <a:schemeClr val="bg1"/>
                </a:solidFill>
                <a:effectLst/>
                <a:uLnTx/>
                <a:uFillTx/>
                <a:latin typeface="+mn-lt"/>
                <a:ea typeface="+mn-ea"/>
                <a:cs typeface="+mn-cs"/>
              </a:rPr>
              <a:t>a resume or CCV;</a:t>
            </a:r>
          </a:p>
          <a:p>
            <a:pPr marL="226725" marR="0" lvl="0" indent="-228600" algn="l" fontAlgn="auto">
              <a:spcBef>
                <a:spcPts val="1000"/>
              </a:spcBef>
              <a:spcAft>
                <a:spcPts val="0"/>
              </a:spcAft>
              <a:buClr>
                <a:schemeClr val="accent2"/>
              </a:buClr>
              <a:buSzTx/>
              <a:buFont typeface="Arial" panose="020B0604020202020204" pitchFamily="34" charset="0"/>
              <a:buChar char="•"/>
              <a:tabLst/>
              <a:defRPr/>
            </a:pPr>
            <a:r>
              <a:rPr kumimoji="0" lang="en-US" sz="1800" b="0" i="0" u="none" strike="noStrike" cap="none" spc="0" normalizeH="0" baseline="0" noProof="0">
                <a:ln>
                  <a:noFill/>
                </a:ln>
                <a:solidFill>
                  <a:schemeClr val="bg1"/>
                </a:solidFill>
                <a:effectLst/>
                <a:uLnTx/>
                <a:uFillTx/>
                <a:latin typeface="+mn-lt"/>
                <a:ea typeface="+mn-ea"/>
                <a:cs typeface="+mn-cs"/>
              </a:rPr>
              <a:t>written blurbs for how your experience or academic background fits the selection criteria of the scholarship competition </a:t>
            </a:r>
          </a:p>
        </p:txBody>
      </p:sp>
      <p:pic>
        <p:nvPicPr>
          <p:cNvPr id="2" name="Picture 1">
            <a:extLst>
              <a:ext uri="{FF2B5EF4-FFF2-40B4-BE49-F238E27FC236}">
                <a16:creationId xmlns:a16="http://schemas.microsoft.com/office/drawing/2014/main" id="{CCFE20BD-3FB4-4BF4-3D56-ED335AA99C0A}"/>
              </a:ext>
              <a:ext uri="{C183D7F6-B498-43B3-948B-1728B52AA6E4}">
                <adec:decorative xmlns:adec="http://schemas.microsoft.com/office/drawing/2017/decorative" val="1"/>
              </a:ext>
            </a:extLst>
          </p:cNvPr>
          <p:cNvPicPr>
            <a:picLocks noChangeAspect="1"/>
          </p:cNvPicPr>
          <p:nvPr/>
        </p:nvPicPr>
        <p:blipFill>
          <a:blip r:embed="rId3"/>
          <a:srcRect l="13961" r="-4" b="-4"/>
          <a:stretch>
            <a:fillRect/>
          </a:stretch>
        </p:blipFill>
        <p:spPr>
          <a:xfrm>
            <a:off x="8413999" y="638947"/>
            <a:ext cx="3119258" cy="2419940"/>
          </a:xfrm>
          <a:prstGeom prst="rect">
            <a:avLst/>
          </a:prstGeom>
          <a:ln w="28575">
            <a:solidFill>
              <a:schemeClr val="tx1"/>
            </a:solidFill>
          </a:ln>
        </p:spPr>
      </p:pic>
      <p:pic>
        <p:nvPicPr>
          <p:cNvPr id="3" name="Picture 2">
            <a:extLst>
              <a:ext uri="{FF2B5EF4-FFF2-40B4-BE49-F238E27FC236}">
                <a16:creationId xmlns:a16="http://schemas.microsoft.com/office/drawing/2014/main" id="{C9515557-9DA8-A01A-12DF-0DEA287CA7C8}"/>
              </a:ext>
              <a:ext uri="{C183D7F6-B498-43B3-948B-1728B52AA6E4}">
                <adec:decorative xmlns:adec="http://schemas.microsoft.com/office/drawing/2017/decorative" val="1"/>
              </a:ext>
            </a:extLst>
          </p:cNvPr>
          <p:cNvPicPr>
            <a:picLocks noChangeAspect="1"/>
          </p:cNvPicPr>
          <p:nvPr/>
        </p:nvPicPr>
        <p:blipFill>
          <a:blip r:embed="rId4"/>
          <a:srcRect l="6675" r="17278" b="4"/>
          <a:stretch>
            <a:fillRect/>
          </a:stretch>
        </p:blipFill>
        <p:spPr>
          <a:xfrm>
            <a:off x="8413999" y="3589867"/>
            <a:ext cx="3163093" cy="2453945"/>
          </a:xfrm>
          <a:prstGeom prst="rect">
            <a:avLst/>
          </a:prstGeom>
          <a:ln w="28575">
            <a:solidFill>
              <a:schemeClr val="tx1"/>
            </a:solidFill>
          </a:ln>
        </p:spPr>
      </p:pic>
    </p:spTree>
    <p:extLst>
      <p:ext uri="{BB962C8B-B14F-4D97-AF65-F5344CB8AC3E}">
        <p14:creationId xmlns:p14="http://schemas.microsoft.com/office/powerpoint/2010/main" val="186721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653CF142-DC0E-CB1A-DA67-2C639DEC005D}"/>
              </a:ext>
            </a:extLst>
          </p:cNvPr>
          <p:cNvSpPr txBox="1">
            <a:spLocks noGrp="1"/>
          </p:cNvSpPr>
          <p:nvPr>
            <p:ph type="title"/>
          </p:nvPr>
        </p:nvSpPr>
        <p:spPr bwMode="blackWhite">
          <a:xfrm>
            <a:off x="87087" y="964692"/>
            <a:ext cx="6493822" cy="1188720"/>
          </a:xfrm>
          <a:prstGeom prst="rect">
            <a:avLst/>
          </a:prstGeom>
        </p:spPr>
        <p:txBody>
          <a:bodyPr rot="0" spcFirstLastPara="0" vertOverflow="overflow" horzOverflow="overflow" vert="horz" lIns="182880" tIns="182880" rIns="182880" bIns="182880" numCol="1" spcCol="0" rtlCol="0" fromWordArt="0" anchor="ctr" anchorCtr="1" forceAA="0" compatLnSpc="1">
            <a:prstTxWarp prst="textNoShape">
              <a:avLst/>
            </a:prstTxWarp>
            <a:norm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marL="0" marR="0" lvl="0" indent="0" fontAlgn="auto">
              <a:spcAft>
                <a:spcPts val="600"/>
              </a:spcAft>
              <a:buClrTx/>
              <a:buSzTx/>
              <a:tabLst/>
              <a:defRPr/>
            </a:pPr>
            <a:r>
              <a:rPr kumimoji="0" lang="en-US" sz="2800" b="0" i="0" u="none" strike="noStrike" normalizeH="0" noProof="0">
                <a:ln>
                  <a:noFill/>
                </a:ln>
                <a:effectLst/>
                <a:uLnTx/>
                <a:uFillTx/>
              </a:rPr>
              <a:t>Benefits of Developing Scholarship applications</a:t>
            </a:r>
          </a:p>
        </p:txBody>
      </p:sp>
      <p:sp>
        <p:nvSpPr>
          <p:cNvPr id="7" name="TextBox 6">
            <a:extLst>
              <a:ext uri="{FF2B5EF4-FFF2-40B4-BE49-F238E27FC236}">
                <a16:creationId xmlns:a16="http://schemas.microsoft.com/office/drawing/2014/main" id="{3A2870D6-5A0A-8E7D-90D3-FF7638B8412F}"/>
              </a:ext>
            </a:extLst>
          </p:cNvPr>
          <p:cNvSpPr txBox="1"/>
          <p:nvPr/>
        </p:nvSpPr>
        <p:spPr>
          <a:xfrm>
            <a:off x="0" y="2387672"/>
            <a:ext cx="5925312" cy="3505636"/>
          </a:xfrm>
          <a:prstGeom prst="rect">
            <a:avLst/>
          </a:prstGeom>
        </p:spPr>
        <p:txBody>
          <a:bodyPr vert="horz" lIns="91440" tIns="45720" rIns="91440" bIns="45720" rtlCol="0">
            <a:normAutofit lnSpcReduction="10000"/>
          </a:bodyPr>
          <a:lstStyle/>
          <a:p>
            <a:pPr marL="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endParaRPr kumimoji="0" lang="en-US" sz="1500" b="0" i="0" u="none" strike="noStrike" cap="none" spc="0" normalizeH="0" baseline="0" noProof="0">
              <a:ln>
                <a:noFill/>
              </a:ln>
              <a:solidFill>
                <a:schemeClr val="tx1">
                  <a:lumMod val="85000"/>
                  <a:lumOff val="15000"/>
                </a:schemeClr>
              </a:solidFill>
              <a:effectLst/>
              <a:uLnTx/>
              <a:uFillTx/>
            </a:endParaRPr>
          </a:p>
          <a:p>
            <a:pPr marL="342900" marR="0" lvl="0" indent="-285750" defTabSz="914400" fontAlgn="auto">
              <a:lnSpc>
                <a:spcPct val="90000"/>
              </a:lnSpc>
              <a:spcBef>
                <a:spcPts val="1000"/>
              </a:spcBef>
              <a:spcAft>
                <a:spcPts val="1200"/>
              </a:spcAft>
              <a:buClr>
                <a:schemeClr val="tx1"/>
              </a:buClr>
              <a:buSzTx/>
              <a:buFont typeface="Wingdings" panose="05000000000000000000" pitchFamily="2" charset="2"/>
              <a:buChar char="Ø"/>
              <a:tabLst/>
              <a:defRPr/>
            </a:pPr>
            <a:r>
              <a:rPr kumimoji="0" lang="en-US" sz="1600" b="0" i="0" u="none" strike="noStrike" cap="none" spc="0" normalizeH="0" baseline="0" noProof="0">
                <a:ln>
                  <a:noFill/>
                </a:ln>
                <a:solidFill>
                  <a:schemeClr val="tx1">
                    <a:lumMod val="85000"/>
                    <a:lumOff val="15000"/>
                  </a:schemeClr>
                </a:solidFill>
                <a:effectLst/>
                <a:uLnTx/>
                <a:uFillTx/>
              </a:rPr>
              <a:t>Builds confidence in writing, critical thinking, and project management</a:t>
            </a:r>
          </a:p>
          <a:p>
            <a:pPr marL="342900" marR="0" lvl="0" indent="-285750" defTabSz="914400" fontAlgn="auto">
              <a:lnSpc>
                <a:spcPct val="90000"/>
              </a:lnSpc>
              <a:spcBef>
                <a:spcPts val="1000"/>
              </a:spcBef>
              <a:spcAft>
                <a:spcPts val="1200"/>
              </a:spcAft>
              <a:buClr>
                <a:schemeClr val="tx1"/>
              </a:buClr>
              <a:buSzTx/>
              <a:buFont typeface="Wingdings" panose="05000000000000000000" pitchFamily="2" charset="2"/>
              <a:buChar char="Ø"/>
              <a:tabLst/>
              <a:defRPr/>
            </a:pPr>
            <a:r>
              <a:rPr kumimoji="0" lang="en-US" sz="1600" b="0" i="0" u="none" strike="noStrike" cap="none" spc="0" normalizeH="0" baseline="0" noProof="0">
                <a:ln>
                  <a:noFill/>
                </a:ln>
                <a:solidFill>
                  <a:schemeClr val="tx1">
                    <a:lumMod val="85000"/>
                    <a:lumOff val="15000"/>
                  </a:schemeClr>
                </a:solidFill>
                <a:effectLst/>
                <a:uLnTx/>
                <a:uFillTx/>
              </a:rPr>
              <a:t>Strengthens academic and discipline-specific writing skills</a:t>
            </a:r>
          </a:p>
          <a:p>
            <a:pPr marL="342900" marR="0" lvl="0" indent="-285750" defTabSz="914400" fontAlgn="auto">
              <a:lnSpc>
                <a:spcPct val="90000"/>
              </a:lnSpc>
              <a:spcBef>
                <a:spcPts val="1000"/>
              </a:spcBef>
              <a:spcAft>
                <a:spcPts val="1200"/>
              </a:spcAft>
              <a:buClr>
                <a:schemeClr val="tx1"/>
              </a:buClr>
              <a:buSzTx/>
              <a:buFont typeface="Wingdings" panose="05000000000000000000" pitchFamily="2" charset="2"/>
              <a:buChar char="Ø"/>
              <a:tabLst/>
              <a:defRPr/>
            </a:pPr>
            <a:r>
              <a:rPr kumimoji="0" lang="en-US" sz="1600" b="0" i="0" u="none" strike="noStrike" cap="none" spc="0" normalizeH="0" baseline="0" noProof="0">
                <a:ln>
                  <a:noFill/>
                </a:ln>
                <a:solidFill>
                  <a:schemeClr val="tx1">
                    <a:lumMod val="85000"/>
                    <a:lumOff val="15000"/>
                  </a:schemeClr>
                </a:solidFill>
                <a:effectLst/>
                <a:uLnTx/>
                <a:uFillTx/>
              </a:rPr>
              <a:t>Increases awareness of the complexity of your research and study plan</a:t>
            </a:r>
          </a:p>
          <a:p>
            <a:pPr marL="342900" marR="0" lvl="0" indent="-285750" defTabSz="914400" fontAlgn="auto">
              <a:lnSpc>
                <a:spcPct val="90000"/>
              </a:lnSpc>
              <a:spcBef>
                <a:spcPts val="1000"/>
              </a:spcBef>
              <a:spcAft>
                <a:spcPts val="1200"/>
              </a:spcAft>
              <a:buClr>
                <a:schemeClr val="tx1"/>
              </a:buClr>
              <a:buSzTx/>
              <a:buFont typeface="Wingdings" panose="05000000000000000000" pitchFamily="2" charset="2"/>
              <a:buChar char="Ø"/>
              <a:tabLst/>
              <a:defRPr/>
            </a:pPr>
            <a:r>
              <a:rPr kumimoji="0" lang="en-US" sz="1600" b="0" i="0" u="none" strike="noStrike" cap="none" spc="0" normalizeH="0" baseline="0" noProof="0">
                <a:ln>
                  <a:noFill/>
                </a:ln>
                <a:solidFill>
                  <a:schemeClr val="tx1">
                    <a:lumMod val="85000"/>
                    <a:lumOff val="15000"/>
                  </a:schemeClr>
                </a:solidFill>
                <a:effectLst/>
                <a:uLnTx/>
                <a:uFillTx/>
              </a:rPr>
              <a:t>Enhances understanding of timelines and planning through task-based progress</a:t>
            </a:r>
          </a:p>
          <a:p>
            <a:pPr marL="342900" marR="0" lvl="0" indent="-285750" defTabSz="914400" fontAlgn="auto">
              <a:lnSpc>
                <a:spcPct val="90000"/>
              </a:lnSpc>
              <a:spcBef>
                <a:spcPts val="1000"/>
              </a:spcBef>
              <a:spcAft>
                <a:spcPts val="1200"/>
              </a:spcAft>
              <a:buClr>
                <a:schemeClr val="tx1"/>
              </a:buClr>
              <a:buSzTx/>
              <a:buFont typeface="Wingdings" panose="05000000000000000000" pitchFamily="2" charset="2"/>
              <a:buChar char="Ø"/>
              <a:tabLst/>
              <a:defRPr/>
            </a:pPr>
            <a:r>
              <a:rPr kumimoji="0" lang="en-US" sz="1600" b="0" i="0" u="none" strike="noStrike" cap="none" spc="0" normalizeH="0" baseline="0" noProof="0">
                <a:ln>
                  <a:noFill/>
                </a:ln>
                <a:solidFill>
                  <a:schemeClr val="tx1">
                    <a:lumMod val="85000"/>
                    <a:lumOff val="15000"/>
                  </a:schemeClr>
                </a:solidFill>
                <a:effectLst/>
                <a:uLnTx/>
                <a:uFillTx/>
              </a:rPr>
              <a:t>Prepares you to mentor others through the scholarship application process</a:t>
            </a:r>
          </a:p>
        </p:txBody>
      </p:sp>
      <p:sp>
        <p:nvSpPr>
          <p:cNvPr id="9" name="Rectangle 8">
            <a:extLst>
              <a:ext uri="{FF2B5EF4-FFF2-40B4-BE49-F238E27FC236}">
                <a16:creationId xmlns:a16="http://schemas.microsoft.com/office/drawing/2014/main" id="{E3BC0364-4B58-4841-A227-00A6A59E0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29A1F4-D02D-48E4-9331-6870B23B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0813" y="479893"/>
            <a:ext cx="3685031"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6A8CF3-711E-4C63-9DD5-53A2696C0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6411" y="644485"/>
            <a:ext cx="3353835"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464540-3F52-A6FD-A72F-4866D68D8E26}"/>
              </a:ext>
              <a:ext uri="{C183D7F6-B498-43B3-948B-1728B52AA6E4}">
                <adec:decorative xmlns:adec="http://schemas.microsoft.com/office/drawing/2017/decorative" val="1"/>
              </a:ext>
            </a:extLst>
          </p:cNvPr>
          <p:cNvPicPr>
            <a:picLocks noChangeAspect="1"/>
          </p:cNvPicPr>
          <p:nvPr/>
        </p:nvPicPr>
        <p:blipFill>
          <a:blip r:embed="rId3"/>
          <a:srcRect l="5843" r="8114" b="-4"/>
          <a:stretch>
            <a:fillRect/>
          </a:stretch>
        </p:blipFill>
        <p:spPr>
          <a:xfrm>
            <a:off x="8340435" y="822036"/>
            <a:ext cx="3026664" cy="2348100"/>
          </a:xfrm>
          <a:prstGeom prst="rect">
            <a:avLst/>
          </a:prstGeom>
        </p:spPr>
      </p:pic>
      <p:pic>
        <p:nvPicPr>
          <p:cNvPr id="2" name="Picture 1">
            <a:extLst>
              <a:ext uri="{FF2B5EF4-FFF2-40B4-BE49-F238E27FC236}">
                <a16:creationId xmlns:a16="http://schemas.microsoft.com/office/drawing/2014/main" id="{B6B84AAF-A7AA-215A-93C5-E1A988BCC903}"/>
              </a:ext>
              <a:ext uri="{C183D7F6-B498-43B3-948B-1728B52AA6E4}">
                <adec:decorative xmlns:adec="http://schemas.microsoft.com/office/drawing/2017/decorative" val="1"/>
              </a:ext>
            </a:extLst>
          </p:cNvPr>
          <p:cNvPicPr>
            <a:picLocks noChangeAspect="1"/>
          </p:cNvPicPr>
          <p:nvPr/>
        </p:nvPicPr>
        <p:blipFill>
          <a:blip r:embed="rId4"/>
          <a:srcRect l="13961" r="-4" b="-4"/>
          <a:stretch>
            <a:fillRect/>
          </a:stretch>
        </p:blipFill>
        <p:spPr>
          <a:xfrm>
            <a:off x="8340435" y="3255097"/>
            <a:ext cx="3026664" cy="2348100"/>
          </a:xfrm>
          <a:prstGeom prst="rect">
            <a:avLst/>
          </a:prstGeom>
        </p:spPr>
      </p:pic>
    </p:spTree>
    <p:extLst>
      <p:ext uri="{BB962C8B-B14F-4D97-AF65-F5344CB8AC3E}">
        <p14:creationId xmlns:p14="http://schemas.microsoft.com/office/powerpoint/2010/main" val="408921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6438122" y="964692"/>
            <a:ext cx="4793758" cy="733479"/>
          </a:xfrm>
        </p:spPr>
        <p:txBody>
          <a:bodyPr vert="horz" lIns="182880" tIns="182880" rIns="182880" bIns="182880" rtlCol="0" anchor="ctr">
            <a:normAutofit fontScale="90000"/>
          </a:bodyPr>
          <a:lstStyle/>
          <a:p>
            <a:r>
              <a:rPr lang="en-US" sz="2800"/>
              <a:t>First Tasks</a:t>
            </a:r>
          </a:p>
        </p:txBody>
      </p:sp>
      <p:sp>
        <p:nvSpPr>
          <p:cNvPr id="12" name="Rectangle 11">
            <a:extLst>
              <a:ext uri="{FF2B5EF4-FFF2-40B4-BE49-F238E27FC236}">
                <a16:creationId xmlns:a16="http://schemas.microsoft.com/office/drawing/2014/main" id="{65B34324-8F10-4614-BFE4-2E3C7F3E1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3E952EC-AFF6-4197-9272-C0D7C0F5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13" y="321731"/>
            <a:ext cx="3208079" cy="36748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79D0E43-61E1-20B9-B77C-5925A2E8BA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7172" y="1298632"/>
            <a:ext cx="2880360" cy="1721045"/>
          </a:xfrm>
          <a:prstGeom prst="rect">
            <a:avLst/>
          </a:prstGeom>
        </p:spPr>
      </p:pic>
      <p:sp>
        <p:nvSpPr>
          <p:cNvPr id="14" name="Rectangle 13">
            <a:extLst>
              <a:ext uri="{FF2B5EF4-FFF2-40B4-BE49-F238E27FC236}">
                <a16:creationId xmlns:a16="http://schemas.microsoft.com/office/drawing/2014/main" id="{D09AAB66-CD8D-477A-A21A-2105E6D82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4322" y="321732"/>
            <a:ext cx="2111317" cy="27218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Woman looking at laptop">
            <a:extLst>
              <a:ext uri="{FF2B5EF4-FFF2-40B4-BE49-F238E27FC236}">
                <a16:creationId xmlns:a16="http://schemas.microsoft.com/office/drawing/2014/main" id="{3C2550E0-3BB5-960F-64A5-419F83DE3F8D}"/>
              </a:ext>
            </a:extLst>
          </p:cNvPr>
          <p:cNvPicPr>
            <a:picLocks noChangeAspect="1"/>
          </p:cNvPicPr>
          <p:nvPr/>
        </p:nvPicPr>
        <p:blipFill>
          <a:blip r:embed="rId4">
            <a:extLst>
              <a:ext uri="{28A0092B-C50C-407E-A947-70E740481C1C}">
                <a14:useLocalDpi xmlns:a14="http://schemas.microsoft.com/office/drawing/2010/main" val="0"/>
              </a:ext>
            </a:extLst>
          </a:blip>
          <a:srcRect t="131" r="1" b="1"/>
          <a:stretch>
            <a:fillRect/>
          </a:stretch>
        </p:blipFill>
        <p:spPr>
          <a:xfrm>
            <a:off x="3828150" y="683515"/>
            <a:ext cx="1783661" cy="2007126"/>
          </a:xfrm>
          <a:prstGeom prst="rect">
            <a:avLst/>
          </a:prstGeom>
        </p:spPr>
      </p:pic>
      <p:sp>
        <p:nvSpPr>
          <p:cNvPr id="16" name="Rectangle 15">
            <a:extLst>
              <a:ext uri="{FF2B5EF4-FFF2-40B4-BE49-F238E27FC236}">
                <a16:creationId xmlns:a16="http://schemas.microsoft.com/office/drawing/2014/main" id="{46A326B9-FD78-4195-A659-95DAFC1DD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13" y="4157447"/>
            <a:ext cx="3208079" cy="2378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AC0C735-2695-0FD0-26DF-EBB55EE2C32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7172" y="4496738"/>
            <a:ext cx="2880360" cy="1699413"/>
          </a:xfrm>
          <a:prstGeom prst="rect">
            <a:avLst/>
          </a:prstGeom>
        </p:spPr>
      </p:pic>
      <p:sp>
        <p:nvSpPr>
          <p:cNvPr id="18" name="Rectangle 17">
            <a:extLst>
              <a:ext uri="{FF2B5EF4-FFF2-40B4-BE49-F238E27FC236}">
                <a16:creationId xmlns:a16="http://schemas.microsoft.com/office/drawing/2014/main" id="{13DAFF6B-5BEC-4153-93E9-6B735BC1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4322" y="3227130"/>
            <a:ext cx="2111317" cy="28726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C7A6016-DD65-BBFF-B963-D080F14B0E69}"/>
              </a:ext>
              <a:ext uri="{C183D7F6-B498-43B3-948B-1728B52AA6E4}">
                <adec:decorative xmlns:adec="http://schemas.microsoft.com/office/drawing/2017/decorative" val="1"/>
              </a:ext>
            </a:extLst>
          </p:cNvPr>
          <p:cNvPicPr>
            <a:picLocks noChangeAspect="1"/>
          </p:cNvPicPr>
          <p:nvPr/>
        </p:nvPicPr>
        <p:blipFill>
          <a:blip r:embed="rId6"/>
          <a:srcRect t="2308" r="-1" b="-1"/>
          <a:stretch>
            <a:fillRect/>
          </a:stretch>
        </p:blipFill>
        <p:spPr>
          <a:xfrm>
            <a:off x="3828150" y="3681753"/>
            <a:ext cx="1783661" cy="1963373"/>
          </a:xfrm>
          <a:prstGeom prst="rect">
            <a:avLst/>
          </a:prstGeom>
        </p:spPr>
      </p:pic>
      <p:sp>
        <p:nvSpPr>
          <p:cNvPr id="5" name="TextBox 4">
            <a:extLst>
              <a:ext uri="{FF2B5EF4-FFF2-40B4-BE49-F238E27FC236}">
                <a16:creationId xmlns:a16="http://schemas.microsoft.com/office/drawing/2014/main" id="{17726E73-F3A8-FAA5-D9C7-04FB7BE827FF}"/>
              </a:ext>
            </a:extLst>
          </p:cNvPr>
          <p:cNvSpPr txBox="1"/>
          <p:nvPr/>
        </p:nvSpPr>
        <p:spPr>
          <a:xfrm>
            <a:off x="6438122" y="1981201"/>
            <a:ext cx="5666792" cy="3903204"/>
          </a:xfrm>
          <a:prstGeom prst="rect">
            <a:avLst/>
          </a:prstGeom>
        </p:spPr>
        <p:txBody>
          <a:bodyPr vert="horz" lIns="91440" tIns="45720" rIns="91440" bIns="45720" rtlCol="0">
            <a:normAutofit/>
          </a:bodyPr>
          <a:lstStyle/>
          <a:p>
            <a:pPr defTabSz="914400">
              <a:lnSpc>
                <a:spcPct val="90000"/>
              </a:lnSpc>
              <a:spcBef>
                <a:spcPts val="1000"/>
              </a:spcBef>
              <a:buClr>
                <a:schemeClr val="accent2"/>
              </a:buClr>
            </a:pPr>
            <a:r>
              <a:rPr lang="en-US" sz="1600" b="0" i="0">
                <a:solidFill>
                  <a:schemeClr val="tx1">
                    <a:lumMod val="85000"/>
                    <a:lumOff val="15000"/>
                  </a:schemeClr>
                </a:solidFill>
                <a:effectLst/>
              </a:rPr>
              <a:t>Before starting your application, make sure to review the website to determine your eligibility.</a:t>
            </a:r>
            <a:r>
              <a:rPr lang="en-US" sz="1600">
                <a:solidFill>
                  <a:schemeClr val="tx1">
                    <a:lumMod val="85000"/>
                    <a:lumOff val="15000"/>
                  </a:schemeClr>
                </a:solidFill>
              </a:rPr>
              <a:t> </a:t>
            </a:r>
          </a:p>
          <a:p>
            <a:pPr marL="285750" indent="-228600" defTabSz="914400">
              <a:lnSpc>
                <a:spcPct val="90000"/>
              </a:lnSpc>
              <a:spcBef>
                <a:spcPts val="1000"/>
              </a:spcBef>
              <a:buClr>
                <a:schemeClr val="accent2"/>
              </a:buClr>
              <a:buFont typeface="Arial" panose="020B0604020202020204" pitchFamily="34" charset="0"/>
              <a:buChar char="•"/>
            </a:pPr>
            <a:r>
              <a:rPr lang="en-US" sz="1600">
                <a:solidFill>
                  <a:schemeClr val="tx1">
                    <a:lumMod val="85000"/>
                    <a:lumOff val="15000"/>
                  </a:schemeClr>
                </a:solidFill>
              </a:rPr>
              <a:t>Review the </a:t>
            </a:r>
            <a:r>
              <a:rPr lang="en-US" sz="1600" b="1">
                <a:solidFill>
                  <a:schemeClr val="tx1">
                    <a:lumMod val="85000"/>
                    <a:lumOff val="15000"/>
                  </a:schemeClr>
                </a:solidFill>
                <a:hlinkClick r:id="rId7">
                  <a:extLst>
                    <a:ext uri="{A12FA001-AC4F-418D-AE19-62706E023703}">
                      <ahyp:hlinkClr xmlns:ahyp="http://schemas.microsoft.com/office/drawing/2018/hyperlinkcolor" val="tx"/>
                    </a:ext>
                  </a:extLst>
                </a:hlinkClick>
              </a:rPr>
              <a:t>Ontario Graduate Scholarship </a:t>
            </a:r>
            <a:r>
              <a:rPr lang="en-US" sz="1600">
                <a:solidFill>
                  <a:schemeClr val="tx1">
                    <a:lumMod val="85000"/>
                    <a:lumOff val="15000"/>
                  </a:schemeClr>
                </a:solidFill>
              </a:rPr>
              <a:t>webpage.</a:t>
            </a:r>
          </a:p>
          <a:p>
            <a:pPr marL="285750" indent="-228600" defTabSz="914400">
              <a:lnSpc>
                <a:spcPct val="90000"/>
              </a:lnSpc>
              <a:spcBef>
                <a:spcPts val="1000"/>
              </a:spcBef>
              <a:buClr>
                <a:schemeClr val="accent2"/>
              </a:buClr>
              <a:buFont typeface="Arial" panose="020B0604020202020204" pitchFamily="34" charset="0"/>
              <a:buChar char="•"/>
            </a:pPr>
            <a:r>
              <a:rPr lang="en-US" sz="1600" b="1" i="0">
                <a:solidFill>
                  <a:schemeClr val="tx1">
                    <a:lumMod val="85000"/>
                    <a:lumOff val="15000"/>
                  </a:schemeClr>
                </a:solidFill>
                <a:effectLst/>
              </a:rPr>
              <a:t>Check MyTrent</a:t>
            </a:r>
            <a:r>
              <a:rPr lang="en-US" sz="1600" b="0" i="0">
                <a:solidFill>
                  <a:schemeClr val="tx1">
                    <a:lumMod val="85000"/>
                    <a:lumOff val="15000"/>
                  </a:schemeClr>
                </a:solidFill>
                <a:effectLst/>
              </a:rPr>
              <a:t>: Access the OGS/QEII-OGSST 2026-27 application on your student MyTrent portal under the Finances tab.</a:t>
            </a:r>
          </a:p>
          <a:p>
            <a:pPr marL="285750" indent="-228600" defTabSz="914400">
              <a:lnSpc>
                <a:spcPct val="90000"/>
              </a:lnSpc>
              <a:spcBef>
                <a:spcPts val="1000"/>
              </a:spcBef>
              <a:buClr>
                <a:schemeClr val="accent2"/>
              </a:buClr>
              <a:buFont typeface="Arial" panose="020B0604020202020204" pitchFamily="34" charset="0"/>
              <a:buChar char="•"/>
            </a:pPr>
            <a:r>
              <a:rPr lang="en-US" sz="1600" b="1" i="0">
                <a:solidFill>
                  <a:schemeClr val="tx1">
                    <a:lumMod val="85000"/>
                    <a:lumOff val="15000"/>
                  </a:schemeClr>
                </a:solidFill>
                <a:effectLst/>
              </a:rPr>
              <a:t>Explore Financial Matters</a:t>
            </a:r>
            <a:r>
              <a:rPr lang="en-US" sz="1600" b="0" i="0">
                <a:solidFill>
                  <a:schemeClr val="tx1">
                    <a:lumMod val="85000"/>
                    <a:lumOff val="15000"/>
                  </a:schemeClr>
                </a:solidFill>
                <a:effectLst/>
              </a:rPr>
              <a:t>: Review "</a:t>
            </a:r>
            <a:r>
              <a:rPr lang="en-US" sz="1600" b="0" i="0">
                <a:solidFill>
                  <a:schemeClr val="tx1">
                    <a:lumMod val="85000"/>
                    <a:lumOff val="15000"/>
                  </a:schemeClr>
                </a:solidFill>
                <a:effectLst/>
                <a:hlinkClick r:id="rId8">
                  <a:extLst>
                    <a:ext uri="{A12FA001-AC4F-418D-AE19-62706E023703}">
                      <ahyp:hlinkClr xmlns:ahyp="http://schemas.microsoft.com/office/drawing/2018/hyperlinkcolor" val="tx"/>
                    </a:ext>
                  </a:extLst>
                </a:hlinkClick>
              </a:rPr>
              <a:t>How to Win Scholarships</a:t>
            </a:r>
            <a:r>
              <a:rPr lang="en-US" sz="1600" b="0" i="0">
                <a:solidFill>
                  <a:schemeClr val="tx1">
                    <a:lumMod val="85000"/>
                    <a:lumOff val="15000"/>
                  </a:schemeClr>
                </a:solidFill>
                <a:effectLst/>
              </a:rPr>
              <a:t>" for valuable resources.</a:t>
            </a:r>
          </a:p>
          <a:p>
            <a:pPr marL="285750" indent="-228600" defTabSz="914400">
              <a:lnSpc>
                <a:spcPct val="90000"/>
              </a:lnSpc>
              <a:spcBef>
                <a:spcPts val="1000"/>
              </a:spcBef>
              <a:buClr>
                <a:schemeClr val="accent2"/>
              </a:buClr>
              <a:buFont typeface="Arial" panose="020B0604020202020204" pitchFamily="34" charset="0"/>
              <a:buChar char="•"/>
            </a:pPr>
            <a:r>
              <a:rPr lang="en-US" sz="1600" b="1" i="0">
                <a:solidFill>
                  <a:schemeClr val="tx1">
                    <a:lumMod val="85000"/>
                    <a:lumOff val="15000"/>
                  </a:schemeClr>
                </a:solidFill>
                <a:effectLst/>
              </a:rPr>
              <a:t>Register for Q&amp;A Sessions</a:t>
            </a:r>
            <a:r>
              <a:rPr lang="en-US" sz="1600" b="0" i="0">
                <a:solidFill>
                  <a:schemeClr val="tx1">
                    <a:lumMod val="85000"/>
                    <a:lumOff val="15000"/>
                  </a:schemeClr>
                </a:solidFill>
                <a:effectLst/>
              </a:rPr>
              <a:t>: Sign up for OGS Application Question &amp; Answer sessions if you have any further questions.</a:t>
            </a:r>
          </a:p>
          <a:p>
            <a:pPr indent="-228600" defTabSz="914400">
              <a:lnSpc>
                <a:spcPct val="90000"/>
              </a:lnSpc>
              <a:spcBef>
                <a:spcPts val="1000"/>
              </a:spcBef>
              <a:buClr>
                <a:schemeClr val="accent2"/>
              </a:buClr>
              <a:buFont typeface="Arial" panose="020B0604020202020204" pitchFamily="34" charset="0"/>
              <a:buChar char="•"/>
            </a:pPr>
            <a:endParaRPr lang="en-US" sz="1600" b="0" i="0">
              <a:solidFill>
                <a:schemeClr val="tx1">
                  <a:lumMod val="85000"/>
                  <a:lumOff val="15000"/>
                </a:schemeClr>
              </a:solidFill>
              <a:effectLst/>
            </a:endParaRPr>
          </a:p>
          <a:p>
            <a:pPr defTabSz="914400">
              <a:lnSpc>
                <a:spcPct val="90000"/>
              </a:lnSpc>
              <a:spcBef>
                <a:spcPts val="1000"/>
              </a:spcBef>
              <a:buClr>
                <a:schemeClr val="accent2"/>
              </a:buClr>
            </a:pPr>
            <a:r>
              <a:rPr lang="en-US" sz="1600" b="0" i="0">
                <a:solidFill>
                  <a:schemeClr val="tx1">
                    <a:lumMod val="85000"/>
                    <a:lumOff val="15000"/>
                  </a:schemeClr>
                </a:solidFill>
                <a:effectLst/>
              </a:rPr>
              <a:t>This will help ensure you have all the information you need!</a:t>
            </a:r>
            <a:r>
              <a:rPr lang="en-US" sz="1600">
                <a:solidFill>
                  <a:schemeClr val="tx1">
                    <a:lumMod val="85000"/>
                    <a:lumOff val="15000"/>
                  </a:schemeClr>
                </a:solidFill>
              </a:rPr>
              <a:t> </a:t>
            </a:r>
            <a:endParaRPr lang="en-US" sz="1600" b="0" i="0">
              <a:solidFill>
                <a:schemeClr val="tx1">
                  <a:lumMod val="85000"/>
                  <a:lumOff val="15000"/>
                </a:schemeClr>
              </a:solidFill>
              <a:effectLst/>
            </a:endParaRPr>
          </a:p>
        </p:txBody>
      </p:sp>
    </p:spTree>
    <p:extLst>
      <p:ext uri="{BB962C8B-B14F-4D97-AF65-F5344CB8AC3E}">
        <p14:creationId xmlns:p14="http://schemas.microsoft.com/office/powerpoint/2010/main" val="3591555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otted plants">
            <a:extLst>
              <a:ext uri="{FF2B5EF4-FFF2-40B4-BE49-F238E27FC236}">
                <a16:creationId xmlns:a16="http://schemas.microsoft.com/office/drawing/2014/main" id="{C5E399AE-C2DC-0BE4-A179-9A726D23FFC5}"/>
              </a:ext>
            </a:extLst>
          </p:cNvPr>
          <p:cNvPicPr>
            <a:picLocks noGrp="1" noChangeAspect="1"/>
          </p:cNvPicPr>
          <p:nvPr>
            <p:ph type="pic" sz="quarter" idx="10"/>
          </p:nvPr>
        </p:nvPicPr>
        <p:blipFill>
          <a:blip r:embed="rId3"/>
          <a:srcRect l="15" r="15"/>
          <a:stretch/>
        </p:blipFill>
        <p:spPr>
          <a:xfrm>
            <a:off x="458787" y="457200"/>
            <a:ext cx="11274425" cy="5943600"/>
          </a:xfrm>
        </p:spPr>
      </p:pic>
      <p:sp>
        <p:nvSpPr>
          <p:cNvPr id="3" name="Title 2">
            <a:extLst>
              <a:ext uri="{FF2B5EF4-FFF2-40B4-BE49-F238E27FC236}">
                <a16:creationId xmlns:a16="http://schemas.microsoft.com/office/drawing/2014/main" id="{526ABF06-5491-8319-408F-AC9C03E64E1E}"/>
              </a:ext>
            </a:extLst>
          </p:cNvPr>
          <p:cNvSpPr>
            <a:spLocks noGrp="1"/>
          </p:cNvSpPr>
          <p:nvPr>
            <p:ph type="title"/>
          </p:nvPr>
        </p:nvSpPr>
        <p:spPr>
          <a:xfrm>
            <a:off x="5807413" y="612475"/>
            <a:ext cx="5476446" cy="3079029"/>
          </a:xfrm>
        </p:spPr>
        <p:txBody>
          <a:bodyPr>
            <a:normAutofit/>
          </a:bodyPr>
          <a:lstStyle/>
          <a:p>
            <a:pPr algn="l"/>
            <a:r>
              <a:rPr lang="en-US">
                <a:solidFill>
                  <a:schemeClr val="tx1"/>
                </a:solidFill>
              </a:rPr>
              <a:t>“</a:t>
            </a:r>
            <a:r>
              <a:rPr lang="en-US">
                <a:solidFill>
                  <a:schemeClr val="accent5">
                    <a:lumMod val="50000"/>
                  </a:schemeClr>
                </a:solidFill>
                <a:hlinkClick r:id="rId4">
                  <a:extLst>
                    <a:ext uri="{A12FA001-AC4F-418D-AE19-62706E023703}">
                      <ahyp:hlinkClr xmlns:ahyp="http://schemas.microsoft.com/office/drawing/2018/hyperlinkcolor" val="tx"/>
                    </a:ext>
                  </a:extLst>
                </a:hlinkClick>
              </a:rPr>
              <a:t>Financial Matters</a:t>
            </a:r>
            <a:r>
              <a:rPr lang="en-US">
                <a:solidFill>
                  <a:schemeClr val="tx1"/>
                </a:solidFill>
              </a:rPr>
              <a:t>”</a:t>
            </a:r>
            <a:br>
              <a:rPr lang="en-US">
                <a:solidFill>
                  <a:schemeClr val="tx1"/>
                </a:solidFill>
              </a:rPr>
            </a:br>
            <a:br>
              <a:rPr lang="en-US" sz="1800">
                <a:solidFill>
                  <a:schemeClr val="tx1"/>
                </a:solidFill>
              </a:rPr>
            </a:br>
            <a:br>
              <a:rPr lang="en-US" sz="1800">
                <a:solidFill>
                  <a:schemeClr val="tx1"/>
                </a:solidFill>
              </a:rPr>
            </a:br>
            <a:r>
              <a:rPr lang="en-US" sz="1800">
                <a:solidFill>
                  <a:schemeClr val="tx1"/>
                </a:solidFill>
              </a:rPr>
              <a:t>Jane Rennie</a:t>
            </a:r>
            <a:br>
              <a:rPr lang="en-US" sz="1800">
                <a:solidFill>
                  <a:schemeClr val="tx1"/>
                </a:solidFill>
              </a:rPr>
            </a:br>
            <a:r>
              <a:rPr lang="en-US" sz="1800">
                <a:solidFill>
                  <a:schemeClr val="tx1"/>
                </a:solidFill>
              </a:rPr>
              <a:t>Graduate Finance Officer</a:t>
            </a:r>
            <a:br>
              <a:rPr lang="en-US" sz="1800">
                <a:solidFill>
                  <a:schemeClr val="tx1"/>
                </a:solidFill>
              </a:rPr>
            </a:br>
            <a:r>
              <a:rPr lang="en-US" sz="1800">
                <a:solidFill>
                  <a:schemeClr val="tx1"/>
                </a:solidFill>
              </a:rPr>
              <a:t>Coordinator of all Graduate Scholarships</a:t>
            </a:r>
            <a:br>
              <a:rPr lang="en-US" sz="1800">
                <a:solidFill>
                  <a:schemeClr val="tx1"/>
                </a:solidFill>
              </a:rPr>
            </a:br>
            <a:r>
              <a:rPr lang="en-US" sz="1800">
                <a:solidFill>
                  <a:schemeClr val="tx1"/>
                </a:solidFill>
                <a:hlinkClick r:id="rId5"/>
              </a:rPr>
              <a:t>janerennie@trentu.ca</a:t>
            </a:r>
            <a:br>
              <a:rPr lang="en-US" sz="1800">
                <a:solidFill>
                  <a:schemeClr val="tx1"/>
                </a:solidFill>
              </a:rPr>
            </a:br>
            <a:br>
              <a:rPr lang="en-US" sz="1800">
                <a:solidFill>
                  <a:schemeClr val="tx1"/>
                </a:solidFill>
              </a:rPr>
            </a:br>
            <a:br>
              <a:rPr lang="en-US" sz="1800">
                <a:solidFill>
                  <a:schemeClr val="tx1"/>
                </a:solidFill>
              </a:rPr>
            </a:br>
            <a:r>
              <a:rPr lang="en-US" sz="1800">
                <a:solidFill>
                  <a:schemeClr val="tx1"/>
                </a:solidFill>
              </a:rPr>
              <a:t>				</a:t>
            </a:r>
            <a:endParaRPr lang="en-US">
              <a:solidFill>
                <a:schemeClr val="tx1"/>
              </a:solidFill>
            </a:endParaRPr>
          </a:p>
        </p:txBody>
      </p:sp>
      <p:sp>
        <p:nvSpPr>
          <p:cNvPr id="2" name="TextBox 1">
            <a:extLst>
              <a:ext uri="{FF2B5EF4-FFF2-40B4-BE49-F238E27FC236}">
                <a16:creationId xmlns:a16="http://schemas.microsoft.com/office/drawing/2014/main" id="{41D51287-AEFF-77CF-2E89-A822369ABF0D}"/>
              </a:ext>
            </a:extLst>
          </p:cNvPr>
          <p:cNvSpPr txBox="1"/>
          <p:nvPr/>
        </p:nvSpPr>
        <p:spPr>
          <a:xfrm>
            <a:off x="5807413" y="2931448"/>
            <a:ext cx="3472494"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a:ln>
                  <a:noFill/>
                </a:ln>
                <a:solidFill>
                  <a:prstClr val="black"/>
                </a:solidFill>
                <a:effectLst/>
                <a:uLnTx/>
                <a:uFillTx/>
                <a:latin typeface="Bodoni MT"/>
                <a:ea typeface="+mn-ea"/>
                <a:cs typeface="+mn-cs"/>
              </a:rPr>
              <a:t>Workshop Registration:</a:t>
            </a:r>
          </a:p>
          <a:p>
            <a:pPr marL="0" marR="0" lvl="0" indent="0" defTabSz="914400" rtl="0" eaLnBrk="1" fontAlgn="auto" latinLnBrk="0" hangingPunct="1">
              <a:lnSpc>
                <a:spcPct val="100000"/>
              </a:lnSpc>
              <a:spcBef>
                <a:spcPts val="0"/>
              </a:spcBef>
              <a:spcAft>
                <a:spcPts val="0"/>
              </a:spcAft>
              <a:buClrTx/>
              <a:buSzTx/>
              <a:buFontTx/>
              <a:buNone/>
              <a:tabLst/>
              <a:defRPr/>
            </a:pPr>
            <a:r>
              <a:rPr lang="en-US">
                <a:latin typeface="+mj-lt"/>
                <a:hlinkClick r:id="rId6"/>
              </a:rPr>
              <a:t>How to Win Scholarships</a:t>
            </a:r>
            <a:endParaRPr kumimoji="0" lang="en-CA" b="0" i="0" u="none" strike="noStrike" kern="1200" cap="none" spc="0" normalizeH="0" baseline="0" noProof="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865085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E7D9E36-2FCE-6119-7146-C9B13660176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200" b="15621"/>
          <a:stretch>
            <a:fillRect/>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pPr algn="l"/>
            <a:r>
              <a:rPr lang="en-US" sz="1800"/>
              <a:t>School of Graduate Studies</a:t>
            </a:r>
            <a:br>
              <a:rPr lang="en-US" sz="1800"/>
            </a:br>
            <a:r>
              <a:rPr lang="en-US" sz="1800"/>
              <a:t>Blackburn Hall, Suite 115</a:t>
            </a:r>
            <a:br>
              <a:rPr lang="en-US" sz="1800"/>
            </a:br>
            <a:r>
              <a:rPr lang="en-US" sz="1800"/>
              <a:t>All financial inquires direct to: </a:t>
            </a:r>
            <a:r>
              <a:rPr lang="en-US" sz="1800">
                <a:hlinkClick r:id="rId4">
                  <a:extLst>
                    <a:ext uri="{A12FA001-AC4F-418D-AE19-62706E023703}">
                      <ahyp:hlinkClr xmlns:ahyp="http://schemas.microsoft.com/office/drawing/2018/hyperlinkcolor" val="tx"/>
                    </a:ext>
                  </a:extLst>
                </a:hlinkClick>
              </a:rPr>
              <a:t>graduatefinance@trentu.ca</a:t>
            </a:r>
            <a:br>
              <a:rPr lang="en-US" sz="1800"/>
            </a:br>
            <a:endParaRPr lang="en-US" sz="1800"/>
          </a:p>
        </p:txBody>
      </p:sp>
    </p:spTree>
    <p:extLst>
      <p:ext uri="{BB962C8B-B14F-4D97-AF65-F5344CB8AC3E}">
        <p14:creationId xmlns:p14="http://schemas.microsoft.com/office/powerpoint/2010/main" val="378450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9E37-B559-DD9F-591A-4D53B4585421}"/>
              </a:ext>
            </a:extLst>
          </p:cNvPr>
          <p:cNvSpPr>
            <a:spLocks noGrp="1"/>
          </p:cNvSpPr>
          <p:nvPr>
            <p:ph type="title"/>
          </p:nvPr>
        </p:nvSpPr>
        <p:spPr>
          <a:xfrm>
            <a:off x="293261" y="283029"/>
            <a:ext cx="5529943" cy="2296754"/>
          </a:xfrm>
        </p:spPr>
        <p:txBody>
          <a:bodyPr>
            <a:normAutofit fontScale="90000"/>
          </a:bodyPr>
          <a:lstStyle/>
          <a:p>
            <a:r>
              <a:rPr lang="en-US"/>
              <a:t>Ontario Graduate Scholarship </a:t>
            </a:r>
            <a:br>
              <a:rPr lang="en-US"/>
            </a:br>
            <a:br>
              <a:rPr lang="en-US"/>
            </a:br>
            <a:r>
              <a:rPr lang="en-US"/>
              <a:t>&amp; </a:t>
            </a:r>
            <a:br>
              <a:rPr lang="en-US"/>
            </a:br>
            <a:br>
              <a:rPr lang="en-US"/>
            </a:br>
            <a:r>
              <a:rPr lang="en-US"/>
              <a:t>Queen Elizabeth II Graduate Scholarship in Science and Technology </a:t>
            </a:r>
            <a:endParaRPr lang="en-CA"/>
          </a:p>
        </p:txBody>
      </p:sp>
      <p:sp>
        <p:nvSpPr>
          <p:cNvPr id="4" name="Text Placeholder 3">
            <a:extLst>
              <a:ext uri="{FF2B5EF4-FFF2-40B4-BE49-F238E27FC236}">
                <a16:creationId xmlns:a16="http://schemas.microsoft.com/office/drawing/2014/main" id="{44A6422F-70C0-8C83-A1A9-E745817023B2}"/>
              </a:ext>
            </a:extLst>
          </p:cNvPr>
          <p:cNvSpPr>
            <a:spLocks noGrp="1"/>
          </p:cNvSpPr>
          <p:nvPr>
            <p:ph type="body" sz="half" idx="2"/>
          </p:nvPr>
        </p:nvSpPr>
        <p:spPr>
          <a:xfrm>
            <a:off x="6368798" y="5531685"/>
            <a:ext cx="3099707" cy="966949"/>
          </a:xfrm>
        </p:spPr>
        <p:txBody>
          <a:bodyPr>
            <a:normAutofit fontScale="85000" lnSpcReduction="20000"/>
          </a:bodyPr>
          <a:lstStyle/>
          <a:p>
            <a:endParaRPr lang="en-US"/>
          </a:p>
          <a:p>
            <a:pPr algn="l"/>
            <a:r>
              <a:rPr lang="en-CA" sz="2000" b="1">
                <a:solidFill>
                  <a:schemeClr val="tx1"/>
                </a:solidFill>
              </a:rPr>
              <a:t>Deadline: February 6, 2026</a:t>
            </a:r>
          </a:p>
          <a:p>
            <a:pPr algn="l"/>
            <a:r>
              <a:rPr lang="en-CA" sz="2000" b="1">
                <a:solidFill>
                  <a:schemeClr val="tx1"/>
                </a:solidFill>
              </a:rPr>
              <a:t>Value:	$15,000</a:t>
            </a:r>
          </a:p>
        </p:txBody>
      </p:sp>
      <p:sp>
        <p:nvSpPr>
          <p:cNvPr id="3" name="Content Placeholder 2">
            <a:extLst>
              <a:ext uri="{FF2B5EF4-FFF2-40B4-BE49-F238E27FC236}">
                <a16:creationId xmlns:a16="http://schemas.microsoft.com/office/drawing/2014/main" id="{20BCD601-BD95-129C-DAA4-06AB943BD73F}"/>
              </a:ext>
            </a:extLst>
          </p:cNvPr>
          <p:cNvSpPr>
            <a:spLocks noGrp="1"/>
          </p:cNvSpPr>
          <p:nvPr>
            <p:ph idx="1"/>
          </p:nvPr>
        </p:nvSpPr>
        <p:spPr>
          <a:xfrm>
            <a:off x="6368798" y="283029"/>
            <a:ext cx="5529941" cy="5248656"/>
          </a:xfrm>
        </p:spPr>
        <p:txBody>
          <a:bodyPr>
            <a:normAutofit fontScale="92500" lnSpcReduction="10000"/>
          </a:bodyPr>
          <a:lstStyle/>
          <a:p>
            <a:pPr marL="0" indent="0">
              <a:buNone/>
            </a:pPr>
            <a:r>
              <a:rPr lang="en-US"/>
              <a:t>Since 1975, the Ontario government, in partnership with Ontario’s publicly assisted universities, has supported excellence in graduate studies at the master’s and doctoral levels through the Ontario Graduate Scholarships (OGS) program. OGS awards are merit-based and available to students in all disciplines of graduate study.</a:t>
            </a:r>
          </a:p>
          <a:p>
            <a:pPr marL="0" indent="0">
              <a:buNone/>
            </a:pPr>
            <a:endParaRPr lang="en-US"/>
          </a:p>
          <a:p>
            <a:pPr marL="0" indent="0">
              <a:buNone/>
            </a:pPr>
            <a:r>
              <a:rPr lang="en-US"/>
              <a:t>The Queen Elizabeth II Graduate Scholarships in Science and Technology (QEII-GSST) program complements and aligns with the OGS program. QEII-GSST awards are merit-based scholarships for domestic graduate students conducting research in science and technology fields.</a:t>
            </a:r>
          </a:p>
          <a:p>
            <a:pPr marL="0" indent="0">
              <a:buNone/>
            </a:pPr>
            <a:endParaRPr lang="en-US"/>
          </a:p>
          <a:p>
            <a:pPr marL="0" indent="0">
              <a:buNone/>
            </a:pPr>
            <a:r>
              <a:rPr lang="en-US"/>
              <a:t>Both OGS and QEII-GSST awards are allocated annually to eligible Ontario universities. At Trent, applicants can be considered for both programs through a single online application.</a:t>
            </a:r>
            <a:endParaRPr lang="en-CA"/>
          </a:p>
        </p:txBody>
      </p:sp>
      <p:pic>
        <p:nvPicPr>
          <p:cNvPr id="5" name="Picture 4">
            <a:extLst>
              <a:ext uri="{FF2B5EF4-FFF2-40B4-BE49-F238E27FC236}">
                <a16:creationId xmlns:a16="http://schemas.microsoft.com/office/drawing/2014/main" id="{9E97BE9F-C3AE-3A7F-8727-4CDDA68C60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63094" y="4122057"/>
            <a:ext cx="3099707" cy="2066471"/>
          </a:xfrm>
          <a:prstGeom prst="rect">
            <a:avLst/>
          </a:prstGeom>
          <a:ln w="28575">
            <a:solidFill>
              <a:schemeClr val="tx1"/>
            </a:solidFill>
          </a:ln>
        </p:spPr>
      </p:pic>
    </p:spTree>
    <p:extLst>
      <p:ext uri="{BB962C8B-B14F-4D97-AF65-F5344CB8AC3E}">
        <p14:creationId xmlns:p14="http://schemas.microsoft.com/office/powerpoint/2010/main" val="187019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D5B72AAD-EDB8-8D7E-C02C-A616D190AAE9}"/>
            </a:ext>
          </a:extLst>
        </p:cNvPr>
        <p:cNvGrpSpPr/>
        <p:nvPr/>
      </p:nvGrpSpPr>
      <p:grpSpPr>
        <a:xfrm>
          <a:off x="0" y="0"/>
          <a:ext cx="0" cy="0"/>
          <a:chOff x="0" y="0"/>
          <a:chExt cx="0" cy="0"/>
        </a:xfrm>
      </p:grpSpPr>
      <p:sp>
        <p:nvSpPr>
          <p:cNvPr id="1030" name="Rectangle 1029">
            <a:extLst>
              <a:ext uri="{FF2B5EF4-FFF2-40B4-BE49-F238E27FC236}">
                <a16:creationId xmlns:a16="http://schemas.microsoft.com/office/drawing/2014/main" id="{E642F1F7-6246-4C87-B941-6957B32BD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6BA3931-AE43-CCCD-26AA-71BC7E587B05}"/>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Choosing the Selection Committee </a:t>
            </a:r>
          </a:p>
        </p:txBody>
      </p:sp>
      <p:pic>
        <p:nvPicPr>
          <p:cNvPr id="3" name="Picture 2">
            <a:extLst>
              <a:ext uri="{FF2B5EF4-FFF2-40B4-BE49-F238E27FC236}">
                <a16:creationId xmlns:a16="http://schemas.microsoft.com/office/drawing/2014/main" id="{A23BB281-D5E4-7CA6-4056-DDBCEA55D642}"/>
              </a:ext>
              <a:ext uri="{C183D7F6-B498-43B3-948B-1728B52AA6E4}">
                <adec:decorative xmlns:adec="http://schemas.microsoft.com/office/drawing/2017/decorative" val="1"/>
              </a:ext>
            </a:extLst>
          </p:cNvPr>
          <p:cNvPicPr>
            <a:picLocks noChangeAspect="1"/>
          </p:cNvPicPr>
          <p:nvPr/>
        </p:nvPicPr>
        <p:blipFill>
          <a:blip r:embed="rId3"/>
          <a:srcRect t="22266" r="1" b="4934"/>
          <a:stretch>
            <a:fillRect/>
          </a:stretch>
        </p:blipFill>
        <p:spPr>
          <a:xfrm>
            <a:off x="692912" y="831088"/>
            <a:ext cx="2580894" cy="2814846"/>
          </a:xfrm>
          <a:prstGeom prst="rect">
            <a:avLst/>
          </a:prstGeom>
        </p:spPr>
      </p:pic>
      <p:pic>
        <p:nvPicPr>
          <p:cNvPr id="10" name="Picture 9">
            <a:extLst>
              <a:ext uri="{FF2B5EF4-FFF2-40B4-BE49-F238E27FC236}">
                <a16:creationId xmlns:a16="http://schemas.microsoft.com/office/drawing/2014/main" id="{4C40F1ED-63B6-90E4-D386-D42D7AA67E5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t="178" r="3" b="3"/>
          <a:stretch>
            <a:fillRect/>
          </a:stretch>
        </p:blipFill>
        <p:spPr>
          <a:xfrm>
            <a:off x="3434672" y="834175"/>
            <a:ext cx="2580895" cy="2808673"/>
          </a:xfrm>
          <a:prstGeom prst="rect">
            <a:avLst/>
          </a:prstGeom>
        </p:spPr>
      </p:pic>
      <p:pic>
        <p:nvPicPr>
          <p:cNvPr id="8" name="Picture 7">
            <a:extLst>
              <a:ext uri="{FF2B5EF4-FFF2-40B4-BE49-F238E27FC236}">
                <a16:creationId xmlns:a16="http://schemas.microsoft.com/office/drawing/2014/main" id="{ACDB0B29-7562-780C-3651-B864DFB708F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t="25" r="-1" b="-1"/>
          <a:stretch>
            <a:fillRect/>
          </a:stretch>
        </p:blipFill>
        <p:spPr>
          <a:xfrm>
            <a:off x="6176433" y="832022"/>
            <a:ext cx="2580895" cy="2812979"/>
          </a:xfrm>
          <a:prstGeom prst="rect">
            <a:avLst/>
          </a:prstGeom>
        </p:spPr>
      </p:pic>
      <p:pic>
        <p:nvPicPr>
          <p:cNvPr id="1026" name="Picture 2">
            <a:extLst>
              <a:ext uri="{FF2B5EF4-FFF2-40B4-BE49-F238E27FC236}">
                <a16:creationId xmlns:a16="http://schemas.microsoft.com/office/drawing/2014/main" id="{C6D06DB2-5D76-E23E-6619-2DDFE1E32B50}"/>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l="151" r="3" b="3"/>
          <a:stretch>
            <a:fillRect/>
          </a:stretch>
        </p:blipFill>
        <p:spPr bwMode="auto">
          <a:xfrm>
            <a:off x="8918193" y="835046"/>
            <a:ext cx="2580895" cy="280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88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E6F3296-D067-1067-6453-F72142B0F2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50342-3201-9761-FAD9-AFCFCE67D71A}"/>
              </a:ext>
            </a:extLst>
          </p:cNvPr>
          <p:cNvSpPr>
            <a:spLocks noGrp="1"/>
          </p:cNvSpPr>
          <p:nvPr>
            <p:ph type="title"/>
          </p:nvPr>
        </p:nvSpPr>
        <p:spPr>
          <a:xfrm>
            <a:off x="3047721" y="219672"/>
            <a:ext cx="6628842" cy="1456726"/>
          </a:xfrm>
        </p:spPr>
        <p:txBody>
          <a:bodyPr vert="horz" lIns="182880" tIns="182880" rIns="182880" bIns="182880" rtlCol="0" anchor="ctr">
            <a:normAutofit fontScale="90000"/>
          </a:bodyPr>
          <a:lstStyle/>
          <a:p>
            <a:br>
              <a:rPr lang="en-US" sz="2800"/>
            </a:br>
            <a:r>
              <a:rPr lang="en-US" sz="2800"/>
              <a:t>Which </a:t>
            </a:r>
            <a:br>
              <a:rPr lang="en-US" sz="2800"/>
            </a:br>
            <a:r>
              <a:rPr lang="en-US" sz="2800"/>
              <a:t>Selection Review committee</a:t>
            </a:r>
            <a:br>
              <a:rPr lang="en-US" sz="2800"/>
            </a:br>
            <a:r>
              <a:rPr lang="en-US" sz="2800"/>
              <a:t>should you Select?</a:t>
            </a:r>
            <a:br>
              <a:rPr lang="en-US" sz="2800"/>
            </a:br>
            <a:endParaRPr lang="en-US" sz="2800"/>
          </a:p>
        </p:txBody>
      </p:sp>
      <p:sp>
        <p:nvSpPr>
          <p:cNvPr id="3" name="TextBox 2">
            <a:extLst>
              <a:ext uri="{FF2B5EF4-FFF2-40B4-BE49-F238E27FC236}">
                <a16:creationId xmlns:a16="http://schemas.microsoft.com/office/drawing/2014/main" id="{F70300BF-7FE7-D2D6-3D6D-EB4EB3F914A6}"/>
              </a:ext>
            </a:extLst>
          </p:cNvPr>
          <p:cNvSpPr txBox="1"/>
          <p:nvPr/>
        </p:nvSpPr>
        <p:spPr>
          <a:xfrm>
            <a:off x="685800" y="2068286"/>
            <a:ext cx="5144059" cy="4240648"/>
          </a:xfrm>
          <a:prstGeom prst="rect">
            <a:avLst/>
          </a:prstGeom>
          <a:noFill/>
        </p:spPr>
        <p:txBody>
          <a:bodyPr wrap="square" rtlCol="0">
            <a:spAutoFit/>
          </a:bodyPr>
          <a:lstStyle/>
          <a:p>
            <a:pPr>
              <a:lnSpc>
                <a:spcPct val="115000"/>
              </a:lnSpc>
              <a:spcAft>
                <a:spcPts val="800"/>
              </a:spcAft>
            </a:pPr>
            <a:r>
              <a:rPr lang="en-CA" b="1" kern="100">
                <a:solidFill>
                  <a:srgbClr val="000066"/>
                </a:solidFill>
                <a:ea typeface="Aptos" panose="020B0004020202020204" pitchFamily="34" charset="0"/>
                <a:cs typeface="Times New Roman" panose="02020603050405020304" pitchFamily="18" charset="0"/>
              </a:rPr>
              <a:t>If your field of research best aligns with NSERC choose: </a:t>
            </a:r>
          </a:p>
          <a:p>
            <a:pPr marL="342900" indent="-342900">
              <a:lnSpc>
                <a:spcPct val="115000"/>
              </a:lnSpc>
              <a:buFont typeface="+mj-lt"/>
              <a:buAutoNum type="arabicPeriod"/>
            </a:pPr>
            <a:r>
              <a:rPr lang="en-CA" b="1" kern="100">
                <a:solidFill>
                  <a:srgbClr val="000066"/>
                </a:solidFill>
                <a:ea typeface="Aptos" panose="020B0004020202020204" pitchFamily="34" charset="0"/>
                <a:cs typeface="Times New Roman" panose="02020603050405020304" pitchFamily="18" charset="0"/>
              </a:rPr>
              <a:t>Doctoral Sciences / Social Sciences</a:t>
            </a:r>
          </a:p>
          <a:p>
            <a:pPr marL="342900" indent="-342900">
              <a:lnSpc>
                <a:spcPct val="115000"/>
              </a:lnSpc>
              <a:buFont typeface="+mj-lt"/>
              <a:buAutoNum type="arabicPeriod"/>
            </a:pPr>
            <a:r>
              <a:rPr lang="en-CA" b="1" kern="100">
                <a:solidFill>
                  <a:srgbClr val="000066"/>
                </a:solidFill>
                <a:effectLst/>
                <a:ea typeface="Aptos" panose="020B0004020202020204" pitchFamily="34" charset="0"/>
                <a:cs typeface="Times New Roman" panose="02020603050405020304" pitchFamily="18" charset="0"/>
              </a:rPr>
              <a:t>Master's Science / Social Sciences</a:t>
            </a:r>
          </a:p>
          <a:p>
            <a:pPr>
              <a:lnSpc>
                <a:spcPct val="115000"/>
              </a:lnSpc>
              <a:spcAft>
                <a:spcPts val="800"/>
              </a:spcAft>
            </a:pPr>
            <a:endParaRPr lang="en-CA" kern="100">
              <a:effectLst/>
              <a:ea typeface="Aptos" panose="020B0004020202020204" pitchFamily="34" charset="0"/>
              <a:cs typeface="Times New Roman" panose="02020603050405020304" pitchFamily="18" charset="0"/>
            </a:endParaRPr>
          </a:p>
          <a:p>
            <a:pPr>
              <a:lnSpc>
                <a:spcPct val="115000"/>
              </a:lnSpc>
              <a:spcAft>
                <a:spcPts val="800"/>
              </a:spcAft>
            </a:pPr>
            <a:r>
              <a:rPr lang="en-CA" b="1" kern="100">
                <a:solidFill>
                  <a:srgbClr val="000066"/>
                </a:solidFill>
                <a:ea typeface="Aptos" panose="020B0004020202020204" pitchFamily="34" charset="0"/>
                <a:cs typeface="Times New Roman" panose="02020603050405020304" pitchFamily="18" charset="0"/>
              </a:rPr>
              <a:t>If your field of research best aligns with SSHRC choose:</a:t>
            </a:r>
            <a:endParaRPr lang="en-CA" b="1" kern="100">
              <a:solidFill>
                <a:srgbClr val="000066"/>
              </a:solidFill>
              <a:effectLst/>
              <a:ea typeface="Aptos" panose="020B0004020202020204" pitchFamily="34" charset="0"/>
              <a:cs typeface="Times New Roman" panose="02020603050405020304" pitchFamily="18" charset="0"/>
            </a:endParaRPr>
          </a:p>
          <a:p>
            <a:pPr marL="342900" indent="-342900">
              <a:lnSpc>
                <a:spcPct val="115000"/>
              </a:lnSpc>
              <a:buFont typeface="+mj-lt"/>
              <a:buAutoNum type="arabicPeriod"/>
            </a:pPr>
            <a:r>
              <a:rPr lang="en-CA" b="1" kern="100">
                <a:solidFill>
                  <a:srgbClr val="000066"/>
                </a:solidFill>
                <a:effectLst/>
                <a:ea typeface="Aptos" panose="020B0004020202020204" pitchFamily="34" charset="0"/>
                <a:cs typeface="Times New Roman" panose="02020603050405020304" pitchFamily="18" charset="0"/>
              </a:rPr>
              <a:t>Doctoral Humanities &amp; Arts / Social Sciences</a:t>
            </a:r>
          </a:p>
          <a:p>
            <a:pPr marL="342900" indent="-342900">
              <a:lnSpc>
                <a:spcPct val="115000"/>
              </a:lnSpc>
              <a:buFont typeface="+mj-lt"/>
              <a:buAutoNum type="arabicPeriod"/>
            </a:pPr>
            <a:r>
              <a:rPr lang="en-CA" b="1" kern="100">
                <a:solidFill>
                  <a:srgbClr val="000066"/>
                </a:solidFill>
                <a:ea typeface="Aptos" panose="020B0004020202020204" pitchFamily="34" charset="0"/>
                <a:cs typeface="Times New Roman" panose="02020603050405020304" pitchFamily="18" charset="0"/>
              </a:rPr>
              <a:t>Master's Humanities &amp; Arts / Social Sciences</a:t>
            </a:r>
          </a:p>
          <a:p>
            <a:pPr>
              <a:lnSpc>
                <a:spcPct val="115000"/>
              </a:lnSpc>
              <a:spcAft>
                <a:spcPts val="800"/>
              </a:spcAft>
            </a:pPr>
            <a:endParaRPr lang="en-CA"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ED82A6B-4122-F9DE-4660-8C9AD9606514}"/>
              </a:ext>
            </a:extLst>
          </p:cNvPr>
          <p:cNvSpPr>
            <a:spLocks noGrp="1"/>
          </p:cNvSpPr>
          <p:nvPr>
            <p:ph type="body" sz="half" idx="2"/>
          </p:nvPr>
        </p:nvSpPr>
        <p:spPr>
          <a:xfrm>
            <a:off x="6215743" y="2068285"/>
            <a:ext cx="5682341" cy="3897085"/>
          </a:xfrm>
        </p:spPr>
        <p:txBody>
          <a:bodyPr vert="horz" lIns="91440" tIns="45720" rIns="91440" bIns="45720" rtlCol="0">
            <a:normAutofit fontScale="77500" lnSpcReduction="20000"/>
          </a:bodyPr>
          <a:lstStyle/>
          <a:p>
            <a:pPr algn="l">
              <a:lnSpc>
                <a:spcPct val="90000"/>
              </a:lnSpc>
            </a:pPr>
            <a:r>
              <a:rPr lang="en-US" sz="2100" b="1">
                <a:solidFill>
                  <a:srgbClr val="000066"/>
                </a:solidFill>
              </a:rPr>
              <a:t>NSERC – Natural Sciences and Engineering Research Council</a:t>
            </a:r>
          </a:p>
          <a:p>
            <a:pPr algn="l">
              <a:spcBef>
                <a:spcPts val="1200"/>
              </a:spcBef>
              <a:spcAft>
                <a:spcPts val="1800"/>
              </a:spcAft>
            </a:pPr>
            <a:r>
              <a:rPr lang="en-US" sz="2100" b="0" i="0">
                <a:solidFill>
                  <a:schemeClr val="tx1">
                    <a:lumMod val="85000"/>
                    <a:lumOff val="15000"/>
                  </a:schemeClr>
                </a:solidFill>
                <a:effectLst/>
              </a:rPr>
              <a:t>The intended objective(s) of the research must primarily be to advance knowledge in one or more of the natural science or engineering disciplines.</a:t>
            </a:r>
          </a:p>
          <a:p>
            <a:pPr algn="l">
              <a:spcBef>
                <a:spcPts val="1200"/>
              </a:spcBef>
              <a:spcAft>
                <a:spcPts val="1800"/>
              </a:spcAft>
            </a:pPr>
            <a:r>
              <a:rPr lang="en-US" sz="2100">
                <a:solidFill>
                  <a:schemeClr val="tx1">
                    <a:lumMod val="85000"/>
                    <a:lumOff val="15000"/>
                  </a:schemeClr>
                </a:solidFill>
              </a:rPr>
              <a:t>------------------------------------------------------------------------------</a:t>
            </a:r>
          </a:p>
          <a:p>
            <a:pPr algn="l">
              <a:lnSpc>
                <a:spcPct val="110000"/>
              </a:lnSpc>
              <a:spcBef>
                <a:spcPts val="0"/>
              </a:spcBef>
              <a:spcAft>
                <a:spcPts val="1800"/>
              </a:spcAft>
            </a:pPr>
            <a:r>
              <a:rPr lang="en-US" sz="2100" b="1" i="0">
                <a:solidFill>
                  <a:srgbClr val="000066"/>
                </a:solidFill>
                <a:effectLst/>
              </a:rPr>
              <a:t>SSHRC – Social Sciences and Humanities Research Council</a:t>
            </a:r>
          </a:p>
          <a:p>
            <a:pPr algn="l">
              <a:lnSpc>
                <a:spcPct val="110000"/>
              </a:lnSpc>
              <a:spcBef>
                <a:spcPts val="0"/>
              </a:spcBef>
            </a:pPr>
            <a:r>
              <a:rPr lang="en-US" sz="2100">
                <a:solidFill>
                  <a:schemeClr val="tx1">
                    <a:lumMod val="85000"/>
                    <a:lumOff val="15000"/>
                  </a:schemeClr>
                </a:solidFill>
              </a:rPr>
              <a:t>The intended outcome of the research must primarily be to add to our understanding and knowledge of individuals, groups, and societies – what we think, how we live and how we interact with each other and the world around us. </a:t>
            </a:r>
          </a:p>
          <a:p>
            <a:pPr algn="l">
              <a:lnSpc>
                <a:spcPct val="90000"/>
              </a:lnSpc>
            </a:pPr>
            <a:endParaRPr lang="en-US" sz="1300">
              <a:solidFill>
                <a:schemeClr val="tx1">
                  <a:lumMod val="85000"/>
                  <a:lumOff val="15000"/>
                </a:schemeClr>
              </a:solidFill>
            </a:endParaRPr>
          </a:p>
        </p:txBody>
      </p:sp>
    </p:spTree>
    <p:extLst>
      <p:ext uri="{BB962C8B-B14F-4D97-AF65-F5344CB8AC3E}">
        <p14:creationId xmlns:p14="http://schemas.microsoft.com/office/powerpoint/2010/main" val="3433149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03CCCD-6E63-628F-376F-950CB2906EA4}"/>
              </a:ext>
            </a:extLst>
          </p:cNvPr>
          <p:cNvSpPr>
            <a:spLocks noGrp="1"/>
          </p:cNvSpPr>
          <p:nvPr>
            <p:ph type="title"/>
          </p:nvPr>
        </p:nvSpPr>
        <p:spPr>
          <a:xfrm>
            <a:off x="620486" y="978777"/>
            <a:ext cx="6324600" cy="937110"/>
          </a:xfrm>
        </p:spPr>
        <p:txBody>
          <a:bodyPr vert="horz" lIns="182880" tIns="182880" rIns="182880" bIns="182880" rtlCol="0" anchor="ctr">
            <a:normAutofit fontScale="90000"/>
          </a:bodyPr>
          <a:lstStyle/>
          <a:p>
            <a:r>
              <a:rPr lang="en-US" sz="2400" b="1"/>
              <a:t>OGS / QEII-OGSST: </a:t>
            </a:r>
            <a:br>
              <a:rPr lang="en-US" sz="2400" b="1"/>
            </a:br>
            <a:r>
              <a:rPr lang="en-US" sz="2400" b="1"/>
              <a:t>Program of Study Eligibility</a:t>
            </a:r>
          </a:p>
        </p:txBody>
      </p:sp>
      <p:sp>
        <p:nvSpPr>
          <p:cNvPr id="9" name="Title 1">
            <a:extLst>
              <a:ext uri="{FF2B5EF4-FFF2-40B4-BE49-F238E27FC236}">
                <a16:creationId xmlns:a16="http://schemas.microsoft.com/office/drawing/2014/main" id="{5509B1ED-4D78-65EC-0579-DA9E41D7C42C}"/>
              </a:ext>
            </a:extLst>
          </p:cNvPr>
          <p:cNvSpPr txBox="1">
            <a:spLocks/>
          </p:cNvSpPr>
          <p:nvPr/>
        </p:nvSpPr>
        <p:spPr bwMode="black">
          <a:xfrm>
            <a:off x="814687" y="2368549"/>
            <a:ext cx="5925310" cy="3255252"/>
          </a:xfrm>
          <a:prstGeom prst="rect">
            <a:avLst/>
          </a:prstGeom>
        </p:spPr>
        <p:txBody>
          <a:bodyPr vert="horz" lIns="91440" tIns="45720" rIns="91440" bIns="45720" rtlCol="0" anchorCtr="1">
            <a:normAutofit/>
          </a:bodyPr>
          <a:lstStyle>
            <a:lvl1pPr algn="ctr" defTabSz="914400" rtl="0" eaLnBrk="1" latinLnBrk="0" hangingPunct="1">
              <a:lnSpc>
                <a:spcPct val="90000"/>
              </a:lnSpc>
              <a:spcBef>
                <a:spcPct val="0"/>
              </a:spcBef>
              <a:buNone/>
              <a:defRPr sz="5400" kern="1200" cap="all" spc="200" baseline="0">
                <a:solidFill>
                  <a:srgbClr val="262626"/>
                </a:solidFill>
                <a:latin typeface="+mj-lt"/>
                <a:ea typeface="+mj-ea"/>
                <a:cs typeface="+mj-cs"/>
              </a:defRPr>
            </a:lvl1pPr>
          </a:lstStyle>
          <a:p>
            <a:pPr algn="l">
              <a:spcBef>
                <a:spcPts val="1000"/>
              </a:spcBef>
              <a:buClr>
                <a:schemeClr val="accent2"/>
              </a:buClr>
            </a:pPr>
            <a:r>
              <a:rPr lang="en-US" sz="1800" cap="none" spc="0">
                <a:solidFill>
                  <a:schemeClr val="tx1">
                    <a:lumMod val="85000"/>
                    <a:lumOff val="15000"/>
                  </a:schemeClr>
                </a:solidFill>
                <a:latin typeface="+mn-lt"/>
                <a:ea typeface="+mn-ea"/>
                <a:cs typeface="+mn-cs"/>
              </a:rPr>
              <a:t>An eligible graduate program must include a significant research component that leads to the completion of a thesis, major research project, dissertation, scholarly publication, performance, recital and/or exhibit that is merit/expert reviewed at the institutional level as a requirement for completion of the program. </a:t>
            </a:r>
          </a:p>
          <a:p>
            <a:pPr algn="l">
              <a:spcBef>
                <a:spcPts val="1000"/>
              </a:spcBef>
              <a:buClr>
                <a:schemeClr val="accent2"/>
              </a:buClr>
            </a:pPr>
            <a:endParaRPr lang="en-US" sz="1800" cap="none" spc="0">
              <a:solidFill>
                <a:schemeClr val="tx1">
                  <a:lumMod val="85000"/>
                  <a:lumOff val="15000"/>
                </a:schemeClr>
              </a:solidFill>
              <a:latin typeface="+mn-lt"/>
              <a:ea typeface="+mn-ea"/>
              <a:cs typeface="+mn-cs"/>
            </a:endParaRPr>
          </a:p>
          <a:p>
            <a:pPr algn="l">
              <a:spcBef>
                <a:spcPts val="1000"/>
              </a:spcBef>
              <a:buClr>
                <a:schemeClr val="accent2"/>
              </a:buClr>
            </a:pPr>
            <a:r>
              <a:rPr lang="en-US" sz="1800" cap="none" spc="0">
                <a:solidFill>
                  <a:schemeClr val="tx1">
                    <a:lumMod val="85000"/>
                    <a:lumOff val="15000"/>
                  </a:schemeClr>
                </a:solidFill>
                <a:latin typeface="+mn-lt"/>
                <a:ea typeface="+mn-ea"/>
                <a:cs typeface="+mn-cs"/>
              </a:rPr>
              <a:t>Trent applicants may contact: </a:t>
            </a:r>
            <a:r>
              <a:rPr lang="en-US" sz="1800" cap="none" spc="0">
                <a:solidFill>
                  <a:schemeClr val="tx1">
                    <a:lumMod val="85000"/>
                    <a:lumOff val="15000"/>
                  </a:schemeClr>
                </a:solidFill>
                <a:latin typeface="+mn-lt"/>
                <a:ea typeface="+mn-ea"/>
                <a:cs typeface="+mn-cs"/>
                <a:hlinkClick r:id="rId3">
                  <a:extLst>
                    <a:ext uri="{A12FA001-AC4F-418D-AE19-62706E023703}">
                      <ahyp:hlinkClr xmlns:ahyp="http://schemas.microsoft.com/office/drawing/2018/hyperlinkcolor" val="tx"/>
                    </a:ext>
                  </a:extLst>
                </a:hlinkClick>
              </a:rPr>
              <a:t>graduatefinance@trentu.ca</a:t>
            </a:r>
            <a:r>
              <a:rPr lang="en-US" sz="1800" cap="none" spc="0">
                <a:solidFill>
                  <a:schemeClr val="tx1">
                    <a:lumMod val="85000"/>
                    <a:lumOff val="15000"/>
                  </a:schemeClr>
                </a:solidFill>
                <a:latin typeface="+mn-lt"/>
                <a:ea typeface="+mn-ea"/>
                <a:cs typeface="+mn-cs"/>
              </a:rPr>
              <a:t> to clarify program of study eligibility for an Ontario Graduate Scholarship.</a:t>
            </a:r>
          </a:p>
          <a:p>
            <a:pPr indent="-228600" algn="l">
              <a:spcBef>
                <a:spcPts val="1000"/>
              </a:spcBef>
              <a:buClr>
                <a:schemeClr val="accent2"/>
              </a:buClr>
              <a:buFont typeface="Arial" panose="020B0604020202020204" pitchFamily="34" charset="0"/>
              <a:buChar char="•"/>
            </a:pPr>
            <a:endParaRPr lang="en-US" sz="1800" cap="none">
              <a:solidFill>
                <a:schemeClr val="tx1">
                  <a:lumMod val="85000"/>
                  <a:lumOff val="15000"/>
                </a:schemeClr>
              </a:solidFill>
              <a:latin typeface="+mn-lt"/>
              <a:ea typeface="+mn-ea"/>
              <a:cs typeface="+mn-cs"/>
            </a:endParaRPr>
          </a:p>
        </p:txBody>
      </p:sp>
      <p:pic>
        <p:nvPicPr>
          <p:cNvPr id="12" name="Picture 11" descr="A top view of books with different cover colours">
            <a:extLst>
              <a:ext uri="{FF2B5EF4-FFF2-40B4-BE49-F238E27FC236}">
                <a16:creationId xmlns:a16="http://schemas.microsoft.com/office/drawing/2014/main" id="{5267427C-FC7B-78B2-23F4-47DB7A446E38}"/>
              </a:ext>
            </a:extLst>
          </p:cNvPr>
          <p:cNvPicPr>
            <a:picLocks noChangeAspect="1"/>
          </p:cNvPicPr>
          <p:nvPr/>
        </p:nvPicPr>
        <p:blipFill>
          <a:blip r:embed="rId4"/>
          <a:srcRect l="12572" r="19517"/>
          <a:stretch>
            <a:fillRect/>
          </a:stretch>
        </p:blipFill>
        <p:spPr>
          <a:xfrm>
            <a:off x="7534654" y="10"/>
            <a:ext cx="4657345" cy="6857990"/>
          </a:xfrm>
          <a:prstGeom prst="rect">
            <a:avLst/>
          </a:prstGeom>
        </p:spPr>
      </p:pic>
    </p:spTree>
    <p:extLst>
      <p:ext uri="{BB962C8B-B14F-4D97-AF65-F5344CB8AC3E}">
        <p14:creationId xmlns:p14="http://schemas.microsoft.com/office/powerpoint/2010/main" val="866310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7E44344-3C51-21A0-F650-9636B91817D7}"/>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F7CA9FB1-B7AC-FA31-9653-CAFFD0FFDF0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 b="9930"/>
          <a:stretch>
            <a:fillRect/>
          </a:stretch>
        </p:blipFill>
        <p:spPr bwMode="auto">
          <a:xfrm>
            <a:off x="6941977" y="805353"/>
            <a:ext cx="2203058" cy="1905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9">
            <a:extLst>
              <a:ext uri="{FF2B5EF4-FFF2-40B4-BE49-F238E27FC236}">
                <a16:creationId xmlns:a16="http://schemas.microsoft.com/office/drawing/2014/main" id="{D2A7F108-7F24-36BC-E88B-36CA18EADC01}"/>
              </a:ext>
              <a:ext uri="{C183D7F6-B498-43B3-948B-1728B52AA6E4}">
                <adec:decorative xmlns:adec="http://schemas.microsoft.com/office/drawing/2017/decorative" val="1"/>
              </a:ext>
            </a:extLst>
          </p:cNvPr>
          <p:cNvPicPr>
            <a:picLocks noGrp="1" noChangeAspect="1"/>
          </p:cNvPicPr>
          <p:nvPr>
            <p:ph type="pic" idx="1"/>
          </p:nvPr>
        </p:nvPicPr>
        <p:blipFill>
          <a:blip r:embed="rId4"/>
          <a:srcRect l="23441" r="2062" b="-3"/>
          <a:stretch>
            <a:fillRect/>
          </a:stretch>
        </p:blipFill>
        <p:spPr>
          <a:xfrm>
            <a:off x="9236477" y="805351"/>
            <a:ext cx="2130622" cy="1901952"/>
          </a:xfrm>
          <a:prstGeom prst="rect">
            <a:avLst/>
          </a:prstGeom>
        </p:spPr>
      </p:pic>
      <p:pic>
        <p:nvPicPr>
          <p:cNvPr id="3076" name="Picture 4">
            <a:extLst>
              <a:ext uri="{FF2B5EF4-FFF2-40B4-BE49-F238E27FC236}">
                <a16:creationId xmlns:a16="http://schemas.microsoft.com/office/drawing/2014/main" id="{941F1C51-C718-1F33-4E24-4E0BCF8A7CA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690" r="2" b="2"/>
          <a:stretch>
            <a:fillRect/>
          </a:stretch>
        </p:blipFill>
        <p:spPr bwMode="auto">
          <a:xfrm>
            <a:off x="6941976" y="2779733"/>
            <a:ext cx="4425123" cy="28234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9C230C8-0EC7-2194-9919-98F5E39876CD}"/>
              </a:ext>
            </a:extLst>
          </p:cNvPr>
          <p:cNvSpPr txBox="1">
            <a:spLocks noGrp="1"/>
          </p:cNvSpPr>
          <p:nvPr>
            <p:ph type="title" idx="4294967295"/>
          </p:nvPr>
        </p:nvSpPr>
        <p:spPr>
          <a:xfrm>
            <a:off x="146072" y="474345"/>
            <a:ext cx="6096000" cy="5909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Both scholarships are jointly funded by the Ontario government and Trent University. The government contributes two-thirds of the value of the awards, and the university provides the remaining one-third through the generous contributions of our donors.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Awards are valued at $15,000 for one year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($5,000 per term for a maximum of 3 consecutive terms).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mn-lt"/>
                <a:ea typeface="+mn-ea"/>
                <a:cs typeface="+mn-cs"/>
              </a:rPr>
              <a:t>Additional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Funded with $10,000 by the Ontario Ministry of Advanced Education and Skills Development and $5,000 by private donations to Trent University.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Each scholarship is to be awarded for a minimum of one year or two consecutive academic terms.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Award may not be held for only 1 term.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Award installments are paid per term to a recipient's student account.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A T4A will be issued for each calendar year that the scholarship is held.</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607366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0695FCDA-5166-3406-750B-F3C087F65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36576C-3D69-BEB8-4687-70DC175B33EA}"/>
              </a:ext>
            </a:extLst>
          </p:cNvPr>
          <p:cNvSpPr>
            <a:spLocks noGrp="1"/>
          </p:cNvSpPr>
          <p:nvPr>
            <p:ph type="title"/>
          </p:nvPr>
        </p:nvSpPr>
        <p:spPr>
          <a:xfrm>
            <a:off x="3603171" y="400639"/>
            <a:ext cx="8068103" cy="849713"/>
          </a:xfrm>
          <a:ln>
            <a:solidFill>
              <a:schemeClr val="tx2">
                <a:lumMod val="50000"/>
              </a:schemeClr>
            </a:solidFill>
          </a:ln>
        </p:spPr>
        <p:txBody>
          <a:bodyPr vert="horz" lIns="182880" tIns="182880" rIns="182880" bIns="182880" rtlCol="0" anchor="ctr">
            <a:normAutofit/>
          </a:bodyPr>
          <a:lstStyle/>
          <a:p>
            <a:r>
              <a:rPr lang="en-US" sz="2200"/>
              <a:t>Applicant Eligibility</a:t>
            </a:r>
          </a:p>
        </p:txBody>
      </p:sp>
      <p:pic>
        <p:nvPicPr>
          <p:cNvPr id="1028" name="Picture 4">
            <a:extLst>
              <a:ext uri="{FF2B5EF4-FFF2-40B4-BE49-F238E27FC236}">
                <a16:creationId xmlns:a16="http://schemas.microsoft.com/office/drawing/2014/main" id="{04C8437C-9CAC-F577-EB17-980EA270FFF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11" y="2909965"/>
            <a:ext cx="2956877" cy="166203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2CB28A-3536-F0F7-DEE2-19F445FEC08E}"/>
              </a:ext>
            </a:extLst>
          </p:cNvPr>
          <p:cNvSpPr txBox="1"/>
          <p:nvPr/>
        </p:nvSpPr>
        <p:spPr>
          <a:xfrm>
            <a:off x="3505200" y="1537269"/>
            <a:ext cx="8567057" cy="4770537"/>
          </a:xfrm>
          <a:prstGeom prst="rect">
            <a:avLst/>
          </a:prstGeom>
          <a:noFill/>
        </p:spPr>
        <p:txBody>
          <a:bodyPr wrap="square">
            <a:spAutoFit/>
          </a:bodyPr>
          <a:lstStyle/>
          <a:p>
            <a:r>
              <a:rPr lang="en-US" sz="1600"/>
              <a:t>To be considered for an OGS/QEII-GSST at Trent, a student must:</a:t>
            </a:r>
          </a:p>
          <a:p>
            <a:endParaRPr lang="en-US" sz="1600"/>
          </a:p>
          <a:p>
            <a:pPr marL="285750" indent="-285750">
              <a:buFont typeface="Arial" panose="020B0604020202020204" pitchFamily="34" charset="0"/>
              <a:buChar char="•"/>
            </a:pPr>
            <a:r>
              <a:rPr lang="en-US" sz="1600"/>
              <a:t>Be a Canadian citizen, a Permanent Resident, or a Protected Person [under subsection 92 (2) of the Immigration and Refugee Protections Act (Canada)] at the time of the application deadline.</a:t>
            </a:r>
          </a:p>
          <a:p>
            <a:pPr marL="285750" indent="-285750">
              <a:buFont typeface="Arial" panose="020B0604020202020204" pitchFamily="34" charset="0"/>
              <a:buChar char="•"/>
            </a:pPr>
            <a:r>
              <a:rPr lang="en-US" sz="1600"/>
              <a:t>Be enrolled at Trent University in a full-time graduate program or have applied for admission to a Trent University graduate program by March 1, 2026. Course-based programs where institutional funding is not provided (i.e. no RFAs or GTAs) are not eligible.</a:t>
            </a:r>
          </a:p>
          <a:p>
            <a:endParaRPr lang="en-US" sz="1600"/>
          </a:p>
          <a:p>
            <a:r>
              <a:rPr lang="en-US" sz="1600"/>
              <a:t>Additionally, for a QEII-GSST award, a student must:</a:t>
            </a:r>
          </a:p>
          <a:p>
            <a:endParaRPr lang="en-US" sz="1600"/>
          </a:p>
          <a:p>
            <a:pPr marL="285750" indent="-285750">
              <a:buFont typeface="Arial" panose="020B0604020202020204" pitchFamily="34" charset="0"/>
              <a:buChar char="•"/>
            </a:pPr>
            <a:r>
              <a:rPr lang="en-US" sz="1600"/>
              <a:t>Be enrolled in a research master's or doctoral program in a science and technology discipline.</a:t>
            </a:r>
          </a:p>
          <a:p>
            <a:endParaRPr lang="en-US" sz="1600"/>
          </a:p>
          <a:p>
            <a:r>
              <a:rPr lang="en-US" sz="1600" b="1"/>
              <a:t>International students </a:t>
            </a:r>
            <a:r>
              <a:rPr lang="en-US" sz="1600"/>
              <a:t>studying in Ontario with a valid study permit under the Immigration and Refugee Protection Act (Canada) </a:t>
            </a:r>
            <a:r>
              <a:rPr lang="en-US" sz="1600" u="sng"/>
              <a:t>are eligible for the OGS international student awards </a:t>
            </a:r>
            <a:r>
              <a:rPr lang="en-US" sz="1600"/>
              <a:t>but are ineligible for the QEII-GSST awards. </a:t>
            </a:r>
          </a:p>
          <a:p>
            <a:endParaRPr lang="en-US" sz="1600"/>
          </a:p>
          <a:p>
            <a:r>
              <a:rPr lang="en-US" sz="1600"/>
              <a:t>An award holder must have a valid study permit before award funding is issues. </a:t>
            </a:r>
          </a:p>
          <a:p>
            <a:endParaRPr lang="en-US" sz="1600"/>
          </a:p>
          <a:p>
            <a:r>
              <a:rPr lang="en-US" sz="1600"/>
              <a:t>Trent University has two awards designated for international students. </a:t>
            </a:r>
            <a:endParaRPr lang="en-CA" sz="1600"/>
          </a:p>
        </p:txBody>
      </p:sp>
    </p:spTree>
    <p:extLst>
      <p:ext uri="{BB962C8B-B14F-4D97-AF65-F5344CB8AC3E}">
        <p14:creationId xmlns:p14="http://schemas.microsoft.com/office/powerpoint/2010/main" val="2885653789"/>
      </p:ext>
    </p:extLst>
  </p:cSld>
  <p:clrMapOvr>
    <a:masterClrMapping/>
  </p:clrMapOvr>
</p:sld>
</file>

<file path=ppt/theme/theme1.xml><?xml version="1.0" encoding="utf-8"?>
<a:theme xmlns:a="http://schemas.openxmlformats.org/drawingml/2006/main" name="Custom">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66722518_win32_SD_v11" id="{6E195932-91F4-4861-8538-848409B20D97}" vid="{F5C82CE7-F5AC-4E30-975C-FD228ED2202F}"/>
    </a:ext>
  </a:extLst>
</a:theme>
</file>

<file path=ppt/theme/theme2.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c324212-d63e-4aea-8f78-7f7aebadcf24" xsi:nil="true"/>
    <_Flow_SignoffStatus xmlns="32eabe5a-4174-4217-af00-6e4d9bb260f7" xsi:nil="true"/>
    <lcf76f155ced4ddcb4097134ff3c332f xmlns="32eabe5a-4174-4217-af00-6e4d9bb260f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7176DCD9ABE34296B2EE81AF38CE70" ma:contentTypeVersion="16" ma:contentTypeDescription="Create a new document." ma:contentTypeScope="" ma:versionID="f8b5a53bc51cd6587dffa713f7712d48">
  <xsd:schema xmlns:xsd="http://www.w3.org/2001/XMLSchema" xmlns:xs="http://www.w3.org/2001/XMLSchema" xmlns:p="http://schemas.microsoft.com/office/2006/metadata/properties" xmlns:ns2="32eabe5a-4174-4217-af00-6e4d9bb260f7" xmlns:ns3="cc324212-d63e-4aea-8f78-7f7aebadcf24" targetNamespace="http://schemas.microsoft.com/office/2006/metadata/properties" ma:root="true" ma:fieldsID="2e6b1a03c4d185c46b30d3828c4541e2" ns2:_="" ns3:_="">
    <xsd:import namespace="32eabe5a-4174-4217-af00-6e4d9bb260f7"/>
    <xsd:import namespace="cc324212-d63e-4aea-8f78-7f7aebadcf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abe5a-4174-4217-af00-6e4d9bb26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3b263f-decc-4103-be06-e60edd914aa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4212-d63e-4aea-8f78-7f7aebadcf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3ae2ca8-c732-49b9-9e84-a148a7170205}" ma:internalName="TaxCatchAll" ma:showField="CatchAllData" ma:web="cc324212-d63e-4aea-8f78-7f7aebadc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7C52C5-6F65-4D42-B855-A3283C55581A}">
  <ds:schemaRefs>
    <ds:schemaRef ds:uri="230e9df3-be65-4c73-a93b-d1236ebd677e"/>
    <ds:schemaRef ds:uri="32eabe5a-4174-4217-af00-6e4d9bb260f7"/>
    <ds:schemaRef ds:uri="71af3243-3dd4-4a8d-8c0d-dd76da1f02a5"/>
    <ds:schemaRef ds:uri="cc324212-d63e-4aea-8f78-7f7aebadcf24"/>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3D8509F9-AFDD-4A6D-82E0-3539D529B51D}">
  <ds:schemaRefs>
    <ds:schemaRef ds:uri="32eabe5a-4174-4217-af00-6e4d9bb260f7"/>
    <ds:schemaRef ds:uri="cc324212-d63e-4aea-8f78-7f7aebadc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5B6D968-3BA5-45CA-AFA4-01F84FB04FA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TM10001115[[fn=Parcel]]</Template>
  <Application>Microsoft Office PowerPoint</Application>
  <PresentationFormat>Widescreen</PresentationFormat>
  <Slides>31</Slides>
  <Notes>27</Notes>
  <HiddenSlides>0</HiddenSlide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Custom</vt:lpstr>
      <vt:lpstr>1_Parcel</vt:lpstr>
      <vt:lpstr>Parcel</vt:lpstr>
      <vt:lpstr> Ontario graduate scholarship application  due February 6, 2026</vt:lpstr>
      <vt:lpstr> Best source for the application instructions is the School of Graduate Studies website </vt:lpstr>
      <vt:lpstr>First Tasks</vt:lpstr>
      <vt:lpstr>Ontario Graduate Scholarship   &amp;   Queen Elizabeth II Graduate Scholarship in Science and Technology </vt:lpstr>
      <vt:lpstr>Choosing the Selection Committee </vt:lpstr>
      <vt:lpstr> Which  Selection Review committee should you Select? </vt:lpstr>
      <vt:lpstr>OGS / QEII-OGSST:  Program of Study Eligibility</vt:lpstr>
      <vt:lpstr>Both scholarships are jointly funded by the Ontario government and Trent University. The government contributes two-thirds of the value of the awards, and the university provides the remaining one-third through the generous contributions of our donors.  Awards are valued at $15,000 for one year  ($5,000 per term for a maximum of 3 consecutive terms).  Additional Information:  Funded with $10,000 by the Ontario Ministry of Advanced Education and Skills Development and $5,000 by private donations to Trent University. Each scholarship is to be awarded for a minimum of one year or two consecutive academic terms. Award may not be held for only 1 term. Award installments are paid per term to a recipient's student account. A T4A will be issued for each calendar year that the scholarship is held.</vt:lpstr>
      <vt:lpstr>Applicant Eligibility</vt:lpstr>
      <vt:lpstr>Eligibility Time for OGS / QEII-OGSST</vt:lpstr>
      <vt:lpstr>Academic Eligibility </vt:lpstr>
      <vt:lpstr>How your First-Class Average (80%)  at Trent is Calculated</vt:lpstr>
      <vt:lpstr>Selection Criteria  for master’s Level applications</vt:lpstr>
      <vt:lpstr>Doctoral Selection Criteria</vt:lpstr>
      <vt:lpstr>Ontario Graduate scholarship  ~  Queen Elizabeth II Ontario graduate Scholarship in Science &amp; Technology   Application Information</vt:lpstr>
      <vt:lpstr>Selection Review Process</vt:lpstr>
      <vt:lpstr>Application Instructions</vt:lpstr>
      <vt:lpstr>Presentation Standards  –for OGS  follow Tri Council standards  (NSERC Example)</vt:lpstr>
      <vt:lpstr>Special Circumstances:  what to consider</vt:lpstr>
      <vt:lpstr>Writing Tips for Special circumstances</vt:lpstr>
      <vt:lpstr>Outline of Proposed Research  Various Proposal Frameworks</vt:lpstr>
      <vt:lpstr>framework Suggestion</vt:lpstr>
      <vt:lpstr>San Francisco Declaration on research assessment</vt:lpstr>
      <vt:lpstr>Transcripts </vt:lpstr>
      <vt:lpstr>Scholarship Application Recommendation Letters</vt:lpstr>
      <vt:lpstr>Reference Instructions </vt:lpstr>
      <vt:lpstr>Who? When? How?</vt:lpstr>
      <vt:lpstr> What to provide a referee  and  what might be helpful</vt:lpstr>
      <vt:lpstr>Benefits of Developing Scholarship applications</vt:lpstr>
      <vt:lpstr>“Financial Matters”   Jane Rennie Graduate Finance Officer Coordinator of all Graduate Scholarships janerennie@trentu.ca       </vt:lpstr>
      <vt:lpstr>School of Graduate Studies Blackburn Hall, Suite 115 All financial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revision>1</cp:revision>
  <dcterms:created xsi:type="dcterms:W3CDTF">2024-07-08T15:53:07Z</dcterms:created>
  <dcterms:modified xsi:type="dcterms:W3CDTF">2026-01-14T19:38:27Z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0x010100197176DCD9ABE34296B2EE81AF38CE70</vt:lpwstr>
  </property>
  <property fmtid="{D5CDD505-2E9C-101B-9397-08002B2CF9AE}" pid="3" name="MediaServiceImageTags">
    <vt:lpwstr/>
  </property>
</Properties>
</file>