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1" r:id="rId5"/>
    <p:sldId id="278" r:id="rId6"/>
    <p:sldId id="325" r:id="rId7"/>
    <p:sldId id="324" r:id="rId8"/>
    <p:sldId id="322" r:id="rId9"/>
    <p:sldId id="321" r:id="rId10"/>
    <p:sldId id="306" r:id="rId11"/>
    <p:sldId id="323" r:id="rId12"/>
    <p:sldId id="271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852"/>
    <a:srgbClr val="053021"/>
    <a:srgbClr val="000000"/>
    <a:srgbClr val="400000"/>
    <a:srgbClr val="4F0000"/>
    <a:srgbClr val="5F0000"/>
    <a:srgbClr val="980000"/>
    <a:srgbClr val="850000"/>
    <a:srgbClr val="406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3BADC-7794-4004-B3C9-98DD65DDE62A}" v="23" dt="2025-08-25T14:41:58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412" autoAdjust="0"/>
  </p:normalViewPr>
  <p:slideViewPr>
    <p:cSldViewPr snapToGrid="0" snapToObjects="1">
      <p:cViewPr varScale="1">
        <p:scale>
          <a:sx n="124" d="100"/>
          <a:sy n="124" d="100"/>
        </p:scale>
        <p:origin x="-504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ey McCormick" userId="48dd4a60-33cd-4ea5-88e2-107933e55186" providerId="ADAL" clId="{C813BADC-7794-4004-B3C9-98DD65DDE62A}"/>
    <pc:docChg chg="undo custSel addSld delSld modSld modMainMaster">
      <pc:chgData name="Haley McCormick" userId="48dd4a60-33cd-4ea5-88e2-107933e55186" providerId="ADAL" clId="{C813BADC-7794-4004-B3C9-98DD65DDE62A}" dt="2025-08-25T14:42:03.577" v="185" actId="1076"/>
      <pc:docMkLst>
        <pc:docMk/>
      </pc:docMkLst>
      <pc:sldChg chg="modSp mod">
        <pc:chgData name="Haley McCormick" userId="48dd4a60-33cd-4ea5-88e2-107933e55186" providerId="ADAL" clId="{C813BADC-7794-4004-B3C9-98DD65DDE62A}" dt="2025-08-25T14:18:20.935" v="41" actId="13244"/>
        <pc:sldMkLst>
          <pc:docMk/>
          <pc:sldMk cId="2806504334" sldId="271"/>
        </pc:sldMkLst>
        <pc:spChg chg="ord">
          <ac:chgData name="Haley McCormick" userId="48dd4a60-33cd-4ea5-88e2-107933e55186" providerId="ADAL" clId="{C813BADC-7794-4004-B3C9-98DD65DDE62A}" dt="2025-08-25T14:18:20.935" v="41" actId="13244"/>
          <ac:spMkLst>
            <pc:docMk/>
            <pc:sldMk cId="2806504334" sldId="271"/>
            <ac:spMk id="7" creationId="{A23B71AD-647F-DB0A-E8C9-0FD9C31595D8}"/>
          </ac:spMkLst>
        </pc:spChg>
      </pc:sldChg>
      <pc:sldChg chg="addSp delSp modSp mod">
        <pc:chgData name="Haley McCormick" userId="48dd4a60-33cd-4ea5-88e2-107933e55186" providerId="ADAL" clId="{C813BADC-7794-4004-B3C9-98DD65DDE62A}" dt="2025-08-25T14:42:03.577" v="185" actId="1076"/>
        <pc:sldMkLst>
          <pc:docMk/>
          <pc:sldMk cId="3714316427" sldId="306"/>
        </pc:sldMkLst>
        <pc:spChg chg="del mod">
          <ac:chgData name="Haley McCormick" userId="48dd4a60-33cd-4ea5-88e2-107933e55186" providerId="ADAL" clId="{C813BADC-7794-4004-B3C9-98DD65DDE62A}" dt="2025-08-25T14:41:52.852" v="181" actId="478"/>
          <ac:spMkLst>
            <pc:docMk/>
            <pc:sldMk cId="3714316427" sldId="306"/>
            <ac:spMk id="2" creationId="{00000000-0000-0000-0000-000000000000}"/>
          </ac:spMkLst>
        </pc:spChg>
        <pc:spChg chg="add del mod">
          <ac:chgData name="Haley McCormick" userId="48dd4a60-33cd-4ea5-88e2-107933e55186" providerId="ADAL" clId="{C813BADC-7794-4004-B3C9-98DD65DDE62A}" dt="2025-08-25T14:23:33.326" v="65" actId="21"/>
          <ac:spMkLst>
            <pc:docMk/>
            <pc:sldMk cId="3714316427" sldId="306"/>
            <ac:spMk id="4" creationId="{4D31F9EB-6E9D-E835-9E24-74ED21098E75}"/>
          </ac:spMkLst>
        </pc:spChg>
        <pc:spChg chg="add del mod">
          <ac:chgData name="Haley McCormick" userId="48dd4a60-33cd-4ea5-88e2-107933e55186" providerId="ADAL" clId="{C813BADC-7794-4004-B3C9-98DD65DDE62A}" dt="2025-08-25T14:41:27.556" v="175" actId="21"/>
          <ac:spMkLst>
            <pc:docMk/>
            <pc:sldMk cId="3714316427" sldId="306"/>
            <ac:spMk id="4" creationId="{C8E0BD15-0F0C-5EA9-4CA8-E10D8A0BEC78}"/>
          </ac:spMkLst>
        </pc:spChg>
        <pc:spChg chg="mod">
          <ac:chgData name="Haley McCormick" userId="48dd4a60-33cd-4ea5-88e2-107933e55186" providerId="ADAL" clId="{C813BADC-7794-4004-B3C9-98DD65DDE62A}" dt="2025-08-25T14:17:49.405" v="35" actId="962"/>
          <ac:spMkLst>
            <pc:docMk/>
            <pc:sldMk cId="3714316427" sldId="306"/>
            <ac:spMk id="5" creationId="{00000000-0000-0000-0000-000000000000}"/>
          </ac:spMkLst>
        </pc:spChg>
        <pc:spChg chg="del mod ord">
          <ac:chgData name="Haley McCormick" userId="48dd4a60-33cd-4ea5-88e2-107933e55186" providerId="ADAL" clId="{C813BADC-7794-4004-B3C9-98DD65DDE62A}" dt="2025-08-25T14:41:22.246" v="174" actId="478"/>
          <ac:spMkLst>
            <pc:docMk/>
            <pc:sldMk cId="3714316427" sldId="306"/>
            <ac:spMk id="6" creationId="{00000000-0000-0000-0000-000000000000}"/>
          </ac:spMkLst>
        </pc:spChg>
        <pc:spChg chg="add del mod ord">
          <ac:chgData name="Haley McCormick" userId="48dd4a60-33cd-4ea5-88e2-107933e55186" providerId="ADAL" clId="{C813BADC-7794-4004-B3C9-98DD65DDE62A}" dt="2025-08-25T14:41:56.512" v="182" actId="1076"/>
          <ac:spMkLst>
            <pc:docMk/>
            <pc:sldMk cId="3714316427" sldId="306"/>
            <ac:spMk id="8" creationId="{B8A997BA-731C-F91B-892C-0575D3688848}"/>
          </ac:spMkLst>
        </pc:spChg>
        <pc:spChg chg="add del mod">
          <ac:chgData name="Haley McCormick" userId="48dd4a60-33cd-4ea5-88e2-107933e55186" providerId="ADAL" clId="{C813BADC-7794-4004-B3C9-98DD65DDE62A}" dt="2025-08-25T14:23:43.259" v="68" actId="478"/>
          <ac:spMkLst>
            <pc:docMk/>
            <pc:sldMk cId="3714316427" sldId="306"/>
            <ac:spMk id="9" creationId="{4D31F9EB-6E9D-E835-9E24-74ED21098E75}"/>
          </ac:spMkLst>
        </pc:spChg>
        <pc:spChg chg="mod ord">
          <ac:chgData name="Haley McCormick" userId="48dd4a60-33cd-4ea5-88e2-107933e55186" providerId="ADAL" clId="{C813BADC-7794-4004-B3C9-98DD65DDE62A}" dt="2025-08-25T14:25:24.233" v="88" actId="33553"/>
          <ac:spMkLst>
            <pc:docMk/>
            <pc:sldMk cId="3714316427" sldId="306"/>
            <ac:spMk id="10" creationId="{00000000-0000-0000-0000-000000000000}"/>
          </ac:spMkLst>
        </pc:spChg>
        <pc:spChg chg="del mod">
          <ac:chgData name="Haley McCormick" userId="48dd4a60-33cd-4ea5-88e2-107933e55186" providerId="ADAL" clId="{C813BADC-7794-4004-B3C9-98DD65DDE62A}" dt="2025-08-25T14:23:29.146" v="64" actId="478"/>
          <ac:spMkLst>
            <pc:docMk/>
            <pc:sldMk cId="3714316427" sldId="306"/>
            <ac:spMk id="11" creationId="{00000000-0000-0000-0000-000000000000}"/>
          </ac:spMkLst>
        </pc:spChg>
        <pc:picChg chg="mod">
          <ac:chgData name="Haley McCormick" userId="48dd4a60-33cd-4ea5-88e2-107933e55186" providerId="ADAL" clId="{C813BADC-7794-4004-B3C9-98DD65DDE62A}" dt="2025-08-25T14:42:01.266" v="184" actId="1076"/>
          <ac:picMkLst>
            <pc:docMk/>
            <pc:sldMk cId="3714316427" sldId="306"/>
            <ac:picMk id="7" creationId="{FD3CF471-B0A7-08CB-573F-7DA61FC8798B}"/>
          </ac:picMkLst>
        </pc:picChg>
        <pc:picChg chg="mod ord">
          <ac:chgData name="Haley McCormick" userId="48dd4a60-33cd-4ea5-88e2-107933e55186" providerId="ADAL" clId="{C813BADC-7794-4004-B3C9-98DD65DDE62A}" dt="2025-08-25T14:42:03.577" v="185" actId="1076"/>
          <ac:picMkLst>
            <pc:docMk/>
            <pc:sldMk cId="3714316427" sldId="306"/>
            <ac:picMk id="12" creationId="{00000000-0000-0000-0000-000000000000}"/>
          </ac:picMkLst>
        </pc:picChg>
        <pc:picChg chg="mod">
          <ac:chgData name="Haley McCormick" userId="48dd4a60-33cd-4ea5-88e2-107933e55186" providerId="ADAL" clId="{C813BADC-7794-4004-B3C9-98DD65DDE62A}" dt="2025-08-25T14:41:58.969" v="183" actId="1076"/>
          <ac:picMkLst>
            <pc:docMk/>
            <pc:sldMk cId="3714316427" sldId="306"/>
            <ac:picMk id="1026" creationId="{6574BC82-B095-D8B6-5D18-9CDC04FEC7F9}"/>
          </ac:picMkLst>
        </pc:picChg>
      </pc:sldChg>
      <pc:sldChg chg="addSp delSp modSp del mod chgLayout">
        <pc:chgData name="Haley McCormick" userId="48dd4a60-33cd-4ea5-88e2-107933e55186" providerId="ADAL" clId="{C813BADC-7794-4004-B3C9-98DD65DDE62A}" dt="2025-08-25T14:37:22.512" v="145" actId="47"/>
        <pc:sldMkLst>
          <pc:docMk/>
          <pc:sldMk cId="2590656129" sldId="320"/>
        </pc:sldMkLst>
        <pc:spChg chg="mod or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2" creationId="{00000000-0000-0000-0000-000000000000}"/>
          </ac:spMkLst>
        </pc:spChg>
        <pc:spChg chg="mod or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4" creationId="{00000000-0000-0000-0000-000000000000}"/>
          </ac:spMkLst>
        </pc:spChg>
        <pc:spChg chg="add del mod">
          <ac:chgData name="Haley McCormick" userId="48dd4a60-33cd-4ea5-88e2-107933e55186" providerId="ADAL" clId="{C813BADC-7794-4004-B3C9-98DD65DDE62A}" dt="2025-08-25T14:35:11.685" v="125"/>
          <ac:spMkLst>
            <pc:docMk/>
            <pc:sldMk cId="2590656129" sldId="320"/>
            <ac:spMk id="5" creationId="{7CD5B10F-A4EA-5053-7B24-222B4C4CC2E8}"/>
          </ac:spMkLst>
        </pc:spChg>
        <pc:spChg chg="add del mod">
          <ac:chgData name="Haley McCormick" userId="48dd4a60-33cd-4ea5-88e2-107933e55186" providerId="ADAL" clId="{C813BADC-7794-4004-B3C9-98DD65DDE62A}" dt="2025-08-25T14:35:11.685" v="127"/>
          <ac:spMkLst>
            <pc:docMk/>
            <pc:sldMk cId="2590656129" sldId="320"/>
            <ac:spMk id="6" creationId="{27F436F0-3B37-78EF-2E7B-0DE7E0AC0AA3}"/>
          </ac:spMkLst>
        </pc:spChg>
        <pc:spChg chg="mod or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7" creationId="{00000000-0000-0000-0000-000000000000}"/>
          </ac:spMkLst>
        </pc:spChg>
        <pc:spChg chg="add mod">
          <ac:chgData name="Haley McCormick" userId="48dd4a60-33cd-4ea5-88e2-107933e55186" providerId="ADAL" clId="{C813BADC-7794-4004-B3C9-98DD65DDE62A}" dt="2025-08-25T14:34:12.383" v="114" actId="767"/>
          <ac:spMkLst>
            <pc:docMk/>
            <pc:sldMk cId="2590656129" sldId="320"/>
            <ac:spMk id="8" creationId="{96B64AB4-817E-F598-7196-BCCAD66032DB}"/>
          </ac:spMkLst>
        </pc:spChg>
        <pc:spChg chg="mod">
          <ac:chgData name="Haley McCormick" userId="48dd4a60-33cd-4ea5-88e2-107933e55186" providerId="ADAL" clId="{C813BADC-7794-4004-B3C9-98DD65DDE62A}" dt="2025-08-25T14:29:11.830" v="110" actId="1076"/>
          <ac:spMkLst>
            <pc:docMk/>
            <pc:sldMk cId="2590656129" sldId="320"/>
            <ac:spMk id="9" creationId="{00000000-0000-0000-0000-000000000000}"/>
          </ac:spMkLst>
        </pc:spChg>
        <pc:spChg chg="add del mo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10" creationId="{44EE5834-0FF8-A4EC-BE14-C0D85272666D}"/>
          </ac:spMkLst>
        </pc:spChg>
        <pc:spChg chg="add del mo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11" creationId="{146E9509-2F2F-0796-45A5-8F3ED336B035}"/>
          </ac:spMkLst>
        </pc:spChg>
        <pc:spChg chg="mod ord">
          <ac:chgData name="Haley McCormick" userId="48dd4a60-33cd-4ea5-88e2-107933e55186" providerId="ADAL" clId="{C813BADC-7794-4004-B3C9-98DD65DDE62A}" dt="2025-08-25T14:29:15.533" v="111" actId="1076"/>
          <ac:spMkLst>
            <pc:docMk/>
            <pc:sldMk cId="2590656129" sldId="320"/>
            <ac:spMk id="12" creationId="{00000000-0000-0000-0000-000000000000}"/>
          </ac:spMkLst>
        </pc:spChg>
        <pc:spChg chg="mod">
          <ac:chgData name="Haley McCormick" userId="48dd4a60-33cd-4ea5-88e2-107933e55186" providerId="ADAL" clId="{C813BADC-7794-4004-B3C9-98DD65DDE62A}" dt="2025-08-25T14:29:09.017" v="109" actId="1076"/>
          <ac:spMkLst>
            <pc:docMk/>
            <pc:sldMk cId="2590656129" sldId="320"/>
            <ac:spMk id="13" creationId="{E08641EA-3D40-B26C-EF72-E6A1B7073602}"/>
          </ac:spMkLst>
        </pc:spChg>
        <pc:spChg chg="add del mo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14" creationId="{BEB7B92A-64FD-6E03-0582-9FD4CC226610}"/>
          </ac:spMkLst>
        </pc:spChg>
        <pc:spChg chg="add del mod or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15" creationId="{3BCFE582-5760-C642-466F-EA7BA160A069}"/>
          </ac:spMkLst>
        </pc:spChg>
        <pc:spChg chg="add del mod or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16" creationId="{E216941E-66EC-E4F2-5348-4B492DBC00D3}"/>
          </ac:spMkLst>
        </pc:spChg>
        <pc:spChg chg="add del mod ord">
          <ac:chgData name="Haley McCormick" userId="48dd4a60-33cd-4ea5-88e2-107933e55186" providerId="ADAL" clId="{C813BADC-7794-4004-B3C9-98DD65DDE62A}" dt="2025-08-25T14:34:17.266" v="121" actId="6264"/>
          <ac:spMkLst>
            <pc:docMk/>
            <pc:sldMk cId="2590656129" sldId="320"/>
            <ac:spMk id="17" creationId="{E5DDD285-3B3C-E8E4-92B1-97A8A1D9EB09}"/>
          </ac:spMkLst>
        </pc:spChg>
        <pc:spChg chg="add del mod">
          <ac:chgData name="Haley McCormick" userId="48dd4a60-33cd-4ea5-88e2-107933e55186" providerId="ADAL" clId="{C813BADC-7794-4004-B3C9-98DD65DDE62A}" dt="2025-08-25T14:34:16.636" v="120" actId="6264"/>
          <ac:spMkLst>
            <pc:docMk/>
            <pc:sldMk cId="2590656129" sldId="320"/>
            <ac:spMk id="18" creationId="{D93ABAD0-7628-B57A-B0C5-5F05FDADC710}"/>
          </ac:spMkLst>
        </pc:spChg>
        <pc:spChg chg="add del mod">
          <ac:chgData name="Haley McCormick" userId="48dd4a60-33cd-4ea5-88e2-107933e55186" providerId="ADAL" clId="{C813BADC-7794-4004-B3C9-98DD65DDE62A}" dt="2025-08-25T14:34:16.636" v="120" actId="6264"/>
          <ac:spMkLst>
            <pc:docMk/>
            <pc:sldMk cId="2590656129" sldId="320"/>
            <ac:spMk id="19" creationId="{2FC8104C-4840-53B2-6354-71C2725946B6}"/>
          </ac:spMkLst>
        </pc:spChg>
        <pc:spChg chg="add del mod">
          <ac:chgData name="Haley McCormick" userId="48dd4a60-33cd-4ea5-88e2-107933e55186" providerId="ADAL" clId="{C813BADC-7794-4004-B3C9-98DD65DDE62A}" dt="2025-08-25T14:34:16.636" v="120" actId="6264"/>
          <ac:spMkLst>
            <pc:docMk/>
            <pc:sldMk cId="2590656129" sldId="320"/>
            <ac:spMk id="20" creationId="{0A49135C-8F25-A8CB-F6D7-76E6077364EE}"/>
          </ac:spMkLst>
        </pc:spChg>
        <pc:spChg chg="add del mod ord">
          <ac:chgData name="Haley McCormick" userId="48dd4a60-33cd-4ea5-88e2-107933e55186" providerId="ADAL" clId="{C813BADC-7794-4004-B3C9-98DD65DDE62A}" dt="2025-08-25T14:34:16.636" v="120" actId="6264"/>
          <ac:spMkLst>
            <pc:docMk/>
            <pc:sldMk cId="2590656129" sldId="320"/>
            <ac:spMk id="21" creationId="{B362A909-3F8D-C716-3F19-D7CABF6FA07F}"/>
          </ac:spMkLst>
        </pc:spChg>
        <pc:spChg chg="add del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2" creationId="{6BC73E4C-5CA4-5EC4-52D6-0CFAD6024742}"/>
          </ac:spMkLst>
        </pc:spChg>
        <pc:spChg chg="add del mod ord">
          <ac:chgData name="Haley McCormick" userId="48dd4a60-33cd-4ea5-88e2-107933e55186" providerId="ADAL" clId="{C813BADC-7794-4004-B3C9-98DD65DDE62A}" dt="2025-08-25T14:34:16.636" v="120" actId="6264"/>
          <ac:spMkLst>
            <pc:docMk/>
            <pc:sldMk cId="2590656129" sldId="320"/>
            <ac:spMk id="23" creationId="{54220034-AFB9-41C9-166A-AF4BE158A987}"/>
          </ac:spMkLst>
        </pc:spChg>
        <pc:spChg chg="add del mod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4" creationId="{50287836-468C-BB11-DEE4-F4E3FF7EAB50}"/>
          </ac:spMkLst>
        </pc:spChg>
        <pc:spChg chg="add del mod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5" creationId="{19932A0C-7101-9CE5-F7FC-06BE88FBB05C}"/>
          </ac:spMkLst>
        </pc:spChg>
        <pc:spChg chg="add del mod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6" creationId="{A04D137E-A232-A938-0354-9050AAD84B9F}"/>
          </ac:spMkLst>
        </pc:spChg>
        <pc:spChg chg="add del mod ord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7" creationId="{714E0177-4187-325D-502C-57F83EEA2C3B}"/>
          </ac:spMkLst>
        </pc:spChg>
        <pc:spChg chg="add del mod ord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8" creationId="{702B40D9-1905-EFCB-0116-B5FE412C56D2}"/>
          </ac:spMkLst>
        </pc:spChg>
        <pc:spChg chg="add del mod ord">
          <ac:chgData name="Haley McCormick" userId="48dd4a60-33cd-4ea5-88e2-107933e55186" providerId="ADAL" clId="{C813BADC-7794-4004-B3C9-98DD65DDE62A}" dt="2025-08-25T14:34:15.972" v="119" actId="6264"/>
          <ac:spMkLst>
            <pc:docMk/>
            <pc:sldMk cId="2590656129" sldId="320"/>
            <ac:spMk id="29" creationId="{AF13F227-B888-EFB5-BE3D-3C3AF9ABB29F}"/>
          </ac:spMkLst>
        </pc:spChg>
        <pc:picChg chg="mod ord">
          <ac:chgData name="Haley McCormick" userId="48dd4a60-33cd-4ea5-88e2-107933e55186" providerId="ADAL" clId="{C813BADC-7794-4004-B3C9-98DD65DDE62A}" dt="2025-08-25T14:28:38.252" v="99" actId="1076"/>
          <ac:picMkLst>
            <pc:docMk/>
            <pc:sldMk cId="2590656129" sldId="320"/>
            <ac:picMk id="3" creationId="{00000000-0000-0000-0000-000000000000}"/>
          </ac:picMkLst>
        </pc:picChg>
        <pc:picChg chg="del">
          <ac:chgData name="Haley McCormick" userId="48dd4a60-33cd-4ea5-88e2-107933e55186" providerId="ADAL" clId="{C813BADC-7794-4004-B3C9-98DD65DDE62A}" dt="2025-08-25T14:15:49.322" v="2" actId="478"/>
          <ac:picMkLst>
            <pc:docMk/>
            <pc:sldMk cId="2590656129" sldId="320"/>
            <ac:picMk id="5" creationId="{00000000-0000-0000-0000-000000000000}"/>
          </ac:picMkLst>
        </pc:picChg>
        <pc:picChg chg="del">
          <ac:chgData name="Haley McCormick" userId="48dd4a60-33cd-4ea5-88e2-107933e55186" providerId="ADAL" clId="{C813BADC-7794-4004-B3C9-98DD65DDE62A}" dt="2025-08-25T14:15:50.154" v="3" actId="478"/>
          <ac:picMkLst>
            <pc:docMk/>
            <pc:sldMk cId="2590656129" sldId="320"/>
            <ac:picMk id="6" creationId="{00000000-0000-0000-0000-000000000000}"/>
          </ac:picMkLst>
        </pc:picChg>
      </pc:sldChg>
      <pc:sldChg chg="delSp modSp mod">
        <pc:chgData name="Haley McCormick" userId="48dd4a60-33cd-4ea5-88e2-107933e55186" providerId="ADAL" clId="{C813BADC-7794-4004-B3C9-98DD65DDE62A}" dt="2025-08-25T14:40:41.757" v="166" actId="20577"/>
        <pc:sldMkLst>
          <pc:docMk/>
          <pc:sldMk cId="253696136" sldId="321"/>
        </pc:sldMkLst>
        <pc:spChg chg="mod ord">
          <ac:chgData name="Haley McCormick" userId="48dd4a60-33cd-4ea5-88e2-107933e55186" providerId="ADAL" clId="{C813BADC-7794-4004-B3C9-98DD65DDE62A}" dt="2025-08-25T14:40:41.757" v="166" actId="20577"/>
          <ac:spMkLst>
            <pc:docMk/>
            <pc:sldMk cId="253696136" sldId="321"/>
            <ac:spMk id="3" creationId="{69D16CC6-561A-7D4E-F695-3A5F80828A6D}"/>
          </ac:spMkLst>
        </pc:spChg>
        <pc:spChg chg="del mod ord">
          <ac:chgData name="Haley McCormick" userId="48dd4a60-33cd-4ea5-88e2-107933e55186" providerId="ADAL" clId="{C813BADC-7794-4004-B3C9-98DD65DDE62A}" dt="2025-08-25T14:40:24.152" v="158" actId="478"/>
          <ac:spMkLst>
            <pc:docMk/>
            <pc:sldMk cId="253696136" sldId="321"/>
            <ac:spMk id="4" creationId="{24B86B30-3669-F2A4-B967-CA1AE354DB1E}"/>
          </ac:spMkLst>
        </pc:spChg>
        <pc:graphicFrameChg chg="mod ord">
          <ac:chgData name="Haley McCormick" userId="48dd4a60-33cd-4ea5-88e2-107933e55186" providerId="ADAL" clId="{C813BADC-7794-4004-B3C9-98DD65DDE62A}" dt="2025-08-25T14:40:36.856" v="161" actId="1076"/>
          <ac:graphicFrameMkLst>
            <pc:docMk/>
            <pc:sldMk cId="253696136" sldId="321"/>
            <ac:graphicFrameMk id="6" creationId="{00000000-0000-0000-0000-000000000000}"/>
          </ac:graphicFrameMkLst>
        </pc:graphicFrameChg>
      </pc:sldChg>
      <pc:sldChg chg="modSp mod">
        <pc:chgData name="Haley McCormick" userId="48dd4a60-33cd-4ea5-88e2-107933e55186" providerId="ADAL" clId="{C813BADC-7794-4004-B3C9-98DD65DDE62A}" dt="2025-08-25T14:17:03.427" v="29" actId="13244"/>
        <pc:sldMkLst>
          <pc:docMk/>
          <pc:sldMk cId="1523006505" sldId="322"/>
        </pc:sldMkLst>
        <pc:spChg chg="mod">
          <ac:chgData name="Haley McCormick" userId="48dd4a60-33cd-4ea5-88e2-107933e55186" providerId="ADAL" clId="{C813BADC-7794-4004-B3C9-98DD65DDE62A}" dt="2025-08-25T14:16:58.641" v="28" actId="962"/>
          <ac:spMkLst>
            <pc:docMk/>
            <pc:sldMk cId="1523006505" sldId="322"/>
            <ac:spMk id="2" creationId="{00000000-0000-0000-0000-000000000000}"/>
          </ac:spMkLst>
        </pc:spChg>
        <pc:spChg chg="ord">
          <ac:chgData name="Haley McCormick" userId="48dd4a60-33cd-4ea5-88e2-107933e55186" providerId="ADAL" clId="{C813BADC-7794-4004-B3C9-98DD65DDE62A}" dt="2025-08-25T14:17:03.427" v="29" actId="13244"/>
          <ac:spMkLst>
            <pc:docMk/>
            <pc:sldMk cId="1523006505" sldId="322"/>
            <ac:spMk id="7" creationId="{00000000-0000-0000-0000-000000000000}"/>
          </ac:spMkLst>
        </pc:spChg>
      </pc:sldChg>
      <pc:sldChg chg="modSp mod">
        <pc:chgData name="Haley McCormick" userId="48dd4a60-33cd-4ea5-88e2-107933e55186" providerId="ADAL" clId="{C813BADC-7794-4004-B3C9-98DD65DDE62A}" dt="2025-08-25T14:18:11.967" v="40" actId="13244"/>
        <pc:sldMkLst>
          <pc:docMk/>
          <pc:sldMk cId="3377383757" sldId="323"/>
        </pc:sldMkLst>
        <pc:spChg chg="mod">
          <ac:chgData name="Haley McCormick" userId="48dd4a60-33cd-4ea5-88e2-107933e55186" providerId="ADAL" clId="{C813BADC-7794-4004-B3C9-98DD65DDE62A}" dt="2025-08-25T14:18:09.963" v="39" actId="962"/>
          <ac:spMkLst>
            <pc:docMk/>
            <pc:sldMk cId="3377383757" sldId="323"/>
            <ac:spMk id="3" creationId="{00000000-0000-0000-0000-000000000000}"/>
          </ac:spMkLst>
        </pc:spChg>
        <pc:spChg chg="ord">
          <ac:chgData name="Haley McCormick" userId="48dd4a60-33cd-4ea5-88e2-107933e55186" providerId="ADAL" clId="{C813BADC-7794-4004-B3C9-98DD65DDE62A}" dt="2025-08-25T14:18:11.967" v="40" actId="13244"/>
          <ac:spMkLst>
            <pc:docMk/>
            <pc:sldMk cId="3377383757" sldId="323"/>
            <ac:spMk id="4" creationId="{00000000-0000-0000-0000-000000000000}"/>
          </ac:spMkLst>
        </pc:spChg>
      </pc:sldChg>
      <pc:sldChg chg="modSp mod">
        <pc:chgData name="Haley McCormick" userId="48dd4a60-33cd-4ea5-88e2-107933e55186" providerId="ADAL" clId="{C813BADC-7794-4004-B3C9-98DD65DDE62A}" dt="2025-08-25T14:16:33.284" v="27" actId="962"/>
        <pc:sldMkLst>
          <pc:docMk/>
          <pc:sldMk cId="1576615502" sldId="324"/>
        </pc:sldMkLst>
        <pc:spChg chg="mod">
          <ac:chgData name="Haley McCormick" userId="48dd4a60-33cd-4ea5-88e2-107933e55186" providerId="ADAL" clId="{C813BADC-7794-4004-B3C9-98DD65DDE62A}" dt="2025-08-25T14:16:21.413" v="25" actId="962"/>
          <ac:spMkLst>
            <pc:docMk/>
            <pc:sldMk cId="1576615502" sldId="324"/>
            <ac:spMk id="2" creationId="{6539ADB0-E2B9-0C48-069E-9DA403893956}"/>
          </ac:spMkLst>
        </pc:spChg>
        <pc:spChg chg="mod">
          <ac:chgData name="Haley McCormick" userId="48dd4a60-33cd-4ea5-88e2-107933e55186" providerId="ADAL" clId="{C813BADC-7794-4004-B3C9-98DD65DDE62A}" dt="2025-08-25T14:16:33.284" v="27" actId="962"/>
          <ac:spMkLst>
            <pc:docMk/>
            <pc:sldMk cId="1576615502" sldId="324"/>
            <ac:spMk id="4" creationId="{7E892A08-8823-0C8F-CD20-7620D144AE5D}"/>
          </ac:spMkLst>
        </pc:spChg>
        <pc:spChg chg="ord">
          <ac:chgData name="Haley McCormick" userId="48dd4a60-33cd-4ea5-88e2-107933e55186" providerId="ADAL" clId="{C813BADC-7794-4004-B3C9-98DD65DDE62A}" dt="2025-08-25T14:16:25.655" v="26" actId="13244"/>
          <ac:spMkLst>
            <pc:docMk/>
            <pc:sldMk cId="1576615502" sldId="324"/>
            <ac:spMk id="7" creationId="{1AC72390-32D8-3C5E-F013-39D9C2EBD30C}"/>
          </ac:spMkLst>
        </pc:spChg>
      </pc:sldChg>
      <pc:sldChg chg="add del">
        <pc:chgData name="Haley McCormick" userId="48dd4a60-33cd-4ea5-88e2-107933e55186" providerId="ADAL" clId="{C813BADC-7794-4004-B3C9-98DD65DDE62A}" dt="2025-08-25T14:25:56.698" v="90" actId="2696"/>
        <pc:sldMkLst>
          <pc:docMk/>
          <pc:sldMk cId="1913824065" sldId="325"/>
        </pc:sldMkLst>
      </pc:sldChg>
      <pc:sldChg chg="addSp delSp modSp add mod">
        <pc:chgData name="Haley McCormick" userId="48dd4a60-33cd-4ea5-88e2-107933e55186" providerId="ADAL" clId="{C813BADC-7794-4004-B3C9-98DD65DDE62A}" dt="2025-08-25T14:39:42.662" v="146" actId="13244"/>
        <pc:sldMkLst>
          <pc:docMk/>
          <pc:sldMk cId="3147935394" sldId="325"/>
        </pc:sldMkLst>
        <pc:spChg chg="del">
          <ac:chgData name="Haley McCormick" userId="48dd4a60-33cd-4ea5-88e2-107933e55186" providerId="ADAL" clId="{C813BADC-7794-4004-B3C9-98DD65DDE62A}" dt="2025-08-25T14:35:28.291" v="130" actId="478"/>
          <ac:spMkLst>
            <pc:docMk/>
            <pc:sldMk cId="3147935394" sldId="325"/>
            <ac:spMk id="4" creationId="{0244C0B4-816D-0041-9F3F-5BD35BFC8295}"/>
          </ac:spMkLst>
        </pc:spChg>
        <pc:spChg chg="add mod ord">
          <ac:chgData name="Haley McCormick" userId="48dd4a60-33cd-4ea5-88e2-107933e55186" providerId="ADAL" clId="{C813BADC-7794-4004-B3C9-98DD65DDE62A}" dt="2025-08-25T14:39:42.662" v="146" actId="13244"/>
          <ac:spMkLst>
            <pc:docMk/>
            <pc:sldMk cId="3147935394" sldId="325"/>
            <ac:spMk id="6" creationId="{4841381D-DFA6-9C34-19EB-64A98A11875B}"/>
          </ac:spMkLst>
        </pc:spChg>
        <pc:spChg chg="add del">
          <ac:chgData name="Haley McCormick" userId="48dd4a60-33cd-4ea5-88e2-107933e55186" providerId="ADAL" clId="{C813BADC-7794-4004-B3C9-98DD65DDE62A}" dt="2025-08-25T14:37:10.850" v="144" actId="478"/>
          <ac:spMkLst>
            <pc:docMk/>
            <pc:sldMk cId="3147935394" sldId="325"/>
            <ac:spMk id="12" creationId="{1163F1D8-A4BE-C61D-D5D6-F6EF9606AB24}"/>
          </ac:spMkLst>
        </pc:spChg>
        <pc:spChg chg="del mod">
          <ac:chgData name="Haley McCormick" userId="48dd4a60-33cd-4ea5-88e2-107933e55186" providerId="ADAL" clId="{C813BADC-7794-4004-B3C9-98DD65DDE62A}" dt="2025-08-25T14:35:40.078" v="133" actId="478"/>
          <ac:spMkLst>
            <pc:docMk/>
            <pc:sldMk cId="3147935394" sldId="325"/>
            <ac:spMk id="13" creationId="{D9CC4EB6-2F1E-7D64-72E4-798815717219}"/>
          </ac:spMkLst>
        </pc:spChg>
      </pc:sldChg>
      <pc:sldMasterChg chg="modSldLayout">
        <pc:chgData name="Haley McCormick" userId="48dd4a60-33cd-4ea5-88e2-107933e55186" providerId="ADAL" clId="{C813BADC-7794-4004-B3C9-98DD65DDE62A}" dt="2025-08-25T14:24:09.057" v="72" actId="11529"/>
        <pc:sldMasterMkLst>
          <pc:docMk/>
          <pc:sldMasterMk cId="1264577599" sldId="2147483648"/>
        </pc:sldMasterMkLst>
        <pc:sldLayoutChg chg="addSp delSp modSp">
          <pc:chgData name="Haley McCormick" userId="48dd4a60-33cd-4ea5-88e2-107933e55186" providerId="ADAL" clId="{C813BADC-7794-4004-B3C9-98DD65DDE62A}" dt="2025-08-25T14:24:09.057" v="72" actId="11529"/>
          <pc:sldLayoutMkLst>
            <pc:docMk/>
            <pc:sldMasterMk cId="1264577599" sldId="2147483648"/>
            <pc:sldLayoutMk cId="3702600041" sldId="2147483652"/>
          </pc:sldLayoutMkLst>
          <pc:spChg chg="add del">
            <ac:chgData name="Haley McCormick" userId="48dd4a60-33cd-4ea5-88e2-107933e55186" providerId="ADAL" clId="{C813BADC-7794-4004-B3C9-98DD65DDE62A}" dt="2025-08-25T14:24:09.057" v="72" actId="11529"/>
            <ac:spMkLst>
              <pc:docMk/>
              <pc:sldMasterMk cId="1264577599" sldId="2147483648"/>
              <pc:sldLayoutMk cId="3702600041" sldId="2147483652"/>
              <ac:spMk id="2" creationId="{E459EAC5-30CF-FBB0-B0C0-128D2079DDA0}"/>
            </ac:spMkLst>
          </pc:spChg>
          <pc:spChg chg="add mod">
            <ac:chgData name="Haley McCormick" userId="48dd4a60-33cd-4ea5-88e2-107933e55186" providerId="ADAL" clId="{C813BADC-7794-4004-B3C9-98DD65DDE62A}" dt="2025-08-25T14:24:01.695" v="71" actId="11529"/>
            <ac:spMkLst>
              <pc:docMk/>
              <pc:sldMasterMk cId="1264577599" sldId="2147483648"/>
              <pc:sldLayoutMk cId="3702600041" sldId="2147483652"/>
              <ac:spMk id="3" creationId="{B7834EFA-4C5E-F236-74C2-F91BFFB390CE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4E781B-57B1-F84E-BEA7-15ABF04922B2}" type="datetime1">
              <a:rPr lang="en-CA" smtClean="0"/>
              <a:t>2025-08-25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C7697-E0BD-9344-9A96-1D3C03214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49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E158DB-5FDA-4848-A13F-A97620641317}" type="datetime1">
              <a:rPr lang="en-CA" smtClean="0"/>
              <a:t>2025-08-25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35EB84-4CB2-5E49-B6ED-D6659A7E97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074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5EB84-4CB2-5E49-B6ED-D6659A7E97F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5EB84-4CB2-5E49-B6ED-D6659A7E97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B8C1-3ED3-7659-B6ED-9D581A01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48C51-6D62-87F0-484C-7B547BE90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29641-BF1A-2D98-32AD-81A12B1C7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F44B1-9751-A874-3392-CC8D22A31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47B39-5686-4581-98BB-1C8391E7A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1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5752-7B4D-B878-8CF1-99B57802B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AF5CF-252E-EBEB-46F2-D943C8DA0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483C9-D37E-CEA3-DF08-7BCDBD537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E84B6-5084-540D-1C02-B23BDC942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29F1-BF0D-4713-AC10-B3F08CFD9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5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29F1-BF0D-4713-AC10-B3F08CFD9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E4F50D1F-F075-42E6-8854-DD34961F4E5B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17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5EB84-4CB2-5E49-B6ED-D6659A7E97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4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529F1-BF0D-4713-AC10-B3F08CFD9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235" y="993536"/>
            <a:ext cx="7995024" cy="123341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235" y="2974410"/>
            <a:ext cx="7995024" cy="2736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18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033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OPT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38211" y="922709"/>
            <a:ext cx="6674213" cy="1378894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text</a:t>
            </a:r>
          </a:p>
        </p:txBody>
      </p:sp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1138211" y="375315"/>
            <a:ext cx="6674213" cy="42537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OPT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38211" y="922709"/>
            <a:ext cx="6674213" cy="1378894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text</a:t>
            </a:r>
          </a:p>
        </p:txBody>
      </p:sp>
      <p:sp>
        <p:nvSpPr>
          <p:cNvPr id="6" name="Title 17"/>
          <p:cNvSpPr>
            <a:spLocks noGrp="1"/>
          </p:cNvSpPr>
          <p:nvPr>
            <p:ph type="title" hasCustomPrompt="1"/>
          </p:nvPr>
        </p:nvSpPr>
        <p:spPr>
          <a:xfrm>
            <a:off x="1138211" y="375315"/>
            <a:ext cx="6674213" cy="42537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9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242" y="2001524"/>
            <a:ext cx="8545518" cy="2577947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8620643" y="4767261"/>
            <a:ext cx="228600" cy="2286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20643" y="4774734"/>
            <a:ext cx="228600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26991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56209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37902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Number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242" y="2001524"/>
            <a:ext cx="8545518" cy="2577947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51435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+mj-lt"/>
              <a:buAutoNum type="arabicParenR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960120" indent="-41148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1325880" indent="-36576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1627632" indent="-30175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892808" indent="-27432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2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26991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620643" y="4767261"/>
            <a:ext cx="228600" cy="2286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20643" y="4774734"/>
            <a:ext cx="228600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56209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168662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75235" y="871680"/>
            <a:ext cx="7995024" cy="123341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32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00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235" y="2635456"/>
            <a:ext cx="7995024" cy="2736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18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346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 userDrawn="1">
            <p:ph type="pic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section photo</a:t>
            </a:r>
          </a:p>
        </p:txBody>
      </p:sp>
      <p:pic>
        <p:nvPicPr>
          <p:cNvPr id="17" name="Picture 16" descr="TrentU_Ic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59" y="4257222"/>
            <a:ext cx="609600" cy="457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75235" y="2791922"/>
            <a:ext cx="7995024" cy="39415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00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75235" y="3533868"/>
            <a:ext cx="7995024" cy="2736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18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9917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2" y="2001524"/>
            <a:ext cx="4196558" cy="2577947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26991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48202" y="2001524"/>
            <a:ext cx="4196558" cy="2577947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620643" y="4767261"/>
            <a:ext cx="228600" cy="2286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20643" y="4774734"/>
            <a:ext cx="228600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56209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37026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9242" y="1940894"/>
            <a:ext cx="4196558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4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2" y="2333858"/>
            <a:ext cx="4196558" cy="2181974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26991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48202" y="2333858"/>
            <a:ext cx="4196558" cy="2181974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8202" y="1940894"/>
            <a:ext cx="4196558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400" b="1" i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header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620643" y="4767261"/>
            <a:ext cx="228600" cy="2286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20643" y="4774734"/>
            <a:ext cx="228600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56209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38228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5050" y="1940894"/>
            <a:ext cx="5269710" cy="2574938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99243" y="1940894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sub header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3" y="2333859"/>
            <a:ext cx="3166271" cy="218197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body text</a:t>
            </a:r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26991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620643" y="4767261"/>
            <a:ext cx="228600" cy="2286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20643" y="4774734"/>
            <a:ext cx="228600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56209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41136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3860" y="1222706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3" y="1555724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82902" y="1222706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 2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63860" y="2993912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 3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182902" y="2993912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 4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99243" y="1222706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photo 1 title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99243" y="2402835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99243" y="2069817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photo 2 title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299243" y="3249947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99243" y="2916929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photo 3 title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299243" y="4098298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99243" y="3765280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add photo 4 title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620643" y="4767261"/>
            <a:ext cx="228600" cy="2286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20643" y="4774734"/>
            <a:ext cx="228600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56209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33709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5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9" r:id="rId5"/>
    <p:sldLayoutId id="2147483652" r:id="rId6"/>
    <p:sldLayoutId id="2147483653" r:id="rId7"/>
    <p:sldLayoutId id="2147483656" r:id="rId8"/>
    <p:sldLayoutId id="2147483657" r:id="rId9"/>
    <p:sldLayoutId id="2147483660" r:id="rId10"/>
    <p:sldLayoutId id="214748366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id@trentu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page/osap-definitions#section-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152400"/>
            <a:ext cx="8008284" cy="2198374"/>
          </a:xfrm>
        </p:spPr>
        <p:txBody>
          <a:bodyPr/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Graduate Students </a:t>
            </a:r>
            <a:br>
              <a:rPr lang="en-US" sz="2800" dirty="0">
                <a:latin typeface="Baskerville Old Face" panose="02020602080505020303" pitchFamily="18" charset="0"/>
              </a:rPr>
            </a:br>
            <a:r>
              <a:rPr lang="en-US" sz="2800" dirty="0">
                <a:latin typeface="Baskerville Old Face" panose="02020602080505020303" pitchFamily="18" charset="0"/>
              </a:rPr>
              <a:t>&amp;</a:t>
            </a:r>
            <a:br>
              <a:rPr lang="en-US" sz="2800" dirty="0">
                <a:latin typeface="Baskerville Old Face" panose="02020602080505020303" pitchFamily="18" charset="0"/>
              </a:rPr>
            </a:br>
            <a:r>
              <a:rPr lang="en-US" sz="2800" dirty="0">
                <a:latin typeface="Baskerville Old Face" panose="02020602080505020303" pitchFamily="18" charset="0"/>
              </a:rPr>
              <a:t>Funding your Post Secondary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975" y="3935336"/>
            <a:ext cx="325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*Domestic Students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School of 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373280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176" y="1247775"/>
            <a:ext cx="5004372" cy="3484275"/>
          </a:xfrm>
        </p:spPr>
        <p:txBody>
          <a:bodyPr/>
          <a:lstStyle/>
          <a:p>
            <a:r>
              <a:rPr lang="en-US" sz="1400" dirty="0">
                <a:latin typeface="Baskerville Old Face" panose="02020602080505020303" pitchFamily="18" charset="0"/>
              </a:rPr>
              <a:t>Graduate Students – all of your OSAP questions will be addressed by Trent University’s </a:t>
            </a:r>
            <a:br>
              <a:rPr lang="en-US" sz="1400" dirty="0">
                <a:latin typeface="Baskerville Old Face" panose="02020602080505020303" pitchFamily="18" charset="0"/>
              </a:rPr>
            </a:br>
            <a:r>
              <a:rPr lang="en-US" sz="1400" dirty="0">
                <a:latin typeface="Baskerville Old Face" panose="02020602080505020303" pitchFamily="18" charset="0"/>
              </a:rPr>
              <a:t>Financial Aid Office</a:t>
            </a:r>
            <a:br>
              <a:rPr lang="en-US" sz="1400" dirty="0">
                <a:latin typeface="Baskerville Old Face" panose="02020602080505020303" pitchFamily="18" charset="0"/>
              </a:rPr>
            </a:br>
            <a:br>
              <a:rPr lang="en-US" sz="140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Location: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Registrar’s Office in Blackburn Hall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1600 West Bank Drive K9L 0G2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Peterborough, ON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Monday to Thursday 9:00 am – 4:00 pm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Friday 10:00 am – 4:00 pm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Phone: 705-748-1524 OR 905-435-5102 x1524</a:t>
            </a: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Email: </a:t>
            </a:r>
            <a:r>
              <a:rPr lang="en-US" sz="1400" b="0" u="sng" dirty="0">
                <a:latin typeface="Baskerville Old Face" panose="02020602080505020303" pitchFamily="18" charset="0"/>
                <a:hlinkClick r:id="rId3"/>
              </a:rPr>
              <a:t>financialaid@trentu.ca</a:t>
            </a:r>
            <a:br>
              <a:rPr lang="en-US" sz="1400" b="0" u="sng" dirty="0">
                <a:latin typeface="Baskerville Old Face" panose="02020602080505020303" pitchFamily="18" charset="0"/>
              </a:rPr>
            </a:br>
            <a:br>
              <a:rPr lang="en-US" sz="1400" b="0" u="sng" dirty="0">
                <a:latin typeface="Baskerville Old Face" panose="02020602080505020303" pitchFamily="18" charset="0"/>
              </a:rPr>
            </a:br>
            <a:br>
              <a:rPr lang="en-US" sz="1400" b="0" dirty="0">
                <a:latin typeface="Baskerville Old Face" panose="02020602080505020303" pitchFamily="18" charset="0"/>
              </a:rPr>
            </a:br>
            <a:r>
              <a:rPr lang="en-US" sz="1400" b="0" dirty="0">
                <a:latin typeface="Baskerville Old Face" panose="02020602080505020303" pitchFamily="18" charset="0"/>
              </a:rPr>
              <a:t>Graduate funding, student accounts, scholarships are coordinated by the School of Graduate Studies. </a:t>
            </a:r>
            <a:endParaRPr lang="en-US" sz="1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1978" y="3882452"/>
            <a:ext cx="3318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askerville Old Face" panose="02020602080505020303" pitchFamily="18" charset="0"/>
              </a:rPr>
              <a:t>OSAP Application Deadline Dates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latin typeface="Baskerville Old Face" panose="02020602080505020303" pitchFamily="18" charset="0"/>
              </a:rPr>
              <a:t>Fall Only – NOVEMBER 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latin typeface="Baskerville Old Face" panose="02020602080505020303" pitchFamily="18" charset="0"/>
              </a:rPr>
              <a:t>Fall/Winter – MARCH 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latin typeface="Baskerville Old Face" panose="02020602080505020303" pitchFamily="18" charset="0"/>
              </a:rPr>
              <a:t>Summer – JULY 2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77" y="1101777"/>
            <a:ext cx="3318666" cy="25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4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8830-13A5-9BFF-CBD8-CEE37439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860033-75A4-D68F-FE37-7B19CAE0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55" y="273119"/>
            <a:ext cx="6409139" cy="479516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Baskerville Old Face" panose="02020602080505020303" pitchFamily="18" charset="0"/>
              </a:rPr>
              <a:t>What is OSAP?</a:t>
            </a:r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1381D-DFA6-9C34-19EB-64A98A1187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60326" y="1102948"/>
            <a:ext cx="4776618" cy="1863089"/>
          </a:xfrm>
        </p:spPr>
        <p:txBody>
          <a:bodyPr/>
          <a:lstStyle/>
          <a:p>
            <a:pPr defTabSz="685863">
              <a:lnSpc>
                <a:spcPct val="150000"/>
              </a:lnSpc>
              <a:buSzPct val="100000"/>
            </a:pPr>
            <a:r>
              <a:rPr lang="en-US" b="1" dirty="0">
                <a:latin typeface="Baskerville Old Face" panose="02020602080505020303" pitchFamily="18" charset="0"/>
              </a:rPr>
              <a:t>O</a:t>
            </a:r>
            <a:r>
              <a:rPr lang="en-US" dirty="0">
                <a:latin typeface="Baskerville Old Face" panose="02020602080505020303" pitchFamily="18" charset="0"/>
              </a:rPr>
              <a:t>ntario</a:t>
            </a:r>
            <a:r>
              <a:rPr lang="en-US" b="1" dirty="0">
                <a:latin typeface="Baskerville Old Face" panose="02020602080505020303" pitchFamily="18" charset="0"/>
              </a:rPr>
              <a:t> S</a:t>
            </a:r>
            <a:r>
              <a:rPr lang="en-US" dirty="0">
                <a:latin typeface="Baskerville Old Face" panose="02020602080505020303" pitchFamily="18" charset="0"/>
              </a:rPr>
              <a:t>tudent</a:t>
            </a:r>
            <a:r>
              <a:rPr lang="en-US" b="1" dirty="0">
                <a:latin typeface="Baskerville Old Face" panose="02020602080505020303" pitchFamily="18" charset="0"/>
              </a:rPr>
              <a:t> A</a:t>
            </a:r>
            <a:r>
              <a:rPr lang="en-US" dirty="0">
                <a:latin typeface="Baskerville Old Face" panose="02020602080505020303" pitchFamily="18" charset="0"/>
              </a:rPr>
              <a:t>ssistance</a:t>
            </a:r>
            <a:r>
              <a:rPr lang="en-US" b="1" dirty="0">
                <a:latin typeface="Baskerville Old Face" panose="02020602080505020303" pitchFamily="18" charset="0"/>
              </a:rPr>
              <a:t> P</a:t>
            </a:r>
            <a:r>
              <a:rPr lang="en-US" dirty="0">
                <a:latin typeface="Baskerville Old Face" panose="02020602080505020303" pitchFamily="18" charset="0"/>
              </a:rPr>
              <a:t>rogram</a:t>
            </a:r>
          </a:p>
          <a:p>
            <a:pPr marL="214313" indent="-214313" defTabSz="68586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Combination of Federal and Provincial Loans and Grants</a:t>
            </a:r>
          </a:p>
          <a:p>
            <a:pPr marL="214313" indent="-214313" defTabSz="68586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Amount of funding based on a number of variables: family income, family size, assets, etc.</a:t>
            </a:r>
          </a:p>
          <a:p>
            <a:pPr marL="214313" indent="-214313" defTabSz="685863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Baskerville Old Face" panose="02020602080505020303" pitchFamily="18" charset="0"/>
              </a:rPr>
              <a:t>You do not have to take the loan</a:t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>
              <a:latin typeface="Baskerville Old Face" panose="02020602080505020303" pitchFamily="18" charset="0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rgbClr val="094852"/>
                </a:solidFill>
                <a:latin typeface="Baskerville Old Face" panose="02020602080505020303" pitchFamily="18" charset="0"/>
              </a:rPr>
              <a:t>OSAP can help you pay for: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94852"/>
                </a:solidFill>
                <a:latin typeface="Baskerville Old Face" panose="02020602080505020303" pitchFamily="18" charset="0"/>
              </a:rPr>
              <a:t>Tuition, books and equipment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94852"/>
                </a:solidFill>
                <a:latin typeface="Baskerville Old Face" panose="02020602080505020303" pitchFamily="18" charset="0"/>
              </a:rPr>
              <a:t>fees charged to your Student Account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94852"/>
                </a:solidFill>
                <a:latin typeface="Baskerville Old Face" panose="02020602080505020303" pitchFamily="18" charset="0"/>
              </a:rPr>
              <a:t>living expenses (full-time students only)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94852"/>
                </a:solidFill>
                <a:latin typeface="Baskerville Old Face" panose="02020602080505020303" pitchFamily="18" charset="0"/>
              </a:rPr>
              <a:t>child care (for full-time and part-time students with children)</a:t>
            </a:r>
          </a:p>
          <a:p>
            <a:pPr marL="285750" lvl="0" indent="-28575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94852"/>
              </a:solidFill>
              <a:latin typeface="Baskerville Old Face" panose="02020602080505020303" pitchFamily="18" charset="0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1A1A1A"/>
                </a:solidFill>
                <a:latin typeface="Baskerville Old Face" panose="02020602080505020303" pitchFamily="18" charset="0"/>
              </a:rPr>
              <a:t>OSAP is open to Ontario residents of any age who are:</a:t>
            </a:r>
            <a:endParaRPr lang="en-US" altLang="en-US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rgbClr val="1A1A1A"/>
                </a:solidFill>
                <a:latin typeface="Baskerville Old Face" panose="02020602080505020303" pitchFamily="18" charset="0"/>
              </a:rPr>
              <a:t>Canadian citizens, permanent residents, or </a:t>
            </a:r>
            <a:r>
              <a:rPr lang="en-US" altLang="en-US" dirty="0">
                <a:solidFill>
                  <a:srgbClr val="0066CC"/>
                </a:solidFill>
                <a:latin typeface="Baskerville Old Face" panose="02020602080505020303" pitchFamily="18" charset="0"/>
                <a:hlinkClick r:id="rId3"/>
              </a:rPr>
              <a:t>protected persons</a:t>
            </a:r>
            <a:endParaRPr lang="en-US" altLang="en-US" dirty="0">
              <a:solidFill>
                <a:srgbClr val="1A1A1A"/>
              </a:solidFill>
              <a:latin typeface="Baskerville Old Face" panose="02020602080505020303" pitchFamily="18" charset="0"/>
            </a:endParaRPr>
          </a:p>
          <a:p>
            <a:pPr marL="285750" lvl="0" indent="-28575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94852"/>
              </a:solidFill>
              <a:latin typeface="Baskerville Old Face" panose="02020602080505020303" pitchFamily="18" charset="0"/>
            </a:endParaRP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34B64-0FD8-640D-4453-DD8D1FBB481C}"/>
              </a:ext>
            </a:extLst>
          </p:cNvPr>
          <p:cNvSpPr txBox="1"/>
          <p:nvPr/>
        </p:nvSpPr>
        <p:spPr>
          <a:xfrm>
            <a:off x="5304474" y="4412573"/>
            <a:ext cx="2035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Grants =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/>
              </a:rPr>
              <a:t>Money you keep</a:t>
            </a:r>
            <a:endParaRPr lang="en-US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3F1D8-A4BE-C61D-D5D6-F6EF9606AB24}"/>
              </a:ext>
            </a:extLst>
          </p:cNvPr>
          <p:cNvSpPr txBox="1"/>
          <p:nvPr/>
        </p:nvSpPr>
        <p:spPr>
          <a:xfrm>
            <a:off x="5304474" y="4070779"/>
            <a:ext cx="2299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/>
              </a:rPr>
              <a:t>Loans = Money you pay back</a:t>
            </a:r>
          </a:p>
        </p:txBody>
      </p:sp>
      <p:pic>
        <p:nvPicPr>
          <p:cNvPr id="3" name="Picture 2" descr="A screenshot of OSAP Aid estimator web tool&#10;&#10;">
            <a:extLst>
              <a:ext uri="{FF2B5EF4-FFF2-40B4-BE49-F238E27FC236}">
                <a16:creationId xmlns:a16="http://schemas.microsoft.com/office/drawing/2014/main" id="{05624683-6D71-3F7C-1045-DB5613E725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44" y="1252801"/>
            <a:ext cx="4046730" cy="23910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84755-752B-3942-5EDA-72E36ADCF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A21E8A3B-FC14-144C-AC26-DE3BCE97D7C1}" type="slidenum">
              <a:rPr lang="en-US" sz="675" smtClean="0"/>
              <a:pPr defTabSz="342900">
                <a:defRPr/>
              </a:pPr>
              <a:t>2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14793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95563-E589-2227-8FFD-D348D3D9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9ADB0-E2B9-0C48-069E-9DA403893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A21E8A3B-FC14-144C-AC26-DE3BCE97D7C1}" type="slidenum">
              <a:rPr lang="en-US" smtClean="0"/>
              <a:pPr defTabSz="34290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C72390-32D8-3C5E-F013-39D9C2E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3" y="254832"/>
            <a:ext cx="6061147" cy="5342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OSAP – How to Find your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92A08-8823-0C8F-CD20-7620D144AE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8556" y="1066236"/>
            <a:ext cx="4053928" cy="3505764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 descr="A screenshot of a computer program&#10;">
            <a:extLst>
              <a:ext uri="{FF2B5EF4-FFF2-40B4-BE49-F238E27FC236}">
                <a16:creationId xmlns:a16="http://schemas.microsoft.com/office/drawing/2014/main" id="{AE6BE4AE-8984-3316-E273-C6E1F31C2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6" y="1164442"/>
            <a:ext cx="3134162" cy="307700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452601-9DFC-F204-A461-B33FC0A480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Picture 11" descr="A screenshot of a program&#10;">
            <a:extLst>
              <a:ext uri="{FF2B5EF4-FFF2-40B4-BE49-F238E27FC236}">
                <a16:creationId xmlns:a16="http://schemas.microsoft.com/office/drawing/2014/main" id="{C17E74BF-0926-3516-3569-A739C6001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84" y="1188739"/>
            <a:ext cx="4452963" cy="364216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1336A6-62F6-31FE-6449-39AF96274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52600" y="3314700"/>
            <a:ext cx="2270760" cy="51842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A21E8A3B-FC14-144C-AC26-DE3BCE97D7C1}" type="slidenum">
              <a:rPr lang="en-US" smtClean="0"/>
              <a:pPr defTabSz="342900"/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4873" y="254832"/>
            <a:ext cx="4077325" cy="5342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OSAP –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28556" y="1066236"/>
            <a:ext cx="4053928" cy="350576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Program Information – one term at a time</a:t>
            </a:r>
          </a:p>
          <a:p>
            <a:pPr marL="0" indent="0">
              <a:buNone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Percentage of course load – 100% unless part-time or disability status on OSAP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Current situation – married, single, sole-support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Assets - RRSPs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Include – savings bank accounts including TFSAs, GICs, stocks, Canada Savings Bonds, etc…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DO NOT include – vehicles, principal residence, RRSPs, RESPs, Child Tax Benefit, etc…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4174419" y="1066236"/>
            <a:ext cx="4301231" cy="327341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Scholarships &amp; Bursaries</a:t>
            </a:r>
          </a:p>
          <a:p>
            <a:endParaRPr lang="en-US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Income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Income for prior year (verified by CRA)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Expected earnings while in school (employment)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Any Government Assistance (OW, ODSP, EI)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Non-taxable income such as child support</a:t>
            </a:r>
          </a:p>
          <a:p>
            <a:pPr marL="411480" lvl="2" indent="0">
              <a:buNone/>
            </a:pPr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4" descr="A screenshot of a table that generates OSAP estimate based on income during study period">
            <a:extLst>
              <a:ext uri="{FF2B5EF4-FFF2-40B4-BE49-F238E27FC236}">
                <a16:creationId xmlns:a16="http://schemas.microsoft.com/office/drawing/2014/main" id="{BB0EEE63-60BD-16F6-C93E-A52B470ED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26930"/>
            <a:ext cx="3915321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6" y="114300"/>
            <a:ext cx="8545518" cy="9067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Scholarships/Awards &amp; Income – </a:t>
            </a:r>
            <a:b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What do I report to OSAP?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16CC6-561A-7D4E-F695-3A5F80828A6D}"/>
              </a:ext>
            </a:extLst>
          </p:cNvPr>
          <p:cNvSpPr txBox="1"/>
          <p:nvPr/>
        </p:nvSpPr>
        <p:spPr>
          <a:xfrm>
            <a:off x="137566" y="1173182"/>
            <a:ext cx="376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Baskerville Old Face" panose="02020602080505020303" pitchFamily="18" charset="0"/>
              </a:rPr>
              <a:t>Why?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Baskerville Old Face" panose="02020602080505020303" pitchFamily="18" charset="0"/>
              </a:rPr>
              <a:t>OSAP requires you report all resources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Baskerville Old Face" panose="02020602080505020303" pitchFamily="18" charset="0"/>
              </a:rPr>
              <a:t>Students who incorrectly report are at risk of large overpayments and possible OSAP restriction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Baskerville Old Face" panose="02020602080505020303" pitchFamily="18" charset="0"/>
              </a:rPr>
              <a:t>OSAP is designed to help supplement your own resources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Baskerville Old Face" panose="02020602080505020303" pitchFamily="18" charset="0"/>
              </a:rPr>
              <a:t>Potentially reduce the amount of loans and reduce your overall student debt</a:t>
            </a:r>
          </a:p>
          <a:p>
            <a:endParaRPr lang="en-CA" sz="1600" dirty="0">
              <a:latin typeface="Baskerville Old Face" panose="02020602080505020303" pitchFamily="18" charset="0"/>
            </a:endParaRPr>
          </a:p>
          <a:p>
            <a:r>
              <a:rPr lang="en-CA" dirty="0">
                <a:solidFill>
                  <a:srgbClr val="FF0000"/>
                </a:solidFill>
                <a:latin typeface="Baskerville Old Face" panose="02020602080505020303" pitchFamily="18" charset="0"/>
              </a:rPr>
              <a:t>Need to change what you have reported to OSAP? Use the OSAP Change of Information form on myTrent</a:t>
            </a:r>
          </a:p>
          <a:p>
            <a:endParaRPr lang="en-CA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85184"/>
              </p:ext>
            </p:extLst>
          </p:nvPr>
        </p:nvGraphicFramePr>
        <p:xfrm>
          <a:off x="3970426" y="1823639"/>
          <a:ext cx="4960214" cy="246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583">
                  <a:extLst>
                    <a:ext uri="{9D8B030D-6E8A-4147-A177-3AD203B41FA5}">
                      <a16:colId xmlns:a16="http://schemas.microsoft.com/office/drawing/2014/main" val="2134369324"/>
                    </a:ext>
                  </a:extLst>
                </a:gridCol>
                <a:gridCol w="1209354">
                  <a:extLst>
                    <a:ext uri="{9D8B030D-6E8A-4147-A177-3AD203B41FA5}">
                      <a16:colId xmlns:a16="http://schemas.microsoft.com/office/drawing/2014/main" val="870997727"/>
                    </a:ext>
                  </a:extLst>
                </a:gridCol>
                <a:gridCol w="1703277">
                  <a:extLst>
                    <a:ext uri="{9D8B030D-6E8A-4147-A177-3AD203B41FA5}">
                      <a16:colId xmlns:a16="http://schemas.microsoft.com/office/drawing/2014/main" val="3674073817"/>
                    </a:ext>
                  </a:extLst>
                </a:gridCol>
              </a:tblGrid>
              <a:tr h="2515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Income or Award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Report</a:t>
                      </a:r>
                      <a:r>
                        <a:rPr lang="en-US" sz="1400" baseline="0" dirty="0"/>
                        <a:t> to OSAP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65137"/>
                  </a:ext>
                </a:extLst>
              </a:tr>
              <a:tr h="441950">
                <a:tc>
                  <a:txBody>
                    <a:bodyPr/>
                    <a:lstStyle/>
                    <a:p>
                      <a:r>
                        <a:rPr lang="en-US" sz="1400" dirty="0"/>
                        <a:t>Scholarships/Fellowships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Award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  <a:p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71249"/>
                  </a:ext>
                </a:extLst>
              </a:tr>
              <a:tr h="338927">
                <a:tc>
                  <a:txBody>
                    <a:bodyPr/>
                    <a:lstStyle/>
                    <a:p>
                      <a:r>
                        <a:rPr lang="en-US" sz="1400" dirty="0"/>
                        <a:t>Supervisor Support/TA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  <a:p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68851"/>
                  </a:ext>
                </a:extLst>
              </a:tr>
              <a:tr h="483362">
                <a:tc>
                  <a:txBody>
                    <a:bodyPr/>
                    <a:lstStyle/>
                    <a:p>
                      <a:r>
                        <a:rPr lang="en-US" sz="1400" dirty="0"/>
                        <a:t>Employment</a:t>
                      </a:r>
                      <a:r>
                        <a:rPr lang="en-US" sz="1400" baseline="0" dirty="0"/>
                        <a:t> Income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YES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65788"/>
                  </a:ext>
                </a:extLst>
              </a:tr>
              <a:tr h="483362">
                <a:tc>
                  <a:txBody>
                    <a:bodyPr/>
                    <a:lstStyle/>
                    <a:p>
                      <a:r>
                        <a:rPr lang="en-US" sz="1400" dirty="0"/>
                        <a:t>Ontario Graduate Scholarship (OGS)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Award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NO – Trent reports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3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9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 noGrp="1"/>
          </p:cNvSpPr>
          <p:nvPr>
            <p:ph type="title" idx="4294967295"/>
          </p:nvPr>
        </p:nvSpPr>
        <p:spPr>
          <a:xfrm>
            <a:off x="312420" y="272561"/>
            <a:ext cx="9614828" cy="5607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>
                <a:solidFill>
                  <a:srgbClr val="05302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Arial"/>
              </a:rPr>
              <a:t>Graduate Student Specific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997BA-731C-F91B-892C-0575D3688848}"/>
              </a:ext>
            </a:extLst>
          </p:cNvPr>
          <p:cNvSpPr txBox="1"/>
          <p:nvPr/>
        </p:nvSpPr>
        <p:spPr>
          <a:xfrm>
            <a:off x="312420" y="1089355"/>
            <a:ext cx="5440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ALWAYS: Report any changes to OSAP </a:t>
            </a:r>
          </a:p>
          <a:p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Change form online via myTrent portal under FINANCES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- status changes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- income/scholarship changes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- Leave of Absence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- part time/full time change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- tuition refunds or changes 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Graduate students should carefully review the details outlined within the OSAP website. By understanding the conditions and terms of your loans and grants, your funding will be processed without delays. </a:t>
            </a: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b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</a:br>
            <a:r>
              <a:rPr lang="en-US" sz="1400" dirty="0">
                <a:solidFill>
                  <a:srgbClr val="053021"/>
                </a:solidFill>
                <a:latin typeface="Baskerville Old Face" panose="02020602080505020303" pitchFamily="18" charset="0"/>
              </a:rPr>
              <a:t>Graduate Tuition Fees vary between research/thesis-based programs and professional programs.  The amount you pay in tuition is related to how much OSAP you may receive.</a:t>
            </a:r>
          </a:p>
          <a:p>
            <a:endParaRPr lang="en-US" sz="1400" dirty="0">
              <a:solidFill>
                <a:srgbClr val="094852"/>
              </a:solidFill>
              <a:latin typeface="Bookman Old Style" panose="02050604050505020204" pitchFamily="18" charset="0"/>
            </a:endParaRPr>
          </a:p>
          <a:p>
            <a:r>
              <a:rPr lang="en-US" sz="1200" dirty="0">
                <a:solidFill>
                  <a:srgbClr val="094852"/>
                </a:solidFill>
                <a:latin typeface="Bookman Old Style" panose="02050604050505020204" pitchFamily="18" charset="0"/>
              </a:rPr>
              <a:t>https://www.ontario.ca/page/after-you-apply-osap#section-0</a:t>
            </a:r>
          </a:p>
          <a:p>
            <a:endParaRPr lang="en-CA" sz="1400" dirty="0">
              <a:solidFill>
                <a:srgbClr val="053021"/>
              </a:solidFill>
            </a:endParaRPr>
          </a:p>
        </p:txBody>
      </p:sp>
      <p:pic>
        <p:nvPicPr>
          <p:cNvPr id="12" name="Picture 11" descr="A screenshot of a menu with &quot;repay your loan&quot;, &quot;maximum amounts OSAP&quot;, and &quot;forms&quot; underlined in r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84" y="1201639"/>
            <a:ext cx="1882140" cy="320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CF471-B0A7-08CB-573F-7DA61FC87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803" b="5739"/>
          <a:stretch>
            <a:fillRect/>
          </a:stretch>
        </p:blipFill>
        <p:spPr>
          <a:xfrm>
            <a:off x="5583560" y="3242981"/>
            <a:ext cx="876901" cy="8679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74BC82-B095-D8B6-5D18-9CDC04FE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1" y="1032614"/>
            <a:ext cx="2015178" cy="20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1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125" y="183576"/>
            <a:ext cx="8545518" cy="6335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National Student Loans Service Centre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416" y="1071797"/>
            <a:ext cx="8493227" cy="231598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Register account online via MFSAA process if necessary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Set-up account to receive funds (your bank account)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Track your student loan and grant status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Receive important updates &amp; alerts</a:t>
            </a:r>
          </a:p>
          <a:p>
            <a:pPr lvl="2"/>
            <a:r>
              <a:rPr lang="en-US" sz="1400" dirty="0">
                <a:latin typeface="Baskerville Old Face" panose="02020602080505020303" pitchFamily="18" charset="0"/>
              </a:rPr>
              <a:t>Helpful tools, tips and other resources to manager student funding</a:t>
            </a:r>
          </a:p>
          <a:p>
            <a:pPr marL="548640" lvl="2" indent="0">
              <a:buNone/>
            </a:pPr>
            <a:endParaRPr lang="en-US" sz="1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Baskerville Old Face" panose="02020602080505020303" pitchFamily="18" charset="0"/>
              </a:rPr>
              <a:t>Loan Repayment</a:t>
            </a:r>
          </a:p>
          <a:p>
            <a:pPr lvl="1"/>
            <a:r>
              <a:rPr lang="en-US" sz="1400" dirty="0">
                <a:latin typeface="Baskerville Old Face" panose="02020602080505020303" pitchFamily="18" charset="0"/>
              </a:rPr>
              <a:t>Starts 6 months after you cease to be a full-time student</a:t>
            </a:r>
          </a:p>
          <a:p>
            <a:pPr lvl="1"/>
            <a:r>
              <a:rPr lang="en-US" sz="1400" dirty="0">
                <a:latin typeface="Baskerville Old Face" panose="02020602080505020303" pitchFamily="18" charset="0"/>
              </a:rPr>
              <a:t>RAP Program – monthly payments will either be reduced or not expected for 6 month – criteria and application online via NSLSC website</a:t>
            </a:r>
          </a:p>
          <a:p>
            <a:pPr marL="226314" lvl="1" indent="0">
              <a:buNone/>
            </a:pPr>
            <a:endParaRPr lang="en-US" sz="16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A21E8A3B-FC14-144C-AC26-DE3BCE97D7C1}" type="slidenum">
              <a:rPr lang="en-US" smtClean="0"/>
              <a:pPr defTabSz="342900"/>
              <a:t>7</a:t>
            </a:fld>
            <a:endParaRPr lang="en-US" dirty="0"/>
          </a:p>
        </p:txBody>
      </p:sp>
      <p:pic>
        <p:nvPicPr>
          <p:cNvPr id="1026" name="Picture 2" descr="Group of students sitting and talking outside Champlain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9" y="3413181"/>
            <a:ext cx="5471410" cy="15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8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3B71AD-647F-DB0A-E8C9-0FD9C31595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900" y="2662238"/>
            <a:ext cx="8850608" cy="8481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Financial Aid Office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Phone: 705-748-1524 • Email: financialaid@trentu.ca</a:t>
            </a:r>
          </a:p>
        </p:txBody>
      </p:sp>
      <p:pic>
        <p:nvPicPr>
          <p:cNvPr id="3" name="Picture Placeholder 7" descr="A building next to a body of water&#10;">
            <a:extLst>
              <a:ext uri="{FF2B5EF4-FFF2-40B4-BE49-F238E27FC236}">
                <a16:creationId xmlns:a16="http://schemas.microsoft.com/office/drawing/2014/main" id="{8078A018-7D82-84F1-61B4-4C19DD8C7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2412"/>
          <a:stretch>
            <a:fillRect/>
          </a:stretch>
        </p:blipFill>
        <p:spPr>
          <a:xfrm>
            <a:off x="954466" y="108489"/>
            <a:ext cx="7235067" cy="2388215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80650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324212-d63e-4aea-8f78-7f7aebadcf24" xsi:nil="true"/>
    <_Flow_SignoffStatus xmlns="32eabe5a-4174-4217-af00-6e4d9bb260f7" xsi:nil="true"/>
    <lcf76f155ced4ddcb4097134ff3c332f xmlns="32eabe5a-4174-4217-af00-6e4d9bb260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176DCD9ABE34296B2EE81AF38CE70" ma:contentTypeVersion="16" ma:contentTypeDescription="Create a new document." ma:contentTypeScope="" ma:versionID="f894644a41fb4fed1378d034d21965b6">
  <xsd:schema xmlns:xsd="http://www.w3.org/2001/XMLSchema" xmlns:xs="http://www.w3.org/2001/XMLSchema" xmlns:p="http://schemas.microsoft.com/office/2006/metadata/properties" xmlns:ns2="32eabe5a-4174-4217-af00-6e4d9bb260f7" xmlns:ns3="cc324212-d63e-4aea-8f78-7f7aebadcf24" targetNamespace="http://schemas.microsoft.com/office/2006/metadata/properties" ma:root="true" ma:fieldsID="2466fc235b0135ff7b1c9e61f91d1880" ns2:_="" ns3:_="">
    <xsd:import namespace="32eabe5a-4174-4217-af00-6e4d9bb260f7"/>
    <xsd:import namespace="cc324212-d63e-4aea-8f78-7f7aebadc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abe5a-4174-4217-af00-6e4d9bb260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b3b263f-decc-4103-be06-e60edd914a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24212-d63e-4aea-8f78-7f7aebadc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3ae2ca8-c732-49b9-9e84-a148a7170205}" ma:internalName="TaxCatchAll" ma:showField="CatchAllData" ma:web="cc324212-d63e-4aea-8f78-7f7aebadc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675251-11E8-4B60-8938-58398DBD5C9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fd03ad1-316d-4a4c-a966-3487c3c9413d"/>
    <ds:schemaRef ds:uri="http://purl.org/dc/terms/"/>
    <ds:schemaRef ds:uri="b9826fe7-03c8-4786-b499-5a2941e50222"/>
    <ds:schemaRef ds:uri="http://schemas.openxmlformats.org/package/2006/metadata/core-properties"/>
    <ds:schemaRef ds:uri="http://www.w3.org/XML/1998/namespace"/>
    <ds:schemaRef ds:uri="http://purl.org/dc/dcmitype/"/>
    <ds:schemaRef ds:uri="cc324212-d63e-4aea-8f78-7f7aebadcf24"/>
    <ds:schemaRef ds:uri="32eabe5a-4174-4217-af00-6e4d9bb260f7"/>
  </ds:schemaRefs>
</ds:datastoreItem>
</file>

<file path=customXml/itemProps2.xml><?xml version="1.0" encoding="utf-8"?>
<ds:datastoreItem xmlns:ds="http://schemas.openxmlformats.org/officeDocument/2006/customXml" ds:itemID="{C0E77BCC-E439-455C-920E-6C19D18CF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eabe5a-4174-4217-af00-6e4d9bb260f7"/>
    <ds:schemaRef ds:uri="cc324212-d63e-4aea-8f78-7f7aebadc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5C9CD-563E-4514-A50E-DE2AFFAFB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716</Words>
  <Application>Microsoft Office PowerPoint</Application>
  <PresentationFormat>On-screen Show (16:9)</PresentationFormat>
  <Paragraphs>98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Baskerville Old Face</vt:lpstr>
      <vt:lpstr>Bookman Old Style</vt:lpstr>
      <vt:lpstr>Calibri</vt:lpstr>
      <vt:lpstr>Trebuchet MS</vt:lpstr>
      <vt:lpstr>Office Theme</vt:lpstr>
      <vt:lpstr>Graduate Students  &amp; Funding your Post Secondary Education</vt:lpstr>
      <vt:lpstr>Graduate Students – all of your OSAP questions will be addressed by Trent University’s  Financial Aid Office  Location: Registrar’s Office in Blackburn Hall 1600 West Bank Drive K9L 0G2 Peterborough, ON  Monday to Thursday 9:00 am – 4:00 pm Friday 10:00 am – 4:00 pm  Phone: 705-748-1524 OR 905-435-5102 x1524 Email: financialaid@trentu.ca   Graduate funding, student accounts, scholarships are coordinated by the School of Graduate Studies. </vt:lpstr>
      <vt:lpstr>What is OSAP?</vt:lpstr>
      <vt:lpstr>OSAP – How to Find your Program</vt:lpstr>
      <vt:lpstr>OSAP – Key Points</vt:lpstr>
      <vt:lpstr>Scholarships/Awards &amp; Income –  What do I report to OSAP?</vt:lpstr>
      <vt:lpstr>Graduate Student Specific Information</vt:lpstr>
      <vt:lpstr>National Student Loans Service Centre</vt:lpstr>
      <vt:lpstr>Financial Aid Office  Phone: 705-748-1524 • Email: financialaid@trentu.ca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Orientation Finance Session</dc:title>
  <dc:creator>Stephanie Belfry</dc:creator>
  <cp:lastModifiedBy>Haley McCormick</cp:lastModifiedBy>
  <cp:revision>256</cp:revision>
  <cp:lastPrinted>2019-08-29T20:38:54Z</cp:lastPrinted>
  <dcterms:created xsi:type="dcterms:W3CDTF">2019-08-29T10:34:18Z</dcterms:created>
  <dcterms:modified xsi:type="dcterms:W3CDTF">2025-08-25T14:42:10Z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0x010100197176DCD9ABE34296B2EE81AF38CE70</vt:lpwstr>
  </property>
  <property fmtid="{D5CDD505-2E9C-101B-9397-08002B2CF9AE}" pid="3" name="MediaServiceImageTags">
    <vt:lpwstr/>
  </property>
</Properties>
</file>