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0" r:id="rId4"/>
  </p:sldMasterIdLst>
  <p:notesMasterIdLst>
    <p:notesMasterId r:id="rId27"/>
  </p:notesMasterIdLst>
  <p:handoutMasterIdLst>
    <p:handoutMasterId r:id="rId28"/>
  </p:handoutMasterIdLst>
  <p:sldIdLst>
    <p:sldId id="314" r:id="rId5"/>
    <p:sldId id="334" r:id="rId6"/>
    <p:sldId id="386" r:id="rId7"/>
    <p:sldId id="382" r:id="rId8"/>
    <p:sldId id="363" r:id="rId9"/>
    <p:sldId id="353" r:id="rId10"/>
    <p:sldId id="351" r:id="rId11"/>
    <p:sldId id="383" r:id="rId12"/>
    <p:sldId id="370" r:id="rId13"/>
    <p:sldId id="376" r:id="rId14"/>
    <p:sldId id="378" r:id="rId15"/>
    <p:sldId id="344" r:id="rId16"/>
    <p:sldId id="345" r:id="rId17"/>
    <p:sldId id="385" r:id="rId18"/>
    <p:sldId id="377" r:id="rId19"/>
    <p:sldId id="379" r:id="rId20"/>
    <p:sldId id="380" r:id="rId21"/>
    <p:sldId id="347" r:id="rId22"/>
    <p:sldId id="348" r:id="rId23"/>
    <p:sldId id="322" r:id="rId24"/>
    <p:sldId id="346" r:id="rId25"/>
    <p:sldId id="331"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16" userDrawn="1">
          <p15:clr>
            <a:srgbClr val="A4A3A4"/>
          </p15:clr>
        </p15:guide>
        <p15:guide id="2" orient="horz" pos="1008" userDrawn="1">
          <p15:clr>
            <a:srgbClr val="A4A3A4"/>
          </p15:clr>
        </p15:guide>
        <p15:guide id="3"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3155"/>
    <a:srgbClr val="DBDCE5"/>
    <a:srgbClr val="D4DDFE"/>
    <a:srgbClr val="D3DDFE"/>
    <a:srgbClr val="F6F7FF"/>
    <a:srgbClr val="D5DEFF"/>
    <a:srgbClr val="F0F1FB"/>
    <a:srgbClr val="DFE1F6"/>
    <a:srgbClr val="EEEFF5"/>
    <a:srgbClr val="DFE1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6E6F73-D129-45DD-B706-C4CF3376131F}" v="15" dt="2025-09-04T16:55:53.244"/>
  </p1510:revLst>
</p1510:revInfo>
</file>

<file path=ppt/tableStyles.xml><?xml version="1.0" encoding="utf-8"?>
<a:tblStyleLst xmlns:a="http://schemas.openxmlformats.org/drawingml/2006/main" def="{8A107856-5554-42FB-B03E-39F5DBC370B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114" y="120"/>
      </p:cViewPr>
      <p:guideLst>
        <p:guide orient="horz" pos="1416"/>
        <p:guide orient="horz" pos="1008"/>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32BE22-BCF5-218A-BCDB-9D6463B9A47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36C6B9B-3CD0-9D38-9EB7-8FC9403B854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1A62055-8DBD-6042-92AC-66DE479F90DE}" type="datetimeFigureOut">
              <a:rPr lang="en-US" smtClean="0"/>
              <a:t>9/4/2025</a:t>
            </a:fld>
            <a:endParaRPr lang="en-US"/>
          </a:p>
        </p:txBody>
      </p:sp>
      <p:sp>
        <p:nvSpPr>
          <p:cNvPr id="4" name="Footer Placeholder 3">
            <a:extLst>
              <a:ext uri="{FF2B5EF4-FFF2-40B4-BE49-F238E27FC236}">
                <a16:creationId xmlns:a16="http://schemas.microsoft.com/office/drawing/2014/main" id="{7745B14E-D4D7-1E40-CD23-AE797C2368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37135121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FEE50A-AB77-49BE-9076-23C4C8D08BB2}" type="datetimeFigureOut">
              <a:rPr lang="en-US" smtClean="0"/>
              <a:t>9/4/2025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E09883-B744-4FDD-8623-D69A66650022}" type="slidenum">
              <a:rPr lang="en-US" smtClean="0"/>
              <a:t>‹#›</a:t>
            </a:fld>
            <a:endParaRPr lang="en-US"/>
          </a:p>
        </p:txBody>
      </p:sp>
    </p:spTree>
    <p:extLst>
      <p:ext uri="{BB962C8B-B14F-4D97-AF65-F5344CB8AC3E}">
        <p14:creationId xmlns:p14="http://schemas.microsoft.com/office/powerpoint/2010/main" val="1427647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09883-B744-4FDD-8623-D69A66650022}" type="slidenum">
              <a:rPr lang="en-US" smtClean="0"/>
              <a:t>1</a:t>
            </a:fld>
            <a:endParaRPr lang="en-US"/>
          </a:p>
        </p:txBody>
      </p:sp>
    </p:spTree>
    <p:extLst>
      <p:ext uri="{BB962C8B-B14F-4D97-AF65-F5344CB8AC3E}">
        <p14:creationId xmlns:p14="http://schemas.microsoft.com/office/powerpoint/2010/main" val="265202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09883-B744-4FDD-8623-D69A66650022}" type="slidenum">
              <a:rPr lang="en-US" smtClean="0"/>
              <a:t>2</a:t>
            </a:fld>
            <a:endParaRPr lang="en-US"/>
          </a:p>
        </p:txBody>
      </p:sp>
    </p:spTree>
    <p:extLst>
      <p:ext uri="{BB962C8B-B14F-4D97-AF65-F5344CB8AC3E}">
        <p14:creationId xmlns:p14="http://schemas.microsoft.com/office/powerpoint/2010/main" val="3704363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09883-B744-4FDD-8623-D69A66650022}" type="slidenum">
              <a:rPr lang="en-US" smtClean="0"/>
              <a:t>7</a:t>
            </a:fld>
            <a:endParaRPr lang="en-US"/>
          </a:p>
        </p:txBody>
      </p:sp>
    </p:spTree>
    <p:extLst>
      <p:ext uri="{BB962C8B-B14F-4D97-AF65-F5344CB8AC3E}">
        <p14:creationId xmlns:p14="http://schemas.microsoft.com/office/powerpoint/2010/main" val="1363164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you review the various instructions, they indicate similar details and confirm that key information must be included within the Outline of Proposed Research</a:t>
            </a:r>
          </a:p>
          <a:p>
            <a:endParaRPr lang="en-US"/>
          </a:p>
        </p:txBody>
      </p:sp>
      <p:sp>
        <p:nvSpPr>
          <p:cNvPr id="4" name="Slide Number Placeholder 3"/>
          <p:cNvSpPr>
            <a:spLocks noGrp="1"/>
          </p:cNvSpPr>
          <p:nvPr>
            <p:ph type="sldNum" sz="quarter" idx="5"/>
          </p:nvPr>
        </p:nvSpPr>
        <p:spPr/>
        <p:txBody>
          <a:bodyPr/>
          <a:lstStyle/>
          <a:p>
            <a:fld id="{96E09883-B744-4FDD-8623-D69A66650022}" type="slidenum">
              <a:rPr lang="en-US" smtClean="0"/>
              <a:t>10</a:t>
            </a:fld>
            <a:endParaRPr lang="en-US"/>
          </a:p>
        </p:txBody>
      </p:sp>
    </p:spTree>
    <p:extLst>
      <p:ext uri="{BB962C8B-B14F-4D97-AF65-F5344CB8AC3E}">
        <p14:creationId xmlns:p14="http://schemas.microsoft.com/office/powerpoint/2010/main" val="1657558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6E09883-B744-4FDD-8623-D69A66650022}" type="slidenum">
              <a:rPr lang="en-US" smtClean="0"/>
              <a:t>18</a:t>
            </a:fld>
            <a:endParaRPr lang="en-US"/>
          </a:p>
        </p:txBody>
      </p:sp>
    </p:spTree>
    <p:extLst>
      <p:ext uri="{BB962C8B-B14F-4D97-AF65-F5344CB8AC3E}">
        <p14:creationId xmlns:p14="http://schemas.microsoft.com/office/powerpoint/2010/main" val="1781301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09883-B744-4FDD-8623-D69A66650022}" type="slidenum">
              <a:rPr lang="en-US" smtClean="0"/>
              <a:t>20</a:t>
            </a:fld>
            <a:endParaRPr lang="en-US"/>
          </a:p>
        </p:txBody>
      </p:sp>
    </p:spTree>
    <p:extLst>
      <p:ext uri="{BB962C8B-B14F-4D97-AF65-F5344CB8AC3E}">
        <p14:creationId xmlns:p14="http://schemas.microsoft.com/office/powerpoint/2010/main" val="1703823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09883-B744-4FDD-8623-D69A66650022}" type="slidenum">
              <a:rPr lang="en-US" smtClean="0"/>
              <a:t>21</a:t>
            </a:fld>
            <a:endParaRPr lang="en-US"/>
          </a:p>
        </p:txBody>
      </p:sp>
    </p:spTree>
    <p:extLst>
      <p:ext uri="{BB962C8B-B14F-4D97-AF65-F5344CB8AC3E}">
        <p14:creationId xmlns:p14="http://schemas.microsoft.com/office/powerpoint/2010/main" val="3377233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09883-B744-4FDD-8623-D69A66650022}" type="slidenum">
              <a:rPr lang="en-US" smtClean="0"/>
              <a:t>22</a:t>
            </a:fld>
            <a:endParaRPr lang="en-US"/>
          </a:p>
        </p:txBody>
      </p:sp>
    </p:spTree>
    <p:extLst>
      <p:ext uri="{BB962C8B-B14F-4D97-AF65-F5344CB8AC3E}">
        <p14:creationId xmlns:p14="http://schemas.microsoft.com/office/powerpoint/2010/main" val="2570765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1160EA64-D806-43AC-9DF2-F8C432F32B4C}" type="datetimeFigureOut">
              <a:rPr lang="en-US" smtClean="0"/>
              <a:t>9/4/2025</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1584942222"/>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F9C37B-1D36-470B-8223-D6C91242EC14}" type="datetimeFigureOut">
              <a:rPr lang="en-US" smtClean="0"/>
              <a:t>9/4/2025</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183420537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6F52A-A82B-47A2-A83A-8C4C91F2D59F}" type="datetimeFigureOut">
              <a:rPr lang="en-US" smtClean="0"/>
              <a:t>9/4/2025</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207979462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wo Content 1">
    <p:bg>
      <p:bgPr>
        <a:solidFill>
          <a:schemeClr val="accent3"/>
        </a:solidFill>
        <a:effectLst/>
      </p:bgPr>
    </p:bg>
    <p:spTree>
      <p:nvGrpSpPr>
        <p:cNvPr id="1" name=""/>
        <p:cNvGrpSpPr/>
        <p:nvPr/>
      </p:nvGrpSpPr>
      <p:grpSpPr>
        <a:xfrm>
          <a:off x="0" y="0"/>
          <a:ext cx="0" cy="0"/>
          <a:chOff x="0" y="0"/>
          <a:chExt cx="0" cy="0"/>
        </a:xfrm>
      </p:grpSpPr>
      <p:pic>
        <p:nvPicPr>
          <p:cNvPr id="4" name="Object 1">
            <a:extLst>
              <a:ext uri="{FF2B5EF4-FFF2-40B4-BE49-F238E27FC236}">
                <a16:creationId xmlns:a16="http://schemas.microsoft.com/office/drawing/2014/main" id="{83F8143D-16B1-4CE2-1910-9E507492215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1084203" y="4586286"/>
            <a:ext cx="1574573" cy="2271713"/>
          </a:xfrm>
          <a:prstGeom prst="rect">
            <a:avLst/>
          </a:prstGeom>
        </p:spPr>
      </p:pic>
      <p:sp>
        <p:nvSpPr>
          <p:cNvPr id="10" name="Oval 9">
            <a:extLst>
              <a:ext uri="{FF2B5EF4-FFF2-40B4-BE49-F238E27FC236}">
                <a16:creationId xmlns:a16="http://schemas.microsoft.com/office/drawing/2014/main" id="{F6BE63D1-6CC6-AD50-D587-0514090FB382}"/>
              </a:ext>
              <a:ext uri="{C183D7F6-B498-43B3-948B-1728B52AA6E4}">
                <adec:decorative xmlns:adec="http://schemas.microsoft.com/office/drawing/2017/decorative" val="1"/>
              </a:ext>
            </a:extLst>
          </p:cNvPr>
          <p:cNvSpPr/>
          <p:nvPr userDrawn="1"/>
        </p:nvSpPr>
        <p:spPr>
          <a:xfrm rot="10800000">
            <a:off x="813816" y="2184400"/>
            <a:ext cx="2115351" cy="21153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3" name="Title 1">
            <a:extLst>
              <a:ext uri="{FF2B5EF4-FFF2-40B4-BE49-F238E27FC236}">
                <a16:creationId xmlns:a16="http://schemas.microsoft.com/office/drawing/2014/main" id="{D1A089D1-3F91-4EA1-F598-0EDD4632E42D}"/>
              </a:ext>
            </a:extLst>
          </p:cNvPr>
          <p:cNvSpPr>
            <a:spLocks noGrp="1"/>
          </p:cNvSpPr>
          <p:nvPr>
            <p:ph type="title" hasCustomPrompt="1"/>
          </p:nvPr>
        </p:nvSpPr>
        <p:spPr>
          <a:xfrm>
            <a:off x="813816" y="605155"/>
            <a:ext cx="10571734" cy="1160145"/>
          </a:xfrm>
        </p:spPr>
        <p:txBody>
          <a:bodyPr lIns="0" tIns="0" rIns="0" bIns="0">
            <a:noAutofit/>
          </a:bodyPr>
          <a:lstStyle/>
          <a:p>
            <a:r>
              <a:rPr lang="en-US"/>
              <a:t>Click to add title</a:t>
            </a:r>
          </a:p>
        </p:txBody>
      </p:sp>
      <p:sp>
        <p:nvSpPr>
          <p:cNvPr id="5" name="Content Placeholder 2">
            <a:extLst>
              <a:ext uri="{FF2B5EF4-FFF2-40B4-BE49-F238E27FC236}">
                <a16:creationId xmlns:a16="http://schemas.microsoft.com/office/drawing/2014/main" id="{82DE6614-889D-2DB5-4C2F-DCBD22BA3B22}"/>
              </a:ext>
            </a:extLst>
          </p:cNvPr>
          <p:cNvSpPr>
            <a:spLocks noGrp="1"/>
          </p:cNvSpPr>
          <p:nvPr>
            <p:ph sz="quarter" idx="27" hasCustomPrompt="1"/>
          </p:nvPr>
        </p:nvSpPr>
        <p:spPr>
          <a:xfrm>
            <a:off x="3835400" y="2185127"/>
            <a:ext cx="2736849" cy="4067717"/>
          </a:xfrm>
        </p:spPr>
        <p:txBody>
          <a:bodyPr lIns="0" tIns="0" rIns="0" bIns="0"/>
          <a:lstStyle>
            <a:lvl1pPr marL="342900" indent="-342900">
              <a:buFont typeface="+mj-lt"/>
              <a:buAutoNum type="arabicPeriod"/>
              <a:defRPr sz="1800"/>
            </a:lvl1pPr>
            <a:lvl2pPr marL="525780" indent="-342900">
              <a:buFont typeface="+mj-lt"/>
              <a:buAutoNum type="alphaLcPeriod"/>
              <a:defRPr sz="1800"/>
            </a:lvl2pPr>
            <a:lvl3pPr marL="800100" indent="-342900">
              <a:buFont typeface="+mj-lt"/>
              <a:buAutoNum type="arabicParenR"/>
              <a:defRPr sz="1800"/>
            </a:lvl3pPr>
            <a:lvl4pPr marL="1051560" indent="-228600">
              <a:buFont typeface="+mj-lt"/>
              <a:buAutoNum type="alphaLcParenR"/>
              <a:defRPr sz="1800"/>
            </a:lvl4pPr>
            <a:lvl5pPr marL="1417320" indent="-228600">
              <a:buFont typeface="+mj-lt"/>
              <a:buAutoNum type="romanLcPeriod"/>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B7B2B871-B646-8E1E-CD57-2224B2D4E590}"/>
              </a:ext>
            </a:extLst>
          </p:cNvPr>
          <p:cNvSpPr>
            <a:spLocks noGrp="1"/>
          </p:cNvSpPr>
          <p:nvPr>
            <p:ph sz="quarter" idx="28" hasCustomPrompt="1"/>
          </p:nvPr>
        </p:nvSpPr>
        <p:spPr>
          <a:xfrm>
            <a:off x="7221564" y="2184400"/>
            <a:ext cx="4156619" cy="4046290"/>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2258872140"/>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633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 Subtitle + Pictur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11185" y="621972"/>
            <a:ext cx="6400800" cy="3051393"/>
          </a:xfrm>
        </p:spPr>
        <p:txBody>
          <a:bodyPr lIns="0" tIns="0" rIns="0" bIns="0" anchor="b">
            <a:noAutofit/>
          </a:bodyPr>
          <a:lstStyle>
            <a:lvl1pPr>
              <a:defRPr sz="5400" baseline="0"/>
            </a:lvl1pPr>
          </a:lstStyle>
          <a:p>
            <a:r>
              <a:rPr lang="en-US"/>
              <a:t>Click to add title</a:t>
            </a:r>
          </a:p>
        </p:txBody>
      </p:sp>
      <p:sp>
        <p:nvSpPr>
          <p:cNvPr id="14" name="Text Placeholder 15">
            <a:extLst>
              <a:ext uri="{FF2B5EF4-FFF2-40B4-BE49-F238E27FC236}">
                <a16:creationId xmlns:a16="http://schemas.microsoft.com/office/drawing/2014/main" id="{E0CDAE70-42DC-AB0D-6734-B9944B7993D9}"/>
              </a:ext>
            </a:extLst>
          </p:cNvPr>
          <p:cNvSpPr>
            <a:spLocks noGrp="1"/>
          </p:cNvSpPr>
          <p:nvPr>
            <p:ph type="body" sz="quarter" idx="13" hasCustomPrompt="1"/>
          </p:nvPr>
        </p:nvSpPr>
        <p:spPr>
          <a:xfrm>
            <a:off x="811185" y="3965028"/>
            <a:ext cx="6400799" cy="1966747"/>
          </a:xfrm>
        </p:spPr>
        <p:txBody>
          <a:bodyPr vert="horz" lIns="0" tIns="0" rIns="0" bIns="0" rtlCol="0">
            <a:noAutofit/>
          </a:bodyPr>
          <a:lstStyle>
            <a:lvl1pPr marL="0" indent="0">
              <a:buNone/>
              <a:defRPr lang="en-US" sz="2400" b="1" i="0" dirty="0">
                <a:solidFill>
                  <a:schemeClr val="accent4"/>
                </a:solidFill>
                <a:latin typeface="+mj-lt"/>
                <a:cs typeface="Arial Black" panose="020B0604020202020204" pitchFamily="34" charset="0"/>
              </a:defRPr>
            </a:lvl1pPr>
          </a:lstStyle>
          <a:p>
            <a:pPr marL="228600" lvl="0" indent="-228600"/>
            <a:r>
              <a:rPr lang="en-US"/>
              <a:t>Click to add subtitle</a:t>
            </a:r>
          </a:p>
        </p:txBody>
      </p:sp>
      <p:pic>
        <p:nvPicPr>
          <p:cNvPr id="10" name="Graphic 9">
            <a:extLst>
              <a:ext uri="{FF2B5EF4-FFF2-40B4-BE49-F238E27FC236}">
                <a16:creationId xmlns:a16="http://schemas.microsoft.com/office/drawing/2014/main" id="{B3606A3B-5B75-C830-0580-02B3AF648B3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6698" r="40000"/>
          <a:stretch>
            <a:fillRect/>
          </a:stretch>
        </p:blipFill>
        <p:spPr>
          <a:xfrm>
            <a:off x="8077200" y="0"/>
            <a:ext cx="4114800" cy="5712824"/>
          </a:xfrm>
          <a:custGeom>
            <a:avLst/>
            <a:gdLst>
              <a:gd name="connsiteX0" fmla="*/ 0 w 4114800"/>
              <a:gd name="connsiteY0" fmla="*/ 0 h 5712824"/>
              <a:gd name="connsiteX1" fmla="*/ 4114800 w 4114800"/>
              <a:gd name="connsiteY1" fmla="*/ 0 h 5712824"/>
              <a:gd name="connsiteX2" fmla="*/ 4114800 w 4114800"/>
              <a:gd name="connsiteY2" fmla="*/ 5712824 h 5712824"/>
              <a:gd name="connsiteX3" fmla="*/ 0 w 4114800"/>
              <a:gd name="connsiteY3" fmla="*/ 5712824 h 5712824"/>
            </a:gdLst>
            <a:ahLst/>
            <a:cxnLst>
              <a:cxn ang="0">
                <a:pos x="connsiteX0" y="connsiteY0"/>
              </a:cxn>
              <a:cxn ang="0">
                <a:pos x="connsiteX1" y="connsiteY1"/>
              </a:cxn>
              <a:cxn ang="0">
                <a:pos x="connsiteX2" y="connsiteY2"/>
              </a:cxn>
              <a:cxn ang="0">
                <a:pos x="connsiteX3" y="connsiteY3"/>
              </a:cxn>
            </a:cxnLst>
            <a:rect l="l" t="t" r="r" b="b"/>
            <a:pathLst>
              <a:path w="4114800" h="5712824">
                <a:moveTo>
                  <a:pt x="0" y="0"/>
                </a:moveTo>
                <a:lnTo>
                  <a:pt x="4114800" y="0"/>
                </a:lnTo>
                <a:lnTo>
                  <a:pt x="4114800" y="5712824"/>
                </a:lnTo>
                <a:lnTo>
                  <a:pt x="0" y="5712824"/>
                </a:lnTo>
                <a:close/>
              </a:path>
            </a:pathLst>
          </a:custGeom>
        </p:spPr>
      </p:pic>
      <p:sp>
        <p:nvSpPr>
          <p:cNvPr id="12" name="Oval 11">
            <a:extLst>
              <a:ext uri="{FF2B5EF4-FFF2-40B4-BE49-F238E27FC236}">
                <a16:creationId xmlns:a16="http://schemas.microsoft.com/office/drawing/2014/main" id="{45B92DB2-64DD-608F-360F-52958A93EB5B}"/>
              </a:ext>
              <a:ext uri="{C183D7F6-B498-43B3-948B-1728B52AA6E4}">
                <adec:decorative xmlns:adec="http://schemas.microsoft.com/office/drawing/2017/decorative" val="1"/>
              </a:ext>
            </a:extLst>
          </p:cNvPr>
          <p:cNvSpPr/>
          <p:nvPr userDrawn="1"/>
        </p:nvSpPr>
        <p:spPr>
          <a:xfrm>
            <a:off x="7445683" y="944192"/>
            <a:ext cx="1291008" cy="129100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 name="Picture Placeholder 2">
            <a:extLst>
              <a:ext uri="{FF2B5EF4-FFF2-40B4-BE49-F238E27FC236}">
                <a16:creationId xmlns:a16="http://schemas.microsoft.com/office/drawing/2014/main" id="{6038EDAF-6CF8-D96E-EB91-CAFEBE0CA195}"/>
              </a:ext>
            </a:extLst>
          </p:cNvPr>
          <p:cNvSpPr>
            <a:spLocks noGrp="1"/>
          </p:cNvSpPr>
          <p:nvPr>
            <p:ph type="pic" sz="quarter" idx="15"/>
          </p:nvPr>
        </p:nvSpPr>
        <p:spPr>
          <a:xfrm>
            <a:off x="8091187" y="2475185"/>
            <a:ext cx="3456590" cy="3456590"/>
          </a:xfrm>
          <a:custGeom>
            <a:avLst/>
            <a:gdLst>
              <a:gd name="connsiteX0" fmla="*/ 1728295 w 3456590"/>
              <a:gd name="connsiteY0" fmla="*/ 0 h 3456590"/>
              <a:gd name="connsiteX1" fmla="*/ 3456590 w 3456590"/>
              <a:gd name="connsiteY1" fmla="*/ 1728295 h 3456590"/>
              <a:gd name="connsiteX2" fmla="*/ 1728295 w 3456590"/>
              <a:gd name="connsiteY2" fmla="*/ 3456590 h 3456590"/>
              <a:gd name="connsiteX3" fmla="*/ 0 w 3456590"/>
              <a:gd name="connsiteY3" fmla="*/ 1728295 h 3456590"/>
              <a:gd name="connsiteX4" fmla="*/ 1728295 w 3456590"/>
              <a:gd name="connsiteY4" fmla="*/ 0 h 345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590" h="3456590">
                <a:moveTo>
                  <a:pt x="1728295" y="0"/>
                </a:moveTo>
                <a:cubicBezTo>
                  <a:pt x="2682806" y="0"/>
                  <a:pt x="3456590" y="773784"/>
                  <a:pt x="3456590" y="1728295"/>
                </a:cubicBezTo>
                <a:cubicBezTo>
                  <a:pt x="3456590" y="2682806"/>
                  <a:pt x="2682806" y="3456590"/>
                  <a:pt x="1728295" y="3456590"/>
                </a:cubicBezTo>
                <a:cubicBezTo>
                  <a:pt x="773784" y="3456590"/>
                  <a:pt x="0" y="2682806"/>
                  <a:pt x="0" y="1728295"/>
                </a:cubicBezTo>
                <a:cubicBezTo>
                  <a:pt x="0" y="773784"/>
                  <a:pt x="773784" y="0"/>
                  <a:pt x="1728295" y="0"/>
                </a:cubicBezTo>
                <a:close/>
              </a:path>
            </a:pathLst>
          </a:custGeom>
          <a:solidFill>
            <a:schemeClr val="accent3"/>
          </a:solidFill>
          <a:ln w="57150">
            <a:noFill/>
          </a:ln>
        </p:spPr>
        <p:txBody>
          <a:bodyPr wrap="square" tIns="1188720">
            <a:noAutofit/>
          </a:bodyPr>
          <a:lstStyle>
            <a:lvl1pPr marL="0" indent="0" algn="ctr">
              <a:buNone/>
              <a:defRPr sz="1600"/>
            </a:lvl1pPr>
          </a:lstStyle>
          <a:p>
            <a:r>
              <a:rPr lang="en-US"/>
              <a:t>Click icon to add picture</a:t>
            </a:r>
          </a:p>
        </p:txBody>
      </p:sp>
      <p:sp>
        <p:nvSpPr>
          <p:cNvPr id="6" name="Footer Placeholder 4">
            <a:extLst>
              <a:ext uri="{FF2B5EF4-FFF2-40B4-BE49-F238E27FC236}">
                <a16:creationId xmlns:a16="http://schemas.microsoft.com/office/drawing/2014/main" id="{BE148B4D-CB0B-8B95-BA58-B33DE05305B9}"/>
              </a:ext>
            </a:extLst>
          </p:cNvPr>
          <p:cNvSpPr>
            <a:spLocks noGrp="1"/>
          </p:cNvSpPr>
          <p:nvPr>
            <p:ph type="ftr" sz="quarter" idx="3"/>
          </p:nvPr>
        </p:nvSpPr>
        <p:spPr>
          <a:xfrm>
            <a:off x="811185" y="6356350"/>
            <a:ext cx="4411509" cy="365125"/>
          </a:xfrm>
          <a:prstGeom prst="rect">
            <a:avLst/>
          </a:prstGeom>
        </p:spPr>
        <p:txBody>
          <a:bodyPr vert="horz" lIns="0" tIns="0" rIns="0" bIns="0" rtlCol="0" anchor="ctr">
            <a:noAutofit/>
          </a:bodyPr>
          <a:lstStyle>
            <a:lvl1pPr algn="l">
              <a:defRPr sz="1200" b="0" i="0" spc="50" baseline="0">
                <a:solidFill>
                  <a:schemeClr val="bg1"/>
                </a:solidFill>
                <a:latin typeface="+mn-lt"/>
                <a:cs typeface="Arial" panose="020B0604020202020204" pitchFamily="34" charset="0"/>
              </a:defRPr>
            </a:lvl1pPr>
          </a:lstStyle>
          <a:p>
            <a:r>
              <a:rPr lang="en-US"/>
              <a:t>PRESENTATION TITLE</a:t>
            </a:r>
          </a:p>
        </p:txBody>
      </p:sp>
      <p:sp>
        <p:nvSpPr>
          <p:cNvPr id="9" name="Slide Number Placeholder 5">
            <a:extLst>
              <a:ext uri="{FF2B5EF4-FFF2-40B4-BE49-F238E27FC236}">
                <a16:creationId xmlns:a16="http://schemas.microsoft.com/office/drawing/2014/main" id="{9B895145-43B3-C337-08C1-C009F83D87F4}"/>
              </a:ext>
            </a:extLst>
          </p:cNvPr>
          <p:cNvSpPr>
            <a:spLocks noGrp="1"/>
          </p:cNvSpPr>
          <p:nvPr>
            <p:ph type="sldNum" sz="quarter" idx="4"/>
          </p:nvPr>
        </p:nvSpPr>
        <p:spPr>
          <a:xfrm>
            <a:off x="8637615" y="6356350"/>
            <a:ext cx="2743200" cy="365125"/>
          </a:xfrm>
          <a:prstGeom prst="rect">
            <a:avLst/>
          </a:prstGeom>
        </p:spPr>
        <p:txBody>
          <a:bodyPr vert="horz" lIns="0" tIns="0" rIns="0" bIns="0" rtlCol="0" anchor="ctr">
            <a:noAutofit/>
          </a:bodyPr>
          <a:lstStyle>
            <a:lvl1pPr algn="r">
              <a:defRPr sz="1200" b="1" i="0" spc="50" baseline="0">
                <a:solidFill>
                  <a:schemeClr val="bg1"/>
                </a:solidFill>
                <a:latin typeface="+mn-lt"/>
                <a:cs typeface="Arial Black" panose="020B0604020202020204" pitchFamily="34" charset="0"/>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2487116845"/>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1">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11185" y="621973"/>
            <a:ext cx="6400800" cy="1828800"/>
          </a:xfrm>
        </p:spPr>
        <p:txBody>
          <a:bodyPr lIns="0" tIns="0" rIns="0" bIns="0">
            <a:noAutofit/>
          </a:bodyPr>
          <a:lstStyle>
            <a:lvl1pPr>
              <a:defRPr baseline="0"/>
            </a:lvl1pPr>
          </a:lstStyle>
          <a:p>
            <a:r>
              <a:rPr lang="en-US"/>
              <a:t>Click to add title</a:t>
            </a:r>
          </a:p>
        </p:txBody>
      </p:sp>
      <p:pic>
        <p:nvPicPr>
          <p:cNvPr id="10" name="Graphic 9">
            <a:extLst>
              <a:ext uri="{FF2B5EF4-FFF2-40B4-BE49-F238E27FC236}">
                <a16:creationId xmlns:a16="http://schemas.microsoft.com/office/drawing/2014/main" id="{B3606A3B-5B75-C830-0580-02B3AF648B3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6698" r="40000"/>
          <a:stretch>
            <a:fillRect/>
          </a:stretch>
        </p:blipFill>
        <p:spPr>
          <a:xfrm>
            <a:off x="8077200" y="0"/>
            <a:ext cx="4114800" cy="5712824"/>
          </a:xfrm>
          <a:custGeom>
            <a:avLst/>
            <a:gdLst>
              <a:gd name="connsiteX0" fmla="*/ 0 w 4114800"/>
              <a:gd name="connsiteY0" fmla="*/ 0 h 5712824"/>
              <a:gd name="connsiteX1" fmla="*/ 4114800 w 4114800"/>
              <a:gd name="connsiteY1" fmla="*/ 0 h 5712824"/>
              <a:gd name="connsiteX2" fmla="*/ 4114800 w 4114800"/>
              <a:gd name="connsiteY2" fmla="*/ 5712824 h 5712824"/>
              <a:gd name="connsiteX3" fmla="*/ 0 w 4114800"/>
              <a:gd name="connsiteY3" fmla="*/ 5712824 h 5712824"/>
            </a:gdLst>
            <a:ahLst/>
            <a:cxnLst>
              <a:cxn ang="0">
                <a:pos x="connsiteX0" y="connsiteY0"/>
              </a:cxn>
              <a:cxn ang="0">
                <a:pos x="connsiteX1" y="connsiteY1"/>
              </a:cxn>
              <a:cxn ang="0">
                <a:pos x="connsiteX2" y="connsiteY2"/>
              </a:cxn>
              <a:cxn ang="0">
                <a:pos x="connsiteX3" y="connsiteY3"/>
              </a:cxn>
            </a:cxnLst>
            <a:rect l="l" t="t" r="r" b="b"/>
            <a:pathLst>
              <a:path w="4114800" h="5712824">
                <a:moveTo>
                  <a:pt x="0" y="0"/>
                </a:moveTo>
                <a:lnTo>
                  <a:pt x="4114800" y="0"/>
                </a:lnTo>
                <a:lnTo>
                  <a:pt x="4114800" y="5712824"/>
                </a:lnTo>
                <a:lnTo>
                  <a:pt x="0" y="5712824"/>
                </a:lnTo>
                <a:close/>
              </a:path>
            </a:pathLst>
          </a:custGeom>
        </p:spPr>
      </p:pic>
      <p:sp>
        <p:nvSpPr>
          <p:cNvPr id="12" name="Oval 11">
            <a:extLst>
              <a:ext uri="{FF2B5EF4-FFF2-40B4-BE49-F238E27FC236}">
                <a16:creationId xmlns:a16="http://schemas.microsoft.com/office/drawing/2014/main" id="{45B92DB2-64DD-608F-360F-52958A93EB5B}"/>
              </a:ext>
              <a:ext uri="{C183D7F6-B498-43B3-948B-1728B52AA6E4}">
                <adec:decorative xmlns:adec="http://schemas.microsoft.com/office/drawing/2017/decorative" val="1"/>
              </a:ext>
            </a:extLst>
          </p:cNvPr>
          <p:cNvSpPr/>
          <p:nvPr userDrawn="1"/>
        </p:nvSpPr>
        <p:spPr>
          <a:xfrm>
            <a:off x="7445683" y="944192"/>
            <a:ext cx="1291008" cy="129100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 name="Content Placeholder 5">
            <a:extLst>
              <a:ext uri="{FF2B5EF4-FFF2-40B4-BE49-F238E27FC236}">
                <a16:creationId xmlns:a16="http://schemas.microsoft.com/office/drawing/2014/main" id="{1CA1AC91-E5AE-A457-178C-6A577DAAF4C4}"/>
              </a:ext>
            </a:extLst>
          </p:cNvPr>
          <p:cNvSpPr>
            <a:spLocks noGrp="1"/>
          </p:cNvSpPr>
          <p:nvPr>
            <p:ph sz="quarter" idx="14" hasCustomPrompt="1"/>
          </p:nvPr>
        </p:nvSpPr>
        <p:spPr>
          <a:xfrm>
            <a:off x="811185" y="2774786"/>
            <a:ext cx="6400800" cy="3257550"/>
          </a:xfrm>
        </p:spPr>
        <p:txBody>
          <a:bodyPr lIns="0"/>
          <a:lstStyle>
            <a:lvl1pPr marL="0" indent="0">
              <a:buNone/>
              <a:defRPr sz="2400"/>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 name="Footer Placeholder 4">
            <a:extLst>
              <a:ext uri="{FF2B5EF4-FFF2-40B4-BE49-F238E27FC236}">
                <a16:creationId xmlns:a16="http://schemas.microsoft.com/office/drawing/2014/main" id="{9D4FED77-2877-7D28-E27C-7BE9F5E7393A}"/>
              </a:ext>
            </a:extLst>
          </p:cNvPr>
          <p:cNvSpPr>
            <a:spLocks noGrp="1"/>
          </p:cNvSpPr>
          <p:nvPr>
            <p:ph type="ftr" sz="quarter" idx="3"/>
          </p:nvPr>
        </p:nvSpPr>
        <p:spPr>
          <a:xfrm>
            <a:off x="811185" y="6356350"/>
            <a:ext cx="4411509" cy="365125"/>
          </a:xfrm>
          <a:prstGeom prst="rect">
            <a:avLst/>
          </a:prstGeom>
        </p:spPr>
        <p:txBody>
          <a:bodyPr vert="horz" lIns="0" tIns="0" rIns="0" bIns="0" rtlCol="0" anchor="ctr">
            <a:noAutofit/>
          </a:bodyPr>
          <a:lstStyle>
            <a:lvl1pPr algn="l">
              <a:defRPr sz="1200" b="0" i="0" spc="50" baseline="0">
                <a:solidFill>
                  <a:schemeClr val="bg1"/>
                </a:solidFill>
                <a:latin typeface="+mn-lt"/>
                <a:cs typeface="Arial" panose="020B0604020202020204" pitchFamily="34" charset="0"/>
              </a:defRPr>
            </a:lvl1pPr>
          </a:lstStyle>
          <a:p>
            <a:r>
              <a:rPr lang="en-US"/>
              <a:t>PRESENTATION TITLE</a:t>
            </a:r>
          </a:p>
        </p:txBody>
      </p:sp>
      <p:sp>
        <p:nvSpPr>
          <p:cNvPr id="4" name="Slide Number Placeholder 5">
            <a:extLst>
              <a:ext uri="{FF2B5EF4-FFF2-40B4-BE49-F238E27FC236}">
                <a16:creationId xmlns:a16="http://schemas.microsoft.com/office/drawing/2014/main" id="{90785AC1-54EA-61EE-115B-C1910CC60A62}"/>
              </a:ext>
            </a:extLst>
          </p:cNvPr>
          <p:cNvSpPr>
            <a:spLocks noGrp="1"/>
          </p:cNvSpPr>
          <p:nvPr>
            <p:ph type="sldNum" sz="quarter" idx="4"/>
          </p:nvPr>
        </p:nvSpPr>
        <p:spPr>
          <a:xfrm>
            <a:off x="8637615" y="6356350"/>
            <a:ext cx="2743200" cy="365125"/>
          </a:xfrm>
          <a:prstGeom prst="rect">
            <a:avLst/>
          </a:prstGeom>
        </p:spPr>
        <p:txBody>
          <a:bodyPr vert="horz" lIns="0" tIns="0" rIns="0" bIns="0" rtlCol="0" anchor="ctr">
            <a:noAutofit/>
          </a:bodyPr>
          <a:lstStyle>
            <a:lvl1pPr algn="r">
              <a:defRPr sz="1200" b="1" i="0" spc="50" baseline="0">
                <a:solidFill>
                  <a:schemeClr val="bg1"/>
                </a:solidFill>
                <a:latin typeface="+mn-lt"/>
                <a:cs typeface="Arial Black" panose="020B0604020202020204" pitchFamily="34" charset="0"/>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2903443372"/>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 Picture">
    <p:bg>
      <p:bgPr>
        <a:solidFill>
          <a:schemeClr val="accent3"/>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0B2CA14-03DC-FC05-7713-E0261B4B2F3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642" b="69630"/>
          <a:stretch>
            <a:fillRect/>
          </a:stretch>
        </p:blipFill>
        <p:spPr>
          <a:xfrm>
            <a:off x="1" y="4775200"/>
            <a:ext cx="6608233" cy="2082800"/>
          </a:xfrm>
          <a:custGeom>
            <a:avLst/>
            <a:gdLst>
              <a:gd name="connsiteX0" fmla="*/ 0 w 6608233"/>
              <a:gd name="connsiteY0" fmla="*/ 0 h 2082800"/>
              <a:gd name="connsiteX1" fmla="*/ 6608233 w 6608233"/>
              <a:gd name="connsiteY1" fmla="*/ 0 h 2082800"/>
              <a:gd name="connsiteX2" fmla="*/ 6608233 w 6608233"/>
              <a:gd name="connsiteY2" fmla="*/ 2082800 h 2082800"/>
              <a:gd name="connsiteX3" fmla="*/ 0 w 6608233"/>
              <a:gd name="connsiteY3" fmla="*/ 2082800 h 2082800"/>
            </a:gdLst>
            <a:ahLst/>
            <a:cxnLst>
              <a:cxn ang="0">
                <a:pos x="connsiteX0" y="connsiteY0"/>
              </a:cxn>
              <a:cxn ang="0">
                <a:pos x="connsiteX1" y="connsiteY1"/>
              </a:cxn>
              <a:cxn ang="0">
                <a:pos x="connsiteX2" y="connsiteY2"/>
              </a:cxn>
              <a:cxn ang="0">
                <a:pos x="connsiteX3" y="connsiteY3"/>
              </a:cxn>
            </a:cxnLst>
            <a:rect l="l" t="t" r="r" b="b"/>
            <a:pathLst>
              <a:path w="6608233" h="2082800">
                <a:moveTo>
                  <a:pt x="0" y="0"/>
                </a:moveTo>
                <a:lnTo>
                  <a:pt x="6608233" y="0"/>
                </a:lnTo>
                <a:lnTo>
                  <a:pt x="6608233" y="2082800"/>
                </a:lnTo>
                <a:lnTo>
                  <a:pt x="0" y="2082800"/>
                </a:lnTo>
                <a:close/>
              </a:path>
            </a:pathLst>
          </a:custGeom>
        </p:spPr>
      </p:pic>
      <p:sp>
        <p:nvSpPr>
          <p:cNvPr id="5" name="Freeform 4">
            <a:extLst>
              <a:ext uri="{FF2B5EF4-FFF2-40B4-BE49-F238E27FC236}">
                <a16:creationId xmlns:a16="http://schemas.microsoft.com/office/drawing/2014/main" id="{5EC223C2-E475-8E7A-48D4-A9BC2EB6931C}"/>
              </a:ext>
              <a:ext uri="{C183D7F6-B498-43B3-948B-1728B52AA6E4}">
                <adec:decorative xmlns:adec="http://schemas.microsoft.com/office/drawing/2017/decorative" val="1"/>
              </a:ext>
            </a:extLst>
          </p:cNvPr>
          <p:cNvSpPr/>
          <p:nvPr userDrawn="1"/>
        </p:nvSpPr>
        <p:spPr>
          <a:xfrm>
            <a:off x="9249382" y="1747860"/>
            <a:ext cx="2692400" cy="2692400"/>
          </a:xfrm>
          <a:custGeom>
            <a:avLst/>
            <a:gdLst>
              <a:gd name="connsiteX0" fmla="*/ 1346200 w 2692400"/>
              <a:gd name="connsiteY0" fmla="*/ 0 h 2692400"/>
              <a:gd name="connsiteX1" fmla="*/ 2692400 w 2692400"/>
              <a:gd name="connsiteY1" fmla="*/ 1346200 h 2692400"/>
              <a:gd name="connsiteX2" fmla="*/ 1346200 w 2692400"/>
              <a:gd name="connsiteY2" fmla="*/ 2692400 h 2692400"/>
              <a:gd name="connsiteX3" fmla="*/ 0 w 2692400"/>
              <a:gd name="connsiteY3" fmla="*/ 1346200 h 2692400"/>
              <a:gd name="connsiteX4" fmla="*/ 1346200 w 2692400"/>
              <a:gd name="connsiteY4" fmla="*/ 0 h 2692400"/>
              <a:gd name="connsiteX5" fmla="*/ 1346199 w 2692400"/>
              <a:gd name="connsiteY5" fmla="*/ 457130 h 2692400"/>
              <a:gd name="connsiteX6" fmla="*/ 457130 w 2692400"/>
              <a:gd name="connsiteY6" fmla="*/ 1346199 h 2692400"/>
              <a:gd name="connsiteX7" fmla="*/ 1346199 w 2692400"/>
              <a:gd name="connsiteY7" fmla="*/ 2235268 h 2692400"/>
              <a:gd name="connsiteX8" fmla="*/ 2235268 w 2692400"/>
              <a:gd name="connsiteY8" fmla="*/ 1346199 h 2692400"/>
              <a:gd name="connsiteX9" fmla="*/ 1346199 w 2692400"/>
              <a:gd name="connsiteY9" fmla="*/ 457130 h 26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2400" h="2692400">
                <a:moveTo>
                  <a:pt x="1346200" y="0"/>
                </a:moveTo>
                <a:cubicBezTo>
                  <a:pt x="2089686" y="0"/>
                  <a:pt x="2692400" y="602714"/>
                  <a:pt x="2692400" y="1346200"/>
                </a:cubicBezTo>
                <a:cubicBezTo>
                  <a:pt x="2692400" y="2089686"/>
                  <a:pt x="2089686" y="2692400"/>
                  <a:pt x="1346200" y="2692400"/>
                </a:cubicBezTo>
                <a:cubicBezTo>
                  <a:pt x="602714" y="2692400"/>
                  <a:pt x="0" y="2089686"/>
                  <a:pt x="0" y="1346200"/>
                </a:cubicBezTo>
                <a:cubicBezTo>
                  <a:pt x="0" y="602714"/>
                  <a:pt x="602714" y="0"/>
                  <a:pt x="1346200" y="0"/>
                </a:cubicBezTo>
                <a:close/>
                <a:moveTo>
                  <a:pt x="1346199" y="457130"/>
                </a:moveTo>
                <a:cubicBezTo>
                  <a:pt x="855180" y="457130"/>
                  <a:pt x="457130" y="855180"/>
                  <a:pt x="457130" y="1346199"/>
                </a:cubicBezTo>
                <a:cubicBezTo>
                  <a:pt x="457130" y="1837218"/>
                  <a:pt x="855180" y="2235268"/>
                  <a:pt x="1346199" y="2235268"/>
                </a:cubicBezTo>
                <a:cubicBezTo>
                  <a:pt x="1837218" y="2235268"/>
                  <a:pt x="2235268" y="1837218"/>
                  <a:pt x="2235268" y="1346199"/>
                </a:cubicBezTo>
                <a:cubicBezTo>
                  <a:pt x="2235268" y="855180"/>
                  <a:pt x="1837218" y="457130"/>
                  <a:pt x="1346199" y="457130"/>
                </a:cubicBezTo>
                <a:close/>
              </a:path>
            </a:pathLst>
          </a:custGeom>
          <a:solidFill>
            <a:srgbClr val="D5DE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Oval 5">
            <a:extLst>
              <a:ext uri="{FF2B5EF4-FFF2-40B4-BE49-F238E27FC236}">
                <a16:creationId xmlns:a16="http://schemas.microsoft.com/office/drawing/2014/main" id="{1BD9D7CE-BCD9-0B12-1945-C5FFE31A7DAE}"/>
              </a:ext>
              <a:ext uri="{C183D7F6-B498-43B3-948B-1728B52AA6E4}">
                <adec:decorative xmlns:adec="http://schemas.microsoft.com/office/drawing/2017/decorative" val="1"/>
              </a:ext>
            </a:extLst>
          </p:cNvPr>
          <p:cNvSpPr/>
          <p:nvPr userDrawn="1"/>
        </p:nvSpPr>
        <p:spPr>
          <a:xfrm>
            <a:off x="8793014" y="361075"/>
            <a:ext cx="2115351" cy="21153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2" name="Title 1">
            <a:extLst>
              <a:ext uri="{FF2B5EF4-FFF2-40B4-BE49-F238E27FC236}">
                <a16:creationId xmlns:a16="http://schemas.microsoft.com/office/drawing/2014/main" id="{9455275E-28AB-F0B7-E799-5116B11205DF}"/>
              </a:ext>
            </a:extLst>
          </p:cNvPr>
          <p:cNvSpPr>
            <a:spLocks noGrp="1"/>
          </p:cNvSpPr>
          <p:nvPr>
            <p:ph type="title" hasCustomPrompt="1"/>
          </p:nvPr>
        </p:nvSpPr>
        <p:spPr>
          <a:xfrm>
            <a:off x="811185" y="827307"/>
            <a:ext cx="6400800" cy="5203387"/>
          </a:xfrm>
        </p:spPr>
        <p:txBody>
          <a:bodyPr lIns="0" tIns="0" rIns="0" bIns="0" anchor="ctr">
            <a:noAutofit/>
          </a:bodyPr>
          <a:lstStyle>
            <a:lvl1pPr>
              <a:defRPr sz="5400"/>
            </a:lvl1pPr>
          </a:lstStyle>
          <a:p>
            <a:r>
              <a:rPr lang="en-US"/>
              <a:t>Click to add title</a:t>
            </a:r>
          </a:p>
        </p:txBody>
      </p:sp>
      <p:sp>
        <p:nvSpPr>
          <p:cNvPr id="13" name="Picture Placeholder 12">
            <a:extLst>
              <a:ext uri="{FF2B5EF4-FFF2-40B4-BE49-F238E27FC236}">
                <a16:creationId xmlns:a16="http://schemas.microsoft.com/office/drawing/2014/main" id="{97BD7E0A-39A9-0CF7-F1CE-E777075BFAA9}"/>
              </a:ext>
            </a:extLst>
          </p:cNvPr>
          <p:cNvSpPr>
            <a:spLocks noGrp="1"/>
          </p:cNvSpPr>
          <p:nvPr>
            <p:ph type="pic" sz="quarter" idx="15"/>
          </p:nvPr>
        </p:nvSpPr>
        <p:spPr>
          <a:xfrm>
            <a:off x="7401915" y="3046905"/>
            <a:ext cx="3456590" cy="3456590"/>
          </a:xfrm>
          <a:custGeom>
            <a:avLst/>
            <a:gdLst>
              <a:gd name="connsiteX0" fmla="*/ 1728295 w 3456590"/>
              <a:gd name="connsiteY0" fmla="*/ 0 h 3456590"/>
              <a:gd name="connsiteX1" fmla="*/ 3456590 w 3456590"/>
              <a:gd name="connsiteY1" fmla="*/ 1728295 h 3456590"/>
              <a:gd name="connsiteX2" fmla="*/ 1728295 w 3456590"/>
              <a:gd name="connsiteY2" fmla="*/ 3456590 h 3456590"/>
              <a:gd name="connsiteX3" fmla="*/ 0 w 3456590"/>
              <a:gd name="connsiteY3" fmla="*/ 1728295 h 3456590"/>
              <a:gd name="connsiteX4" fmla="*/ 1728295 w 3456590"/>
              <a:gd name="connsiteY4" fmla="*/ 0 h 345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590" h="3456590">
                <a:moveTo>
                  <a:pt x="1728295" y="0"/>
                </a:moveTo>
                <a:cubicBezTo>
                  <a:pt x="2682806" y="0"/>
                  <a:pt x="3456590" y="773784"/>
                  <a:pt x="3456590" y="1728295"/>
                </a:cubicBezTo>
                <a:cubicBezTo>
                  <a:pt x="3456590" y="2682806"/>
                  <a:pt x="2682806" y="3456590"/>
                  <a:pt x="1728295" y="3456590"/>
                </a:cubicBezTo>
                <a:cubicBezTo>
                  <a:pt x="773784" y="3456590"/>
                  <a:pt x="0" y="2682806"/>
                  <a:pt x="0" y="1728295"/>
                </a:cubicBezTo>
                <a:cubicBezTo>
                  <a:pt x="0" y="773784"/>
                  <a:pt x="773784" y="0"/>
                  <a:pt x="1728295" y="0"/>
                </a:cubicBezTo>
                <a:close/>
              </a:path>
            </a:pathLst>
          </a:custGeom>
          <a:ln w="57150">
            <a:noFill/>
          </a:ln>
        </p:spPr>
        <p:txBody>
          <a:bodyPr wrap="square" tIns="1371600">
            <a:noAutofit/>
          </a:bodyPr>
          <a:lstStyle>
            <a:lvl1pPr marL="0" indent="0" algn="ctr">
              <a:buNone/>
              <a:defRPr sz="1600"/>
            </a:lvl1pPr>
          </a:lstStyle>
          <a:p>
            <a:r>
              <a:rPr lang="en-US"/>
              <a:t>Click icon to add picture</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99849827"/>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wo Content 3">
    <p:bg>
      <p:bgPr>
        <a:solidFill>
          <a:schemeClr val="accent3"/>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22F8239-92F5-595B-5DD3-ACBA1C19E6A1}"/>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82969"/>
          <a:stretch/>
        </p:blipFill>
        <p:spPr>
          <a:xfrm>
            <a:off x="3459002" y="5609995"/>
            <a:ext cx="7328137" cy="1248005"/>
          </a:xfrm>
          <a:custGeom>
            <a:avLst/>
            <a:gdLst>
              <a:gd name="connsiteX0" fmla="*/ 0 w 7328137"/>
              <a:gd name="connsiteY0" fmla="*/ 0 h 1912980"/>
              <a:gd name="connsiteX1" fmla="*/ 7328137 w 7328137"/>
              <a:gd name="connsiteY1" fmla="*/ 0 h 1912980"/>
              <a:gd name="connsiteX2" fmla="*/ 7328137 w 7328137"/>
              <a:gd name="connsiteY2" fmla="*/ 1912980 h 1912980"/>
              <a:gd name="connsiteX3" fmla="*/ 0 w 7328137"/>
              <a:gd name="connsiteY3" fmla="*/ 1912980 h 1912980"/>
            </a:gdLst>
            <a:ahLst/>
            <a:cxnLst>
              <a:cxn ang="0">
                <a:pos x="connsiteX0" y="connsiteY0"/>
              </a:cxn>
              <a:cxn ang="0">
                <a:pos x="connsiteX1" y="connsiteY1"/>
              </a:cxn>
              <a:cxn ang="0">
                <a:pos x="connsiteX2" y="connsiteY2"/>
              </a:cxn>
              <a:cxn ang="0">
                <a:pos x="connsiteX3" y="connsiteY3"/>
              </a:cxn>
            </a:cxnLst>
            <a:rect l="l" t="t" r="r" b="b"/>
            <a:pathLst>
              <a:path w="7328137" h="1912980">
                <a:moveTo>
                  <a:pt x="0" y="0"/>
                </a:moveTo>
                <a:lnTo>
                  <a:pt x="7328137" y="0"/>
                </a:lnTo>
                <a:lnTo>
                  <a:pt x="7328137" y="1912980"/>
                </a:lnTo>
                <a:lnTo>
                  <a:pt x="0" y="1912980"/>
                </a:lnTo>
                <a:close/>
              </a:path>
            </a:pathLst>
          </a:custGeom>
        </p:spPr>
      </p:pic>
      <p:grpSp>
        <p:nvGrpSpPr>
          <p:cNvPr id="10" name="Group 9">
            <a:extLst>
              <a:ext uri="{FF2B5EF4-FFF2-40B4-BE49-F238E27FC236}">
                <a16:creationId xmlns:a16="http://schemas.microsoft.com/office/drawing/2014/main" id="{DF9E987C-6F3E-FB11-D796-2D5F9075A7FF}"/>
              </a:ext>
              <a:ext uri="{C183D7F6-B498-43B3-948B-1728B52AA6E4}">
                <adec:decorative xmlns:adec="http://schemas.microsoft.com/office/drawing/2017/decorative" val="1"/>
              </a:ext>
            </a:extLst>
          </p:cNvPr>
          <p:cNvGrpSpPr/>
          <p:nvPr userDrawn="1"/>
        </p:nvGrpSpPr>
        <p:grpSpPr>
          <a:xfrm rot="10800000">
            <a:off x="9829617" y="0"/>
            <a:ext cx="2133966" cy="2133966"/>
            <a:chOff x="9654699" y="2229295"/>
            <a:chExt cx="2133966" cy="2133966"/>
          </a:xfrm>
        </p:grpSpPr>
        <p:sp>
          <p:nvSpPr>
            <p:cNvPr id="11" name="Freeform 10">
              <a:extLst>
                <a:ext uri="{FF2B5EF4-FFF2-40B4-BE49-F238E27FC236}">
                  <a16:creationId xmlns:a16="http://schemas.microsoft.com/office/drawing/2014/main" id="{53342B09-3192-492F-3F5F-19163C83F9EE}"/>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062E2B15-36A9-C2C7-6306-EEA512B646D0}"/>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1" name="Title 1">
            <a:extLst>
              <a:ext uri="{FF2B5EF4-FFF2-40B4-BE49-F238E27FC236}">
                <a16:creationId xmlns:a16="http://schemas.microsoft.com/office/drawing/2014/main" id="{52DD956C-BC83-8F97-6FF5-5A11028FEFEA}"/>
              </a:ext>
            </a:extLst>
          </p:cNvPr>
          <p:cNvSpPr>
            <a:spLocks noGrp="1"/>
          </p:cNvSpPr>
          <p:nvPr>
            <p:ph type="title" hasCustomPrompt="1"/>
          </p:nvPr>
        </p:nvSpPr>
        <p:spPr>
          <a:xfrm>
            <a:off x="813816" y="621792"/>
            <a:ext cx="8180412" cy="1828800"/>
          </a:xfrm>
        </p:spPr>
        <p:txBody>
          <a:bodyPr lIns="0" tIns="0" rIns="0" bIns="0">
            <a:noAutofit/>
          </a:bodyPr>
          <a:lstStyle/>
          <a:p>
            <a:r>
              <a:rPr lang="en-US"/>
              <a:t>Click to add title</a:t>
            </a:r>
          </a:p>
        </p:txBody>
      </p:sp>
      <p:sp>
        <p:nvSpPr>
          <p:cNvPr id="2" name="Content Placeholder 2">
            <a:extLst>
              <a:ext uri="{FF2B5EF4-FFF2-40B4-BE49-F238E27FC236}">
                <a16:creationId xmlns:a16="http://schemas.microsoft.com/office/drawing/2014/main" id="{5A612ED1-3CD3-8532-2C92-777F6D005F10}"/>
              </a:ext>
            </a:extLst>
          </p:cNvPr>
          <p:cNvSpPr>
            <a:spLocks noGrp="1"/>
          </p:cNvSpPr>
          <p:nvPr>
            <p:ph sz="quarter" idx="26" hasCustomPrompt="1"/>
          </p:nvPr>
        </p:nvSpPr>
        <p:spPr>
          <a:xfrm>
            <a:off x="813816" y="2948152"/>
            <a:ext cx="4956470" cy="3120773"/>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56A4BCE7-3651-7CA3-1353-9B2526D267AF}"/>
              </a:ext>
            </a:extLst>
          </p:cNvPr>
          <p:cNvSpPr>
            <a:spLocks noGrp="1"/>
          </p:cNvSpPr>
          <p:nvPr>
            <p:ph sz="quarter" idx="27" hasCustomPrompt="1"/>
          </p:nvPr>
        </p:nvSpPr>
        <p:spPr>
          <a:xfrm>
            <a:off x="6421716" y="2948152"/>
            <a:ext cx="4956470" cy="3120773"/>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2989067367"/>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 Picture ">
    <p:bg>
      <p:bgPr>
        <a:solidFill>
          <a:schemeClr val="accent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8C74DBB-978B-8EA5-44E6-3AF3F58B7003}"/>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5028" b="78285"/>
          <a:stretch/>
        </p:blipFill>
        <p:spPr>
          <a:xfrm>
            <a:off x="0" y="5368807"/>
            <a:ext cx="3769950" cy="1489194"/>
          </a:xfrm>
          <a:custGeom>
            <a:avLst/>
            <a:gdLst>
              <a:gd name="connsiteX0" fmla="*/ 0 w 3769950"/>
              <a:gd name="connsiteY0" fmla="*/ 0 h 2245753"/>
              <a:gd name="connsiteX1" fmla="*/ 3769950 w 3769950"/>
              <a:gd name="connsiteY1" fmla="*/ 0 h 2245753"/>
              <a:gd name="connsiteX2" fmla="*/ 3769950 w 3769950"/>
              <a:gd name="connsiteY2" fmla="*/ 2245753 h 2245753"/>
              <a:gd name="connsiteX3" fmla="*/ 0 w 3769950"/>
              <a:gd name="connsiteY3" fmla="*/ 2245753 h 2245753"/>
            </a:gdLst>
            <a:ahLst/>
            <a:cxnLst>
              <a:cxn ang="0">
                <a:pos x="connsiteX0" y="connsiteY0"/>
              </a:cxn>
              <a:cxn ang="0">
                <a:pos x="connsiteX1" y="connsiteY1"/>
              </a:cxn>
              <a:cxn ang="0">
                <a:pos x="connsiteX2" y="connsiteY2"/>
              </a:cxn>
              <a:cxn ang="0">
                <a:pos x="connsiteX3" y="connsiteY3"/>
              </a:cxn>
            </a:cxnLst>
            <a:rect l="l" t="t" r="r" b="b"/>
            <a:pathLst>
              <a:path w="3769950" h="2245753">
                <a:moveTo>
                  <a:pt x="0" y="0"/>
                </a:moveTo>
                <a:lnTo>
                  <a:pt x="3769950" y="0"/>
                </a:lnTo>
                <a:lnTo>
                  <a:pt x="3769950" y="2245753"/>
                </a:lnTo>
                <a:lnTo>
                  <a:pt x="0" y="2245753"/>
                </a:lnTo>
                <a:close/>
              </a:path>
            </a:pathLst>
          </a:custGeom>
        </p:spPr>
      </p:pic>
      <p:pic>
        <p:nvPicPr>
          <p:cNvPr id="4" name="Graphic 3">
            <a:extLst>
              <a:ext uri="{FF2B5EF4-FFF2-40B4-BE49-F238E27FC236}">
                <a16:creationId xmlns:a16="http://schemas.microsoft.com/office/drawing/2014/main" id="{F7D965D3-2ED5-0347-F848-6C2A1D36AEB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55513" b="14154"/>
          <a:stretch>
            <a:fillRect/>
          </a:stretch>
        </p:blipFill>
        <p:spPr>
          <a:xfrm>
            <a:off x="9141088" y="970666"/>
            <a:ext cx="3050912" cy="5887335"/>
          </a:xfrm>
          <a:custGeom>
            <a:avLst/>
            <a:gdLst>
              <a:gd name="connsiteX0" fmla="*/ 0 w 3050912"/>
              <a:gd name="connsiteY0" fmla="*/ 0 h 5887335"/>
              <a:gd name="connsiteX1" fmla="*/ 3050912 w 3050912"/>
              <a:gd name="connsiteY1" fmla="*/ 0 h 5887335"/>
              <a:gd name="connsiteX2" fmla="*/ 3050912 w 3050912"/>
              <a:gd name="connsiteY2" fmla="*/ 5887335 h 5887335"/>
              <a:gd name="connsiteX3" fmla="*/ 0 w 3050912"/>
              <a:gd name="connsiteY3" fmla="*/ 5887335 h 5887335"/>
            </a:gdLst>
            <a:ahLst/>
            <a:cxnLst>
              <a:cxn ang="0">
                <a:pos x="connsiteX0" y="connsiteY0"/>
              </a:cxn>
              <a:cxn ang="0">
                <a:pos x="connsiteX1" y="connsiteY1"/>
              </a:cxn>
              <a:cxn ang="0">
                <a:pos x="connsiteX2" y="connsiteY2"/>
              </a:cxn>
              <a:cxn ang="0">
                <a:pos x="connsiteX3" y="connsiteY3"/>
              </a:cxn>
            </a:cxnLst>
            <a:rect l="l" t="t" r="r" b="b"/>
            <a:pathLst>
              <a:path w="3050912" h="5887335">
                <a:moveTo>
                  <a:pt x="0" y="0"/>
                </a:moveTo>
                <a:lnTo>
                  <a:pt x="3050912" y="0"/>
                </a:lnTo>
                <a:lnTo>
                  <a:pt x="3050912" y="5887335"/>
                </a:lnTo>
                <a:lnTo>
                  <a:pt x="0" y="5887335"/>
                </a:lnTo>
                <a:close/>
              </a:path>
            </a:pathLst>
          </a:custGeom>
        </p:spPr>
      </p:pic>
      <p:sp>
        <p:nvSpPr>
          <p:cNvPr id="20" name="Title 1">
            <a:extLst>
              <a:ext uri="{FF2B5EF4-FFF2-40B4-BE49-F238E27FC236}">
                <a16:creationId xmlns:a16="http://schemas.microsoft.com/office/drawing/2014/main" id="{1CBEC63C-AA69-807D-2A93-BC45B1BDF641}"/>
              </a:ext>
            </a:extLst>
          </p:cNvPr>
          <p:cNvSpPr>
            <a:spLocks noGrp="1"/>
          </p:cNvSpPr>
          <p:nvPr>
            <p:ph type="title" hasCustomPrompt="1"/>
          </p:nvPr>
        </p:nvSpPr>
        <p:spPr>
          <a:xfrm>
            <a:off x="811184" y="621973"/>
            <a:ext cx="6275416" cy="1828800"/>
          </a:xfrm>
        </p:spPr>
        <p:txBody>
          <a:bodyPr lIns="0" tIns="0" rIns="0" bIns="0">
            <a:noAutofit/>
          </a:bodyPr>
          <a:lstStyle/>
          <a:p>
            <a:r>
              <a:rPr lang="en-US"/>
              <a:t>Click to add title</a:t>
            </a:r>
          </a:p>
        </p:txBody>
      </p:sp>
      <p:sp>
        <p:nvSpPr>
          <p:cNvPr id="5" name="Oval 4">
            <a:extLst>
              <a:ext uri="{FF2B5EF4-FFF2-40B4-BE49-F238E27FC236}">
                <a16:creationId xmlns:a16="http://schemas.microsoft.com/office/drawing/2014/main" id="{CFE945C7-CAAC-C9B4-0B56-EC62E53C8DB6}"/>
              </a:ext>
              <a:ext uri="{C183D7F6-B498-43B3-948B-1728B52AA6E4}">
                <adec:decorative xmlns:adec="http://schemas.microsoft.com/office/drawing/2017/decorative" val="1"/>
              </a:ext>
            </a:extLst>
          </p:cNvPr>
          <p:cNvSpPr/>
          <p:nvPr userDrawn="1"/>
        </p:nvSpPr>
        <p:spPr>
          <a:xfrm>
            <a:off x="8282467" y="5439854"/>
            <a:ext cx="1096391" cy="109639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4">
            <a:extLst>
              <a:ext uri="{FF2B5EF4-FFF2-40B4-BE49-F238E27FC236}">
                <a16:creationId xmlns:a16="http://schemas.microsoft.com/office/drawing/2014/main" id="{E58C5299-758C-70DA-D929-E0BC719E9A78}"/>
              </a:ext>
              <a:ext uri="{C183D7F6-B498-43B3-948B-1728B52AA6E4}">
                <adec:decorative xmlns:adec="http://schemas.microsoft.com/office/drawing/2017/decorative" val="1"/>
              </a:ext>
            </a:extLst>
          </p:cNvPr>
          <p:cNvSpPr/>
          <p:nvPr userDrawn="1"/>
        </p:nvSpPr>
        <p:spPr>
          <a:xfrm>
            <a:off x="9616629" y="3758740"/>
            <a:ext cx="2130921" cy="2130921"/>
          </a:xfrm>
          <a:custGeom>
            <a:avLst/>
            <a:gdLst>
              <a:gd name="connsiteX0" fmla="*/ 1346200 w 2692400"/>
              <a:gd name="connsiteY0" fmla="*/ 0 h 2692400"/>
              <a:gd name="connsiteX1" fmla="*/ 2692400 w 2692400"/>
              <a:gd name="connsiteY1" fmla="*/ 1346200 h 2692400"/>
              <a:gd name="connsiteX2" fmla="*/ 1346200 w 2692400"/>
              <a:gd name="connsiteY2" fmla="*/ 2692400 h 2692400"/>
              <a:gd name="connsiteX3" fmla="*/ 0 w 2692400"/>
              <a:gd name="connsiteY3" fmla="*/ 1346200 h 2692400"/>
              <a:gd name="connsiteX4" fmla="*/ 1346200 w 2692400"/>
              <a:gd name="connsiteY4" fmla="*/ 0 h 2692400"/>
              <a:gd name="connsiteX5" fmla="*/ 1346199 w 2692400"/>
              <a:gd name="connsiteY5" fmla="*/ 457130 h 2692400"/>
              <a:gd name="connsiteX6" fmla="*/ 457130 w 2692400"/>
              <a:gd name="connsiteY6" fmla="*/ 1346199 h 2692400"/>
              <a:gd name="connsiteX7" fmla="*/ 1346199 w 2692400"/>
              <a:gd name="connsiteY7" fmla="*/ 2235268 h 2692400"/>
              <a:gd name="connsiteX8" fmla="*/ 2235268 w 2692400"/>
              <a:gd name="connsiteY8" fmla="*/ 1346199 h 2692400"/>
              <a:gd name="connsiteX9" fmla="*/ 1346199 w 2692400"/>
              <a:gd name="connsiteY9" fmla="*/ 457130 h 26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2400" h="2692400">
                <a:moveTo>
                  <a:pt x="1346200" y="0"/>
                </a:moveTo>
                <a:cubicBezTo>
                  <a:pt x="2089686" y="0"/>
                  <a:pt x="2692400" y="602714"/>
                  <a:pt x="2692400" y="1346200"/>
                </a:cubicBezTo>
                <a:cubicBezTo>
                  <a:pt x="2692400" y="2089686"/>
                  <a:pt x="2089686" y="2692400"/>
                  <a:pt x="1346200" y="2692400"/>
                </a:cubicBezTo>
                <a:cubicBezTo>
                  <a:pt x="602714" y="2692400"/>
                  <a:pt x="0" y="2089686"/>
                  <a:pt x="0" y="1346200"/>
                </a:cubicBezTo>
                <a:cubicBezTo>
                  <a:pt x="0" y="602714"/>
                  <a:pt x="602714" y="0"/>
                  <a:pt x="1346200" y="0"/>
                </a:cubicBezTo>
                <a:close/>
                <a:moveTo>
                  <a:pt x="1346199" y="457130"/>
                </a:moveTo>
                <a:cubicBezTo>
                  <a:pt x="855180" y="457130"/>
                  <a:pt x="457130" y="855180"/>
                  <a:pt x="457130" y="1346199"/>
                </a:cubicBezTo>
                <a:cubicBezTo>
                  <a:pt x="457130" y="1837218"/>
                  <a:pt x="855180" y="2235268"/>
                  <a:pt x="1346199" y="2235268"/>
                </a:cubicBezTo>
                <a:cubicBezTo>
                  <a:pt x="1837218" y="2235268"/>
                  <a:pt x="2235268" y="1837218"/>
                  <a:pt x="2235268" y="1346199"/>
                </a:cubicBezTo>
                <a:cubicBezTo>
                  <a:pt x="2235268" y="855180"/>
                  <a:pt x="1837218" y="457130"/>
                  <a:pt x="1346199" y="457130"/>
                </a:cubicBezTo>
                <a:close/>
              </a:path>
            </a:pathLst>
          </a:custGeom>
          <a:solidFill>
            <a:srgbClr val="D5DE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Content Placeholder 5">
            <a:extLst>
              <a:ext uri="{FF2B5EF4-FFF2-40B4-BE49-F238E27FC236}">
                <a16:creationId xmlns:a16="http://schemas.microsoft.com/office/drawing/2014/main" id="{F7A4C6AC-F9E8-412E-2D6B-9FDD07ADDE72}"/>
              </a:ext>
            </a:extLst>
          </p:cNvPr>
          <p:cNvSpPr>
            <a:spLocks noGrp="1"/>
          </p:cNvSpPr>
          <p:nvPr>
            <p:ph sz="quarter" idx="18" hasCustomPrompt="1"/>
          </p:nvPr>
        </p:nvSpPr>
        <p:spPr>
          <a:xfrm>
            <a:off x="810330" y="2771566"/>
            <a:ext cx="6275387" cy="3271324"/>
          </a:xfrm>
        </p:spPr>
        <p:txBody>
          <a:bodyPr lIns="0"/>
          <a:lstStyle>
            <a:lvl1pPr marL="0" indent="0">
              <a:buNone/>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2" name="Picture Placeholder 31">
            <a:extLst>
              <a:ext uri="{FF2B5EF4-FFF2-40B4-BE49-F238E27FC236}">
                <a16:creationId xmlns:a16="http://schemas.microsoft.com/office/drawing/2014/main" id="{C0463C33-FF99-2443-BE5D-682AC8CB8B70}"/>
              </a:ext>
            </a:extLst>
          </p:cNvPr>
          <p:cNvSpPr>
            <a:spLocks noGrp="1"/>
          </p:cNvSpPr>
          <p:nvPr>
            <p:ph type="pic" sz="quarter" idx="17"/>
          </p:nvPr>
        </p:nvSpPr>
        <p:spPr>
          <a:xfrm>
            <a:off x="7709054" y="459137"/>
            <a:ext cx="4126800" cy="4126800"/>
          </a:xfrm>
          <a:custGeom>
            <a:avLst/>
            <a:gdLst>
              <a:gd name="connsiteX0" fmla="*/ 2063400 w 4126800"/>
              <a:gd name="connsiteY0" fmla="*/ 0 h 4126800"/>
              <a:gd name="connsiteX1" fmla="*/ 4126800 w 4126800"/>
              <a:gd name="connsiteY1" fmla="*/ 2063400 h 4126800"/>
              <a:gd name="connsiteX2" fmla="*/ 2063400 w 4126800"/>
              <a:gd name="connsiteY2" fmla="*/ 4126800 h 4126800"/>
              <a:gd name="connsiteX3" fmla="*/ 0 w 4126800"/>
              <a:gd name="connsiteY3" fmla="*/ 2063400 h 4126800"/>
              <a:gd name="connsiteX4" fmla="*/ 2063400 w 4126800"/>
              <a:gd name="connsiteY4" fmla="*/ 0 h 412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6800" h="4126800">
                <a:moveTo>
                  <a:pt x="2063400" y="0"/>
                </a:moveTo>
                <a:cubicBezTo>
                  <a:pt x="3202984" y="0"/>
                  <a:pt x="4126800" y="923816"/>
                  <a:pt x="4126800" y="2063400"/>
                </a:cubicBezTo>
                <a:cubicBezTo>
                  <a:pt x="4126800" y="3202984"/>
                  <a:pt x="3202984" y="4126800"/>
                  <a:pt x="2063400" y="4126800"/>
                </a:cubicBezTo>
                <a:cubicBezTo>
                  <a:pt x="923816" y="4126800"/>
                  <a:pt x="0" y="3202984"/>
                  <a:pt x="0" y="2063400"/>
                </a:cubicBezTo>
                <a:cubicBezTo>
                  <a:pt x="0" y="923816"/>
                  <a:pt x="923816" y="0"/>
                  <a:pt x="2063400" y="0"/>
                </a:cubicBezTo>
                <a:close/>
              </a:path>
            </a:pathLst>
          </a:custGeom>
        </p:spPr>
        <p:txBody>
          <a:bodyPr wrap="square" tIns="731520">
            <a:noAutofit/>
          </a:bodyPr>
          <a:lstStyle>
            <a:lvl1pPr marL="0" indent="0" algn="ctr">
              <a:buNone/>
              <a:defRPr sz="1600"/>
            </a:lvl1pPr>
          </a:lstStyle>
          <a:p>
            <a:r>
              <a:rPr lang="en-US"/>
              <a:t>Click icon to add picture</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lstStyle/>
          <a:p>
            <a:r>
              <a:rPr lang="en-US"/>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3753719608"/>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633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 3">
    <p:bg>
      <p:bgPr>
        <a:solidFill>
          <a:schemeClr val="accent3"/>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48AC6985-AA41-BCAE-CEDF-E736D973B5FF}"/>
              </a:ext>
            </a:extLst>
          </p:cNvPr>
          <p:cNvSpPr>
            <a:spLocks noGrp="1"/>
          </p:cNvSpPr>
          <p:nvPr>
            <p:ph type="ctrTitle"/>
          </p:nvPr>
        </p:nvSpPr>
        <p:spPr>
          <a:xfrm>
            <a:off x="811184" y="612647"/>
            <a:ext cx="10002589" cy="3657600"/>
          </a:xfrm>
        </p:spPr>
        <p:txBody>
          <a:bodyPr lIns="0" tIns="0" rIns="0" bIns="0" anchor="b">
            <a:noAutofit/>
          </a:bodyPr>
          <a:lstStyle>
            <a:lvl1pPr marL="0" algn="l">
              <a:lnSpc>
                <a:spcPct val="90000"/>
              </a:lnSpc>
              <a:spcBef>
                <a:spcPts val="0"/>
              </a:spcBef>
              <a:spcAft>
                <a:spcPts val="0"/>
              </a:spcAft>
              <a:defRPr sz="7000"/>
            </a:lvl1pPr>
          </a:lstStyle>
          <a:p>
            <a:r>
              <a:rPr lang="en-US"/>
              <a:t>Click to edit Master title style</a:t>
            </a:r>
          </a:p>
        </p:txBody>
      </p:sp>
      <p:sp>
        <p:nvSpPr>
          <p:cNvPr id="19" name="Subtitle 2">
            <a:extLst>
              <a:ext uri="{FF2B5EF4-FFF2-40B4-BE49-F238E27FC236}">
                <a16:creationId xmlns:a16="http://schemas.microsoft.com/office/drawing/2014/main" id="{A7B85660-94E4-85D1-95CA-415513A0355F}"/>
              </a:ext>
            </a:extLst>
          </p:cNvPr>
          <p:cNvSpPr>
            <a:spLocks noGrp="1"/>
          </p:cNvSpPr>
          <p:nvPr>
            <p:ph type="subTitle" idx="1" hasCustomPrompt="1"/>
          </p:nvPr>
        </p:nvSpPr>
        <p:spPr>
          <a:xfrm>
            <a:off x="811185" y="4724033"/>
            <a:ext cx="7000972" cy="1709423"/>
          </a:xfrm>
        </p:spPr>
        <p:txBody>
          <a:bodyPr lIns="0" tIns="0" rIns="0" bIns="0">
            <a:noAutofit/>
          </a:bodyPr>
          <a:lstStyle>
            <a:lvl1pPr marL="0" indent="0" algn="l">
              <a:buNone/>
              <a:defRPr sz="2400" b="1" i="0">
                <a:solidFill>
                  <a:schemeClr val="accent4"/>
                </a:solidFill>
                <a:latin typeface="+mj-lt"/>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grpSp>
        <p:nvGrpSpPr>
          <p:cNvPr id="2" name="Group 1">
            <a:extLst>
              <a:ext uri="{FF2B5EF4-FFF2-40B4-BE49-F238E27FC236}">
                <a16:creationId xmlns:a16="http://schemas.microsoft.com/office/drawing/2014/main" id="{1DCAF5C0-1B51-02B5-924D-230575353A0B}"/>
              </a:ext>
              <a:ext uri="{C183D7F6-B498-43B3-948B-1728B52AA6E4}">
                <adec:decorative xmlns:adec="http://schemas.microsoft.com/office/drawing/2017/decorative" val="1"/>
              </a:ext>
            </a:extLst>
          </p:cNvPr>
          <p:cNvGrpSpPr/>
          <p:nvPr userDrawn="1"/>
        </p:nvGrpSpPr>
        <p:grpSpPr>
          <a:xfrm rot="10800000">
            <a:off x="9829617" y="4724034"/>
            <a:ext cx="2133966" cy="2133966"/>
            <a:chOff x="9654699" y="2229295"/>
            <a:chExt cx="2133966" cy="2133966"/>
          </a:xfrm>
        </p:grpSpPr>
        <p:sp>
          <p:nvSpPr>
            <p:cNvPr id="3" name="Freeform 11">
              <a:extLst>
                <a:ext uri="{FF2B5EF4-FFF2-40B4-BE49-F238E27FC236}">
                  <a16:creationId xmlns:a16="http://schemas.microsoft.com/office/drawing/2014/main" id="{41AAE8D5-8E6A-7CBE-9018-DD8F3493D049}"/>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12">
              <a:extLst>
                <a:ext uri="{FF2B5EF4-FFF2-40B4-BE49-F238E27FC236}">
                  <a16:creationId xmlns:a16="http://schemas.microsoft.com/office/drawing/2014/main" id="{C694532E-B147-38A2-55EE-24483385016A}"/>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 name="Graphic 4">
            <a:extLst>
              <a:ext uri="{FF2B5EF4-FFF2-40B4-BE49-F238E27FC236}">
                <a16:creationId xmlns:a16="http://schemas.microsoft.com/office/drawing/2014/main" id="{114B3BE5-2D39-542C-00BB-A940C568E43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2884" r="34757"/>
          <a:stretch>
            <a:fillRect/>
          </a:stretch>
        </p:blipFill>
        <p:spPr>
          <a:xfrm>
            <a:off x="7717670" y="0"/>
            <a:ext cx="4474331" cy="3231221"/>
          </a:xfrm>
          <a:custGeom>
            <a:avLst/>
            <a:gdLst>
              <a:gd name="connsiteX0" fmla="*/ 0 w 4474331"/>
              <a:gd name="connsiteY0" fmla="*/ 0 h 3231221"/>
              <a:gd name="connsiteX1" fmla="*/ 4474331 w 4474331"/>
              <a:gd name="connsiteY1" fmla="*/ 0 h 3231221"/>
              <a:gd name="connsiteX2" fmla="*/ 4474331 w 4474331"/>
              <a:gd name="connsiteY2" fmla="*/ 3231221 h 3231221"/>
              <a:gd name="connsiteX3" fmla="*/ 0 w 4474331"/>
              <a:gd name="connsiteY3" fmla="*/ 3231221 h 3231221"/>
            </a:gdLst>
            <a:ahLst/>
            <a:cxnLst>
              <a:cxn ang="0">
                <a:pos x="connsiteX0" y="connsiteY0"/>
              </a:cxn>
              <a:cxn ang="0">
                <a:pos x="connsiteX1" y="connsiteY1"/>
              </a:cxn>
              <a:cxn ang="0">
                <a:pos x="connsiteX2" y="connsiteY2"/>
              </a:cxn>
              <a:cxn ang="0">
                <a:pos x="connsiteX3" y="connsiteY3"/>
              </a:cxn>
            </a:cxnLst>
            <a:rect l="l" t="t" r="r" b="b"/>
            <a:pathLst>
              <a:path w="4474331" h="3231221">
                <a:moveTo>
                  <a:pt x="0" y="0"/>
                </a:moveTo>
                <a:lnTo>
                  <a:pt x="4474331" y="0"/>
                </a:lnTo>
                <a:lnTo>
                  <a:pt x="4474331" y="3231221"/>
                </a:lnTo>
                <a:lnTo>
                  <a:pt x="0" y="3231221"/>
                </a:lnTo>
                <a:close/>
              </a:path>
            </a:pathLst>
          </a:custGeom>
        </p:spPr>
      </p:pic>
    </p:spTree>
    <p:extLst>
      <p:ext uri="{BB962C8B-B14F-4D97-AF65-F5344CB8AC3E}">
        <p14:creationId xmlns:p14="http://schemas.microsoft.com/office/powerpoint/2010/main" val="27982077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811185" y="629469"/>
            <a:ext cx="8961120" cy="5599062"/>
          </a:xfrm>
        </p:spPr>
        <p:txBody>
          <a:bodyPr lIns="0" tIns="0" rIns="0" bIns="0" anchor="ctr">
            <a:noAutofit/>
          </a:bodyPr>
          <a:lstStyle>
            <a:lvl1pPr marL="0" algn="l">
              <a:lnSpc>
                <a:spcPct val="80000"/>
              </a:lnSpc>
              <a:spcBef>
                <a:spcPts val="0"/>
              </a:spcBef>
              <a:spcAft>
                <a:spcPts val="0"/>
              </a:spcAft>
              <a:defRPr sz="7000"/>
            </a:lvl1pPr>
          </a:lstStyle>
          <a:p>
            <a:r>
              <a:rPr lang="en-US"/>
              <a:t>Click to add title</a:t>
            </a:r>
          </a:p>
        </p:txBody>
      </p:sp>
      <p:sp>
        <p:nvSpPr>
          <p:cNvPr id="6" name="Freeform 5">
            <a:extLst>
              <a:ext uri="{FF2B5EF4-FFF2-40B4-BE49-F238E27FC236}">
                <a16:creationId xmlns:a16="http://schemas.microsoft.com/office/drawing/2014/main" id="{CA65DB93-2357-6899-3DDD-DC79C877ADA2}"/>
              </a:ext>
              <a:ext uri="{C183D7F6-B498-43B3-948B-1728B52AA6E4}">
                <adec:decorative xmlns:adec="http://schemas.microsoft.com/office/drawing/2017/decorative" val="1"/>
              </a:ext>
            </a:extLst>
          </p:cNvPr>
          <p:cNvSpPr/>
          <p:nvPr userDrawn="1"/>
        </p:nvSpPr>
        <p:spPr>
          <a:xfrm>
            <a:off x="9729533" y="5801722"/>
            <a:ext cx="2115210" cy="1056278"/>
          </a:xfrm>
          <a:custGeom>
            <a:avLst/>
            <a:gdLst>
              <a:gd name="connsiteX0" fmla="*/ 1057605 w 2115210"/>
              <a:gd name="connsiteY0" fmla="*/ 0 h 1056278"/>
              <a:gd name="connsiteX1" fmla="*/ 2109820 w 2115210"/>
              <a:gd name="connsiteY1" fmla="*/ 949535 h 1056278"/>
              <a:gd name="connsiteX2" fmla="*/ 2115210 w 2115210"/>
              <a:gd name="connsiteY2" fmla="*/ 1056278 h 1056278"/>
              <a:gd name="connsiteX3" fmla="*/ 0 w 2115210"/>
              <a:gd name="connsiteY3" fmla="*/ 1056278 h 1056278"/>
              <a:gd name="connsiteX4" fmla="*/ 5390 w 2115210"/>
              <a:gd name="connsiteY4" fmla="*/ 949535 h 1056278"/>
              <a:gd name="connsiteX5" fmla="*/ 1057605 w 2115210"/>
              <a:gd name="connsiteY5" fmla="*/ 0 h 105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5210" h="1056278">
                <a:moveTo>
                  <a:pt x="1057605" y="0"/>
                </a:moveTo>
                <a:cubicBezTo>
                  <a:pt x="1605234" y="0"/>
                  <a:pt x="2055657" y="416196"/>
                  <a:pt x="2109820" y="949535"/>
                </a:cubicBezTo>
                <a:lnTo>
                  <a:pt x="2115210" y="1056278"/>
                </a:lnTo>
                <a:lnTo>
                  <a:pt x="0" y="1056278"/>
                </a:lnTo>
                <a:lnTo>
                  <a:pt x="5390" y="949535"/>
                </a:lnTo>
                <a:cubicBezTo>
                  <a:pt x="59553" y="416196"/>
                  <a:pt x="509976" y="0"/>
                  <a:pt x="105760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Object 1">
            <a:extLst>
              <a:ext uri="{FF2B5EF4-FFF2-40B4-BE49-F238E27FC236}">
                <a16:creationId xmlns:a16="http://schemas.microsoft.com/office/drawing/2014/main" id="{056E6431-5C32-6197-AA1B-37637943138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99852" y="0"/>
            <a:ext cx="1574573" cy="3954463"/>
          </a:xfrm>
          <a:prstGeom prst="rect">
            <a:avLst/>
          </a:prstGeom>
        </p:spPr>
      </p:pic>
    </p:spTree>
    <p:extLst>
      <p:ext uri="{BB962C8B-B14F-4D97-AF65-F5344CB8AC3E}">
        <p14:creationId xmlns:p14="http://schemas.microsoft.com/office/powerpoint/2010/main" val="3839583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70A7B3-6521-4DCA-87E5-044747A908C1}" type="datetimeFigureOut">
              <a:rPr lang="en-US" smtClean="0"/>
              <a:t>9/4/2025</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2055567615"/>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ntent 2">
    <p:bg>
      <p:bgPr>
        <a:solidFill>
          <a:schemeClr val="accent3"/>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7C12813-DBA6-41C2-2418-83919E059FED}"/>
              </a:ext>
              <a:ext uri="{C183D7F6-B498-43B3-948B-1728B52AA6E4}">
                <adec:decorative xmlns:adec="http://schemas.microsoft.com/office/drawing/2017/decorative" val="1"/>
              </a:ext>
            </a:extLst>
          </p:cNvPr>
          <p:cNvGrpSpPr/>
          <p:nvPr userDrawn="1"/>
        </p:nvGrpSpPr>
        <p:grpSpPr>
          <a:xfrm rot="10800000">
            <a:off x="741680" y="0"/>
            <a:ext cx="2133966" cy="2133966"/>
            <a:chOff x="9654699" y="2229295"/>
            <a:chExt cx="2133966" cy="2133966"/>
          </a:xfrm>
        </p:grpSpPr>
        <p:sp>
          <p:nvSpPr>
            <p:cNvPr id="5" name="Freeform 4">
              <a:extLst>
                <a:ext uri="{FF2B5EF4-FFF2-40B4-BE49-F238E27FC236}">
                  <a16:creationId xmlns:a16="http://schemas.microsoft.com/office/drawing/2014/main" id="{C2A74540-7988-B712-8AB1-9EE03FE1EC8A}"/>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736CF9A1-91DA-6419-08F2-4CC262EA4D1E}"/>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9" name="Graphic 8">
            <a:extLst>
              <a:ext uri="{FF2B5EF4-FFF2-40B4-BE49-F238E27FC236}">
                <a16:creationId xmlns:a16="http://schemas.microsoft.com/office/drawing/2014/main" id="{AAAE3BC0-55AE-B520-F2B8-50BF886EF7E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2884" r="34757"/>
          <a:stretch>
            <a:fillRect/>
          </a:stretch>
        </p:blipFill>
        <p:spPr>
          <a:xfrm flipH="1" flipV="1">
            <a:off x="0" y="3626779"/>
            <a:ext cx="4474331" cy="3231221"/>
          </a:xfrm>
          <a:custGeom>
            <a:avLst/>
            <a:gdLst>
              <a:gd name="connsiteX0" fmla="*/ 0 w 4474331"/>
              <a:gd name="connsiteY0" fmla="*/ 0 h 3231221"/>
              <a:gd name="connsiteX1" fmla="*/ 4474331 w 4474331"/>
              <a:gd name="connsiteY1" fmla="*/ 0 h 3231221"/>
              <a:gd name="connsiteX2" fmla="*/ 4474331 w 4474331"/>
              <a:gd name="connsiteY2" fmla="*/ 3231221 h 3231221"/>
              <a:gd name="connsiteX3" fmla="*/ 0 w 4474331"/>
              <a:gd name="connsiteY3" fmla="*/ 3231221 h 3231221"/>
            </a:gdLst>
            <a:ahLst/>
            <a:cxnLst>
              <a:cxn ang="0">
                <a:pos x="connsiteX0" y="connsiteY0"/>
              </a:cxn>
              <a:cxn ang="0">
                <a:pos x="connsiteX1" y="connsiteY1"/>
              </a:cxn>
              <a:cxn ang="0">
                <a:pos x="connsiteX2" y="connsiteY2"/>
              </a:cxn>
              <a:cxn ang="0">
                <a:pos x="connsiteX3" y="connsiteY3"/>
              </a:cxn>
            </a:cxnLst>
            <a:rect l="l" t="t" r="r" b="b"/>
            <a:pathLst>
              <a:path w="4474331" h="3231221">
                <a:moveTo>
                  <a:pt x="0" y="0"/>
                </a:moveTo>
                <a:lnTo>
                  <a:pt x="4474331" y="0"/>
                </a:lnTo>
                <a:lnTo>
                  <a:pt x="4474331" y="3231221"/>
                </a:lnTo>
                <a:lnTo>
                  <a:pt x="0" y="3231221"/>
                </a:lnTo>
                <a:close/>
              </a:path>
            </a:pathLst>
          </a:custGeom>
        </p:spPr>
      </p:pic>
      <p:sp>
        <p:nvSpPr>
          <p:cNvPr id="14" name="Title 1">
            <a:extLst>
              <a:ext uri="{FF2B5EF4-FFF2-40B4-BE49-F238E27FC236}">
                <a16:creationId xmlns:a16="http://schemas.microsoft.com/office/drawing/2014/main" id="{7B29A2F3-C289-9762-6F9F-DA18D322DF07}"/>
              </a:ext>
            </a:extLst>
          </p:cNvPr>
          <p:cNvSpPr>
            <a:spLocks noGrp="1"/>
          </p:cNvSpPr>
          <p:nvPr>
            <p:ph type="title" hasCustomPrompt="1"/>
          </p:nvPr>
        </p:nvSpPr>
        <p:spPr>
          <a:xfrm>
            <a:off x="4953000" y="621972"/>
            <a:ext cx="6400800" cy="1828800"/>
          </a:xfrm>
        </p:spPr>
        <p:txBody>
          <a:bodyPr lIns="0" tIns="0" rIns="0" bIns="0">
            <a:noAutofit/>
          </a:bodyPr>
          <a:lstStyle/>
          <a:p>
            <a:r>
              <a:rPr lang="en-US"/>
              <a:t>Click to add title</a:t>
            </a:r>
          </a:p>
        </p:txBody>
      </p:sp>
      <p:sp>
        <p:nvSpPr>
          <p:cNvPr id="2" name="Content Placeholder 2">
            <a:extLst>
              <a:ext uri="{FF2B5EF4-FFF2-40B4-BE49-F238E27FC236}">
                <a16:creationId xmlns:a16="http://schemas.microsoft.com/office/drawing/2014/main" id="{8F2A1870-E86B-5125-7AB3-A1F5DF7E7528}"/>
              </a:ext>
            </a:extLst>
          </p:cNvPr>
          <p:cNvSpPr>
            <a:spLocks noGrp="1"/>
          </p:cNvSpPr>
          <p:nvPr>
            <p:ph sz="quarter" idx="26" hasCustomPrompt="1"/>
          </p:nvPr>
        </p:nvSpPr>
        <p:spPr>
          <a:xfrm>
            <a:off x="4953000" y="2768043"/>
            <a:ext cx="6400799" cy="3231221"/>
          </a:xfrm>
        </p:spPr>
        <p:txBody>
          <a:bodyPr lIns="0" tIns="0" rIns="0" bIns="0"/>
          <a:lstStyle>
            <a:lvl1pPr marL="0" indent="0">
              <a:buNone/>
              <a:defRPr sz="1800"/>
            </a:lvl1pPr>
            <a:lvl2pPr marL="411480">
              <a:defRPr sz="1600"/>
            </a:lvl2pPr>
            <a:lvl3pPr marL="685800">
              <a:defRPr sz="1400"/>
            </a:lvl3pPr>
            <a:lvl4pPr marL="1051560">
              <a:defRPr sz="1200"/>
            </a:lvl4pPr>
            <a:lvl5pPr marL="1417320">
              <a:defRPr sz="10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F1FE2A1C-A3CC-9D8B-DE44-FDE1132F7FC5}"/>
              </a:ext>
            </a:extLst>
          </p:cNvPr>
          <p:cNvSpPr>
            <a:spLocks noGrp="1"/>
          </p:cNvSpPr>
          <p:nvPr>
            <p:ph type="ftr" sz="quarter" idx="3"/>
          </p:nvPr>
        </p:nvSpPr>
        <p:spPr>
          <a:xfrm>
            <a:off x="811185" y="6356350"/>
            <a:ext cx="4411509" cy="365125"/>
          </a:xfrm>
          <a:prstGeom prst="rect">
            <a:avLst/>
          </a:prstGeom>
        </p:spPr>
        <p:txBody>
          <a:bodyPr vert="horz" lIns="0" tIns="0" rIns="0" bIns="0" rtlCol="0" anchor="ctr">
            <a:noAutofit/>
          </a:bodyPr>
          <a:lstStyle>
            <a:lvl1pPr algn="l">
              <a:defRPr sz="1200" b="0" i="0" spc="50" baseline="0">
                <a:solidFill>
                  <a:schemeClr val="bg1"/>
                </a:solidFill>
                <a:latin typeface="+mn-lt"/>
                <a:cs typeface="Arial" panose="020B0604020202020204" pitchFamily="34" charset="0"/>
              </a:defRPr>
            </a:lvl1pPr>
          </a:lstStyle>
          <a:p>
            <a:r>
              <a:rPr lang="en-US"/>
              <a:t>PRESENTATION TITLE</a:t>
            </a:r>
          </a:p>
        </p:txBody>
      </p:sp>
      <p:sp>
        <p:nvSpPr>
          <p:cNvPr id="11" name="Slide Number Placeholder 5">
            <a:extLst>
              <a:ext uri="{FF2B5EF4-FFF2-40B4-BE49-F238E27FC236}">
                <a16:creationId xmlns:a16="http://schemas.microsoft.com/office/drawing/2014/main" id="{23C454DD-C924-8468-6944-AF53508CD86B}"/>
              </a:ext>
            </a:extLst>
          </p:cNvPr>
          <p:cNvSpPr>
            <a:spLocks noGrp="1"/>
          </p:cNvSpPr>
          <p:nvPr>
            <p:ph type="sldNum" sz="quarter" idx="4"/>
          </p:nvPr>
        </p:nvSpPr>
        <p:spPr>
          <a:xfrm>
            <a:off x="8637615" y="6356350"/>
            <a:ext cx="2743200" cy="365125"/>
          </a:xfrm>
          <a:prstGeom prst="rect">
            <a:avLst/>
          </a:prstGeom>
        </p:spPr>
        <p:txBody>
          <a:bodyPr vert="horz" lIns="0" tIns="0" rIns="0" bIns="0" rtlCol="0" anchor="ctr">
            <a:noAutofit/>
          </a:bodyPr>
          <a:lstStyle>
            <a:lvl1pPr algn="r">
              <a:defRPr sz="1200" b="1" i="0" spc="50" baseline="0">
                <a:solidFill>
                  <a:schemeClr val="bg1"/>
                </a:solidFill>
                <a:latin typeface="+mn-lt"/>
                <a:cs typeface="Arial Black" panose="020B0604020202020204" pitchFamily="34" charset="0"/>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1822084232"/>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 Picture">
    <p:bg>
      <p:bgPr>
        <a:solidFill>
          <a:schemeClr val="accent3"/>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0B2CA14-03DC-FC05-7713-E0261B4B2F3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642" b="69630"/>
          <a:stretch>
            <a:fillRect/>
          </a:stretch>
        </p:blipFill>
        <p:spPr>
          <a:xfrm>
            <a:off x="1" y="4775200"/>
            <a:ext cx="6608233" cy="2082800"/>
          </a:xfrm>
          <a:custGeom>
            <a:avLst/>
            <a:gdLst>
              <a:gd name="connsiteX0" fmla="*/ 0 w 6608233"/>
              <a:gd name="connsiteY0" fmla="*/ 0 h 2082800"/>
              <a:gd name="connsiteX1" fmla="*/ 6608233 w 6608233"/>
              <a:gd name="connsiteY1" fmla="*/ 0 h 2082800"/>
              <a:gd name="connsiteX2" fmla="*/ 6608233 w 6608233"/>
              <a:gd name="connsiteY2" fmla="*/ 2082800 h 2082800"/>
              <a:gd name="connsiteX3" fmla="*/ 0 w 6608233"/>
              <a:gd name="connsiteY3" fmla="*/ 2082800 h 2082800"/>
            </a:gdLst>
            <a:ahLst/>
            <a:cxnLst>
              <a:cxn ang="0">
                <a:pos x="connsiteX0" y="connsiteY0"/>
              </a:cxn>
              <a:cxn ang="0">
                <a:pos x="connsiteX1" y="connsiteY1"/>
              </a:cxn>
              <a:cxn ang="0">
                <a:pos x="connsiteX2" y="connsiteY2"/>
              </a:cxn>
              <a:cxn ang="0">
                <a:pos x="connsiteX3" y="connsiteY3"/>
              </a:cxn>
            </a:cxnLst>
            <a:rect l="l" t="t" r="r" b="b"/>
            <a:pathLst>
              <a:path w="6608233" h="2082800">
                <a:moveTo>
                  <a:pt x="0" y="0"/>
                </a:moveTo>
                <a:lnTo>
                  <a:pt x="6608233" y="0"/>
                </a:lnTo>
                <a:lnTo>
                  <a:pt x="6608233" y="2082800"/>
                </a:lnTo>
                <a:lnTo>
                  <a:pt x="0" y="2082800"/>
                </a:lnTo>
                <a:close/>
              </a:path>
            </a:pathLst>
          </a:custGeom>
        </p:spPr>
      </p:pic>
      <p:sp>
        <p:nvSpPr>
          <p:cNvPr id="5" name="Freeform 4">
            <a:extLst>
              <a:ext uri="{FF2B5EF4-FFF2-40B4-BE49-F238E27FC236}">
                <a16:creationId xmlns:a16="http://schemas.microsoft.com/office/drawing/2014/main" id="{5EC223C2-E475-8E7A-48D4-A9BC2EB6931C}"/>
              </a:ext>
              <a:ext uri="{C183D7F6-B498-43B3-948B-1728B52AA6E4}">
                <adec:decorative xmlns:adec="http://schemas.microsoft.com/office/drawing/2017/decorative" val="1"/>
              </a:ext>
            </a:extLst>
          </p:cNvPr>
          <p:cNvSpPr/>
          <p:nvPr userDrawn="1"/>
        </p:nvSpPr>
        <p:spPr>
          <a:xfrm>
            <a:off x="9249382" y="1747860"/>
            <a:ext cx="2692400" cy="2692400"/>
          </a:xfrm>
          <a:custGeom>
            <a:avLst/>
            <a:gdLst>
              <a:gd name="connsiteX0" fmla="*/ 1346200 w 2692400"/>
              <a:gd name="connsiteY0" fmla="*/ 0 h 2692400"/>
              <a:gd name="connsiteX1" fmla="*/ 2692400 w 2692400"/>
              <a:gd name="connsiteY1" fmla="*/ 1346200 h 2692400"/>
              <a:gd name="connsiteX2" fmla="*/ 1346200 w 2692400"/>
              <a:gd name="connsiteY2" fmla="*/ 2692400 h 2692400"/>
              <a:gd name="connsiteX3" fmla="*/ 0 w 2692400"/>
              <a:gd name="connsiteY3" fmla="*/ 1346200 h 2692400"/>
              <a:gd name="connsiteX4" fmla="*/ 1346200 w 2692400"/>
              <a:gd name="connsiteY4" fmla="*/ 0 h 2692400"/>
              <a:gd name="connsiteX5" fmla="*/ 1346199 w 2692400"/>
              <a:gd name="connsiteY5" fmla="*/ 457130 h 2692400"/>
              <a:gd name="connsiteX6" fmla="*/ 457130 w 2692400"/>
              <a:gd name="connsiteY6" fmla="*/ 1346199 h 2692400"/>
              <a:gd name="connsiteX7" fmla="*/ 1346199 w 2692400"/>
              <a:gd name="connsiteY7" fmla="*/ 2235268 h 2692400"/>
              <a:gd name="connsiteX8" fmla="*/ 2235268 w 2692400"/>
              <a:gd name="connsiteY8" fmla="*/ 1346199 h 2692400"/>
              <a:gd name="connsiteX9" fmla="*/ 1346199 w 2692400"/>
              <a:gd name="connsiteY9" fmla="*/ 457130 h 26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2400" h="2692400">
                <a:moveTo>
                  <a:pt x="1346200" y="0"/>
                </a:moveTo>
                <a:cubicBezTo>
                  <a:pt x="2089686" y="0"/>
                  <a:pt x="2692400" y="602714"/>
                  <a:pt x="2692400" y="1346200"/>
                </a:cubicBezTo>
                <a:cubicBezTo>
                  <a:pt x="2692400" y="2089686"/>
                  <a:pt x="2089686" y="2692400"/>
                  <a:pt x="1346200" y="2692400"/>
                </a:cubicBezTo>
                <a:cubicBezTo>
                  <a:pt x="602714" y="2692400"/>
                  <a:pt x="0" y="2089686"/>
                  <a:pt x="0" y="1346200"/>
                </a:cubicBezTo>
                <a:cubicBezTo>
                  <a:pt x="0" y="602714"/>
                  <a:pt x="602714" y="0"/>
                  <a:pt x="1346200" y="0"/>
                </a:cubicBezTo>
                <a:close/>
                <a:moveTo>
                  <a:pt x="1346199" y="457130"/>
                </a:moveTo>
                <a:cubicBezTo>
                  <a:pt x="855180" y="457130"/>
                  <a:pt x="457130" y="855180"/>
                  <a:pt x="457130" y="1346199"/>
                </a:cubicBezTo>
                <a:cubicBezTo>
                  <a:pt x="457130" y="1837218"/>
                  <a:pt x="855180" y="2235268"/>
                  <a:pt x="1346199" y="2235268"/>
                </a:cubicBezTo>
                <a:cubicBezTo>
                  <a:pt x="1837218" y="2235268"/>
                  <a:pt x="2235268" y="1837218"/>
                  <a:pt x="2235268" y="1346199"/>
                </a:cubicBezTo>
                <a:cubicBezTo>
                  <a:pt x="2235268" y="855180"/>
                  <a:pt x="1837218" y="457130"/>
                  <a:pt x="1346199" y="457130"/>
                </a:cubicBezTo>
                <a:close/>
              </a:path>
            </a:pathLst>
          </a:custGeom>
          <a:solidFill>
            <a:srgbClr val="D5DE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Oval 5">
            <a:extLst>
              <a:ext uri="{FF2B5EF4-FFF2-40B4-BE49-F238E27FC236}">
                <a16:creationId xmlns:a16="http://schemas.microsoft.com/office/drawing/2014/main" id="{1BD9D7CE-BCD9-0B12-1945-C5FFE31A7DAE}"/>
              </a:ext>
              <a:ext uri="{C183D7F6-B498-43B3-948B-1728B52AA6E4}">
                <adec:decorative xmlns:adec="http://schemas.microsoft.com/office/drawing/2017/decorative" val="1"/>
              </a:ext>
            </a:extLst>
          </p:cNvPr>
          <p:cNvSpPr/>
          <p:nvPr userDrawn="1"/>
        </p:nvSpPr>
        <p:spPr>
          <a:xfrm>
            <a:off x="8793014" y="361075"/>
            <a:ext cx="2115351" cy="21153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2" name="Title 1">
            <a:extLst>
              <a:ext uri="{FF2B5EF4-FFF2-40B4-BE49-F238E27FC236}">
                <a16:creationId xmlns:a16="http://schemas.microsoft.com/office/drawing/2014/main" id="{9455275E-28AB-F0B7-E799-5116B11205DF}"/>
              </a:ext>
            </a:extLst>
          </p:cNvPr>
          <p:cNvSpPr>
            <a:spLocks noGrp="1"/>
          </p:cNvSpPr>
          <p:nvPr>
            <p:ph type="title" hasCustomPrompt="1"/>
          </p:nvPr>
        </p:nvSpPr>
        <p:spPr>
          <a:xfrm>
            <a:off x="811185" y="827307"/>
            <a:ext cx="6400800" cy="5203387"/>
          </a:xfrm>
        </p:spPr>
        <p:txBody>
          <a:bodyPr lIns="0" tIns="0" rIns="0" bIns="0" anchor="ctr">
            <a:noAutofit/>
          </a:bodyPr>
          <a:lstStyle>
            <a:lvl1pPr>
              <a:defRPr sz="5400"/>
            </a:lvl1pPr>
          </a:lstStyle>
          <a:p>
            <a:r>
              <a:rPr lang="en-US"/>
              <a:t>Click to add title</a:t>
            </a:r>
          </a:p>
        </p:txBody>
      </p:sp>
      <p:sp>
        <p:nvSpPr>
          <p:cNvPr id="13" name="Picture Placeholder 12">
            <a:extLst>
              <a:ext uri="{FF2B5EF4-FFF2-40B4-BE49-F238E27FC236}">
                <a16:creationId xmlns:a16="http://schemas.microsoft.com/office/drawing/2014/main" id="{97BD7E0A-39A9-0CF7-F1CE-E777075BFAA9}"/>
              </a:ext>
            </a:extLst>
          </p:cNvPr>
          <p:cNvSpPr>
            <a:spLocks noGrp="1"/>
          </p:cNvSpPr>
          <p:nvPr>
            <p:ph type="pic" sz="quarter" idx="15"/>
          </p:nvPr>
        </p:nvSpPr>
        <p:spPr>
          <a:xfrm>
            <a:off x="7401915" y="3046905"/>
            <a:ext cx="3456590" cy="3456590"/>
          </a:xfrm>
          <a:custGeom>
            <a:avLst/>
            <a:gdLst>
              <a:gd name="connsiteX0" fmla="*/ 1728295 w 3456590"/>
              <a:gd name="connsiteY0" fmla="*/ 0 h 3456590"/>
              <a:gd name="connsiteX1" fmla="*/ 3456590 w 3456590"/>
              <a:gd name="connsiteY1" fmla="*/ 1728295 h 3456590"/>
              <a:gd name="connsiteX2" fmla="*/ 1728295 w 3456590"/>
              <a:gd name="connsiteY2" fmla="*/ 3456590 h 3456590"/>
              <a:gd name="connsiteX3" fmla="*/ 0 w 3456590"/>
              <a:gd name="connsiteY3" fmla="*/ 1728295 h 3456590"/>
              <a:gd name="connsiteX4" fmla="*/ 1728295 w 3456590"/>
              <a:gd name="connsiteY4" fmla="*/ 0 h 345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590" h="3456590">
                <a:moveTo>
                  <a:pt x="1728295" y="0"/>
                </a:moveTo>
                <a:cubicBezTo>
                  <a:pt x="2682806" y="0"/>
                  <a:pt x="3456590" y="773784"/>
                  <a:pt x="3456590" y="1728295"/>
                </a:cubicBezTo>
                <a:cubicBezTo>
                  <a:pt x="3456590" y="2682806"/>
                  <a:pt x="2682806" y="3456590"/>
                  <a:pt x="1728295" y="3456590"/>
                </a:cubicBezTo>
                <a:cubicBezTo>
                  <a:pt x="773784" y="3456590"/>
                  <a:pt x="0" y="2682806"/>
                  <a:pt x="0" y="1728295"/>
                </a:cubicBezTo>
                <a:cubicBezTo>
                  <a:pt x="0" y="773784"/>
                  <a:pt x="773784" y="0"/>
                  <a:pt x="1728295" y="0"/>
                </a:cubicBezTo>
                <a:close/>
              </a:path>
            </a:pathLst>
          </a:custGeom>
          <a:ln w="57150">
            <a:noFill/>
          </a:ln>
        </p:spPr>
        <p:txBody>
          <a:bodyPr wrap="square" tIns="1371600">
            <a:noAutofit/>
          </a:bodyPr>
          <a:lstStyle>
            <a:lvl1pPr marL="0" indent="0" algn="ctr">
              <a:buNone/>
              <a:defRPr sz="1600"/>
            </a:lvl1pPr>
          </a:lstStyle>
          <a:p>
            <a:r>
              <a:rPr lang="en-US"/>
              <a:t>Click icon to add picture</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2088971337"/>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 Subtitle + Pictur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11185" y="621972"/>
            <a:ext cx="6400800" cy="3051393"/>
          </a:xfrm>
        </p:spPr>
        <p:txBody>
          <a:bodyPr lIns="0" tIns="0" rIns="0" bIns="0" anchor="b">
            <a:noAutofit/>
          </a:bodyPr>
          <a:lstStyle>
            <a:lvl1pPr>
              <a:defRPr sz="5400" baseline="0"/>
            </a:lvl1pPr>
          </a:lstStyle>
          <a:p>
            <a:r>
              <a:rPr lang="en-US"/>
              <a:t>Click to add title</a:t>
            </a:r>
          </a:p>
        </p:txBody>
      </p:sp>
      <p:sp>
        <p:nvSpPr>
          <p:cNvPr id="14" name="Text Placeholder 15">
            <a:extLst>
              <a:ext uri="{FF2B5EF4-FFF2-40B4-BE49-F238E27FC236}">
                <a16:creationId xmlns:a16="http://schemas.microsoft.com/office/drawing/2014/main" id="{E0CDAE70-42DC-AB0D-6734-B9944B7993D9}"/>
              </a:ext>
            </a:extLst>
          </p:cNvPr>
          <p:cNvSpPr>
            <a:spLocks noGrp="1"/>
          </p:cNvSpPr>
          <p:nvPr>
            <p:ph type="body" sz="quarter" idx="13" hasCustomPrompt="1"/>
          </p:nvPr>
        </p:nvSpPr>
        <p:spPr>
          <a:xfrm>
            <a:off x="811185" y="3965028"/>
            <a:ext cx="6400799" cy="1966747"/>
          </a:xfrm>
        </p:spPr>
        <p:txBody>
          <a:bodyPr vert="horz" lIns="0" tIns="0" rIns="0" bIns="0" rtlCol="0">
            <a:noAutofit/>
          </a:bodyPr>
          <a:lstStyle>
            <a:lvl1pPr marL="0" indent="0">
              <a:buNone/>
              <a:defRPr lang="en-US" sz="2400" b="1" i="0" dirty="0">
                <a:solidFill>
                  <a:schemeClr val="accent4"/>
                </a:solidFill>
                <a:latin typeface="+mj-lt"/>
                <a:cs typeface="Arial Black" panose="020B0604020202020204" pitchFamily="34" charset="0"/>
              </a:defRPr>
            </a:lvl1pPr>
          </a:lstStyle>
          <a:p>
            <a:pPr marL="228600" lvl="0" indent="-228600"/>
            <a:r>
              <a:rPr lang="en-US"/>
              <a:t>Click to add subtitle</a:t>
            </a:r>
          </a:p>
        </p:txBody>
      </p:sp>
      <p:pic>
        <p:nvPicPr>
          <p:cNvPr id="10" name="Graphic 9">
            <a:extLst>
              <a:ext uri="{FF2B5EF4-FFF2-40B4-BE49-F238E27FC236}">
                <a16:creationId xmlns:a16="http://schemas.microsoft.com/office/drawing/2014/main" id="{B3606A3B-5B75-C830-0580-02B3AF648B3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6698" r="40000"/>
          <a:stretch>
            <a:fillRect/>
          </a:stretch>
        </p:blipFill>
        <p:spPr>
          <a:xfrm>
            <a:off x="8077200" y="0"/>
            <a:ext cx="4114800" cy="5712824"/>
          </a:xfrm>
          <a:custGeom>
            <a:avLst/>
            <a:gdLst>
              <a:gd name="connsiteX0" fmla="*/ 0 w 4114800"/>
              <a:gd name="connsiteY0" fmla="*/ 0 h 5712824"/>
              <a:gd name="connsiteX1" fmla="*/ 4114800 w 4114800"/>
              <a:gd name="connsiteY1" fmla="*/ 0 h 5712824"/>
              <a:gd name="connsiteX2" fmla="*/ 4114800 w 4114800"/>
              <a:gd name="connsiteY2" fmla="*/ 5712824 h 5712824"/>
              <a:gd name="connsiteX3" fmla="*/ 0 w 4114800"/>
              <a:gd name="connsiteY3" fmla="*/ 5712824 h 5712824"/>
            </a:gdLst>
            <a:ahLst/>
            <a:cxnLst>
              <a:cxn ang="0">
                <a:pos x="connsiteX0" y="connsiteY0"/>
              </a:cxn>
              <a:cxn ang="0">
                <a:pos x="connsiteX1" y="connsiteY1"/>
              </a:cxn>
              <a:cxn ang="0">
                <a:pos x="connsiteX2" y="connsiteY2"/>
              </a:cxn>
              <a:cxn ang="0">
                <a:pos x="connsiteX3" y="connsiteY3"/>
              </a:cxn>
            </a:cxnLst>
            <a:rect l="l" t="t" r="r" b="b"/>
            <a:pathLst>
              <a:path w="4114800" h="5712824">
                <a:moveTo>
                  <a:pt x="0" y="0"/>
                </a:moveTo>
                <a:lnTo>
                  <a:pt x="4114800" y="0"/>
                </a:lnTo>
                <a:lnTo>
                  <a:pt x="4114800" y="5712824"/>
                </a:lnTo>
                <a:lnTo>
                  <a:pt x="0" y="5712824"/>
                </a:lnTo>
                <a:close/>
              </a:path>
            </a:pathLst>
          </a:custGeom>
        </p:spPr>
      </p:pic>
      <p:sp>
        <p:nvSpPr>
          <p:cNvPr id="12" name="Oval 11">
            <a:extLst>
              <a:ext uri="{FF2B5EF4-FFF2-40B4-BE49-F238E27FC236}">
                <a16:creationId xmlns:a16="http://schemas.microsoft.com/office/drawing/2014/main" id="{45B92DB2-64DD-608F-360F-52958A93EB5B}"/>
              </a:ext>
              <a:ext uri="{C183D7F6-B498-43B3-948B-1728B52AA6E4}">
                <adec:decorative xmlns:adec="http://schemas.microsoft.com/office/drawing/2017/decorative" val="1"/>
              </a:ext>
            </a:extLst>
          </p:cNvPr>
          <p:cNvSpPr/>
          <p:nvPr userDrawn="1"/>
        </p:nvSpPr>
        <p:spPr>
          <a:xfrm>
            <a:off x="7445683" y="944192"/>
            <a:ext cx="1291008" cy="129100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 name="Picture Placeholder 2">
            <a:extLst>
              <a:ext uri="{FF2B5EF4-FFF2-40B4-BE49-F238E27FC236}">
                <a16:creationId xmlns:a16="http://schemas.microsoft.com/office/drawing/2014/main" id="{6038EDAF-6CF8-D96E-EB91-CAFEBE0CA195}"/>
              </a:ext>
            </a:extLst>
          </p:cNvPr>
          <p:cNvSpPr>
            <a:spLocks noGrp="1"/>
          </p:cNvSpPr>
          <p:nvPr>
            <p:ph type="pic" sz="quarter" idx="15"/>
          </p:nvPr>
        </p:nvSpPr>
        <p:spPr>
          <a:xfrm>
            <a:off x="8091187" y="2475185"/>
            <a:ext cx="3456590" cy="3456590"/>
          </a:xfrm>
          <a:custGeom>
            <a:avLst/>
            <a:gdLst>
              <a:gd name="connsiteX0" fmla="*/ 1728295 w 3456590"/>
              <a:gd name="connsiteY0" fmla="*/ 0 h 3456590"/>
              <a:gd name="connsiteX1" fmla="*/ 3456590 w 3456590"/>
              <a:gd name="connsiteY1" fmla="*/ 1728295 h 3456590"/>
              <a:gd name="connsiteX2" fmla="*/ 1728295 w 3456590"/>
              <a:gd name="connsiteY2" fmla="*/ 3456590 h 3456590"/>
              <a:gd name="connsiteX3" fmla="*/ 0 w 3456590"/>
              <a:gd name="connsiteY3" fmla="*/ 1728295 h 3456590"/>
              <a:gd name="connsiteX4" fmla="*/ 1728295 w 3456590"/>
              <a:gd name="connsiteY4" fmla="*/ 0 h 345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590" h="3456590">
                <a:moveTo>
                  <a:pt x="1728295" y="0"/>
                </a:moveTo>
                <a:cubicBezTo>
                  <a:pt x="2682806" y="0"/>
                  <a:pt x="3456590" y="773784"/>
                  <a:pt x="3456590" y="1728295"/>
                </a:cubicBezTo>
                <a:cubicBezTo>
                  <a:pt x="3456590" y="2682806"/>
                  <a:pt x="2682806" y="3456590"/>
                  <a:pt x="1728295" y="3456590"/>
                </a:cubicBezTo>
                <a:cubicBezTo>
                  <a:pt x="773784" y="3456590"/>
                  <a:pt x="0" y="2682806"/>
                  <a:pt x="0" y="1728295"/>
                </a:cubicBezTo>
                <a:cubicBezTo>
                  <a:pt x="0" y="773784"/>
                  <a:pt x="773784" y="0"/>
                  <a:pt x="1728295" y="0"/>
                </a:cubicBezTo>
                <a:close/>
              </a:path>
            </a:pathLst>
          </a:custGeom>
          <a:solidFill>
            <a:schemeClr val="accent3"/>
          </a:solidFill>
          <a:ln w="57150">
            <a:noFill/>
          </a:ln>
        </p:spPr>
        <p:txBody>
          <a:bodyPr wrap="square" tIns="1188720">
            <a:noAutofit/>
          </a:bodyPr>
          <a:lstStyle>
            <a:lvl1pPr marL="0" indent="0" algn="ctr">
              <a:buNone/>
              <a:defRPr sz="1600"/>
            </a:lvl1pPr>
          </a:lstStyle>
          <a:p>
            <a:r>
              <a:rPr lang="en-US"/>
              <a:t>Click icon to add picture</a:t>
            </a:r>
          </a:p>
        </p:txBody>
      </p:sp>
      <p:sp>
        <p:nvSpPr>
          <p:cNvPr id="6" name="Footer Placeholder 4">
            <a:extLst>
              <a:ext uri="{FF2B5EF4-FFF2-40B4-BE49-F238E27FC236}">
                <a16:creationId xmlns:a16="http://schemas.microsoft.com/office/drawing/2014/main" id="{BE148B4D-CB0B-8B95-BA58-B33DE05305B9}"/>
              </a:ext>
            </a:extLst>
          </p:cNvPr>
          <p:cNvSpPr>
            <a:spLocks noGrp="1"/>
          </p:cNvSpPr>
          <p:nvPr>
            <p:ph type="ftr" sz="quarter" idx="3"/>
          </p:nvPr>
        </p:nvSpPr>
        <p:spPr>
          <a:xfrm>
            <a:off x="811185" y="6356350"/>
            <a:ext cx="4411509" cy="365125"/>
          </a:xfrm>
          <a:prstGeom prst="rect">
            <a:avLst/>
          </a:prstGeom>
        </p:spPr>
        <p:txBody>
          <a:bodyPr vert="horz" lIns="0" tIns="0" rIns="0" bIns="0" rtlCol="0" anchor="ctr">
            <a:noAutofit/>
          </a:bodyPr>
          <a:lstStyle>
            <a:lvl1pPr algn="l">
              <a:defRPr sz="1200" b="0" i="0" spc="50" baseline="0">
                <a:solidFill>
                  <a:schemeClr val="bg1"/>
                </a:solidFill>
                <a:latin typeface="+mn-lt"/>
                <a:cs typeface="Arial" panose="020B0604020202020204" pitchFamily="34" charset="0"/>
              </a:defRPr>
            </a:lvl1pPr>
          </a:lstStyle>
          <a:p>
            <a:r>
              <a:rPr lang="en-US"/>
              <a:t>PRESENTATION TITLE</a:t>
            </a:r>
          </a:p>
        </p:txBody>
      </p:sp>
      <p:sp>
        <p:nvSpPr>
          <p:cNvPr id="9" name="Slide Number Placeholder 5">
            <a:extLst>
              <a:ext uri="{FF2B5EF4-FFF2-40B4-BE49-F238E27FC236}">
                <a16:creationId xmlns:a16="http://schemas.microsoft.com/office/drawing/2014/main" id="{9B895145-43B3-C337-08C1-C009F83D87F4}"/>
              </a:ext>
            </a:extLst>
          </p:cNvPr>
          <p:cNvSpPr>
            <a:spLocks noGrp="1"/>
          </p:cNvSpPr>
          <p:nvPr>
            <p:ph type="sldNum" sz="quarter" idx="4"/>
          </p:nvPr>
        </p:nvSpPr>
        <p:spPr>
          <a:xfrm>
            <a:off x="8637615" y="6356350"/>
            <a:ext cx="2743200" cy="365125"/>
          </a:xfrm>
          <a:prstGeom prst="rect">
            <a:avLst/>
          </a:prstGeom>
        </p:spPr>
        <p:txBody>
          <a:bodyPr vert="horz" lIns="0" tIns="0" rIns="0" bIns="0" rtlCol="0" anchor="ctr">
            <a:noAutofit/>
          </a:bodyPr>
          <a:lstStyle>
            <a:lvl1pPr algn="r">
              <a:defRPr sz="1200" b="1" i="0" spc="50" baseline="0">
                <a:solidFill>
                  <a:schemeClr val="bg1"/>
                </a:solidFill>
                <a:latin typeface="+mn-lt"/>
                <a:cs typeface="Arial Black" panose="020B0604020202020204" pitchFamily="34" charset="0"/>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2086100939"/>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wo Content 3">
    <p:bg>
      <p:bgPr>
        <a:solidFill>
          <a:schemeClr val="accent3"/>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22F8239-92F5-595B-5DD3-ACBA1C19E6A1}"/>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82969"/>
          <a:stretch/>
        </p:blipFill>
        <p:spPr>
          <a:xfrm>
            <a:off x="3459002" y="5609995"/>
            <a:ext cx="7328137" cy="1248005"/>
          </a:xfrm>
          <a:custGeom>
            <a:avLst/>
            <a:gdLst>
              <a:gd name="connsiteX0" fmla="*/ 0 w 7328137"/>
              <a:gd name="connsiteY0" fmla="*/ 0 h 1912980"/>
              <a:gd name="connsiteX1" fmla="*/ 7328137 w 7328137"/>
              <a:gd name="connsiteY1" fmla="*/ 0 h 1912980"/>
              <a:gd name="connsiteX2" fmla="*/ 7328137 w 7328137"/>
              <a:gd name="connsiteY2" fmla="*/ 1912980 h 1912980"/>
              <a:gd name="connsiteX3" fmla="*/ 0 w 7328137"/>
              <a:gd name="connsiteY3" fmla="*/ 1912980 h 1912980"/>
            </a:gdLst>
            <a:ahLst/>
            <a:cxnLst>
              <a:cxn ang="0">
                <a:pos x="connsiteX0" y="connsiteY0"/>
              </a:cxn>
              <a:cxn ang="0">
                <a:pos x="connsiteX1" y="connsiteY1"/>
              </a:cxn>
              <a:cxn ang="0">
                <a:pos x="connsiteX2" y="connsiteY2"/>
              </a:cxn>
              <a:cxn ang="0">
                <a:pos x="connsiteX3" y="connsiteY3"/>
              </a:cxn>
            </a:cxnLst>
            <a:rect l="l" t="t" r="r" b="b"/>
            <a:pathLst>
              <a:path w="7328137" h="1912980">
                <a:moveTo>
                  <a:pt x="0" y="0"/>
                </a:moveTo>
                <a:lnTo>
                  <a:pt x="7328137" y="0"/>
                </a:lnTo>
                <a:lnTo>
                  <a:pt x="7328137" y="1912980"/>
                </a:lnTo>
                <a:lnTo>
                  <a:pt x="0" y="1912980"/>
                </a:lnTo>
                <a:close/>
              </a:path>
            </a:pathLst>
          </a:custGeom>
        </p:spPr>
      </p:pic>
      <p:grpSp>
        <p:nvGrpSpPr>
          <p:cNvPr id="10" name="Group 9">
            <a:extLst>
              <a:ext uri="{FF2B5EF4-FFF2-40B4-BE49-F238E27FC236}">
                <a16:creationId xmlns:a16="http://schemas.microsoft.com/office/drawing/2014/main" id="{DF9E987C-6F3E-FB11-D796-2D5F9075A7FF}"/>
              </a:ext>
              <a:ext uri="{C183D7F6-B498-43B3-948B-1728B52AA6E4}">
                <adec:decorative xmlns:adec="http://schemas.microsoft.com/office/drawing/2017/decorative" val="1"/>
              </a:ext>
            </a:extLst>
          </p:cNvPr>
          <p:cNvGrpSpPr/>
          <p:nvPr userDrawn="1"/>
        </p:nvGrpSpPr>
        <p:grpSpPr>
          <a:xfrm rot="10800000">
            <a:off x="9829617" y="0"/>
            <a:ext cx="2133966" cy="2133966"/>
            <a:chOff x="9654699" y="2229295"/>
            <a:chExt cx="2133966" cy="2133966"/>
          </a:xfrm>
        </p:grpSpPr>
        <p:sp>
          <p:nvSpPr>
            <p:cNvPr id="11" name="Freeform 10">
              <a:extLst>
                <a:ext uri="{FF2B5EF4-FFF2-40B4-BE49-F238E27FC236}">
                  <a16:creationId xmlns:a16="http://schemas.microsoft.com/office/drawing/2014/main" id="{53342B09-3192-492F-3F5F-19163C83F9EE}"/>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062E2B15-36A9-C2C7-6306-EEA512B646D0}"/>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1" name="Title 1">
            <a:extLst>
              <a:ext uri="{FF2B5EF4-FFF2-40B4-BE49-F238E27FC236}">
                <a16:creationId xmlns:a16="http://schemas.microsoft.com/office/drawing/2014/main" id="{52DD956C-BC83-8F97-6FF5-5A11028FEFEA}"/>
              </a:ext>
            </a:extLst>
          </p:cNvPr>
          <p:cNvSpPr>
            <a:spLocks noGrp="1"/>
          </p:cNvSpPr>
          <p:nvPr>
            <p:ph type="title" hasCustomPrompt="1"/>
          </p:nvPr>
        </p:nvSpPr>
        <p:spPr>
          <a:xfrm>
            <a:off x="813816" y="621792"/>
            <a:ext cx="8180412" cy="1828800"/>
          </a:xfrm>
        </p:spPr>
        <p:txBody>
          <a:bodyPr lIns="0" tIns="0" rIns="0" bIns="0">
            <a:noAutofit/>
          </a:bodyPr>
          <a:lstStyle/>
          <a:p>
            <a:r>
              <a:rPr lang="en-US"/>
              <a:t>Click to add title</a:t>
            </a:r>
          </a:p>
        </p:txBody>
      </p:sp>
      <p:sp>
        <p:nvSpPr>
          <p:cNvPr id="2" name="Content Placeholder 2">
            <a:extLst>
              <a:ext uri="{FF2B5EF4-FFF2-40B4-BE49-F238E27FC236}">
                <a16:creationId xmlns:a16="http://schemas.microsoft.com/office/drawing/2014/main" id="{5A612ED1-3CD3-8532-2C92-777F6D005F10}"/>
              </a:ext>
            </a:extLst>
          </p:cNvPr>
          <p:cNvSpPr>
            <a:spLocks noGrp="1"/>
          </p:cNvSpPr>
          <p:nvPr>
            <p:ph sz="quarter" idx="26" hasCustomPrompt="1"/>
          </p:nvPr>
        </p:nvSpPr>
        <p:spPr>
          <a:xfrm>
            <a:off x="813816" y="2948152"/>
            <a:ext cx="4956470" cy="3120773"/>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56A4BCE7-3651-7CA3-1353-9B2526D267AF}"/>
              </a:ext>
            </a:extLst>
          </p:cNvPr>
          <p:cNvSpPr>
            <a:spLocks noGrp="1"/>
          </p:cNvSpPr>
          <p:nvPr>
            <p:ph sz="quarter" idx="27" hasCustomPrompt="1"/>
          </p:nvPr>
        </p:nvSpPr>
        <p:spPr>
          <a:xfrm>
            <a:off x="6421716" y="2948152"/>
            <a:ext cx="4956470" cy="3120773"/>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1249461923"/>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wo Content 1">
    <p:bg>
      <p:bgPr>
        <a:solidFill>
          <a:schemeClr val="accent3"/>
        </a:solidFill>
        <a:effectLst/>
      </p:bgPr>
    </p:bg>
    <p:spTree>
      <p:nvGrpSpPr>
        <p:cNvPr id="1" name=""/>
        <p:cNvGrpSpPr/>
        <p:nvPr/>
      </p:nvGrpSpPr>
      <p:grpSpPr>
        <a:xfrm>
          <a:off x="0" y="0"/>
          <a:ext cx="0" cy="0"/>
          <a:chOff x="0" y="0"/>
          <a:chExt cx="0" cy="0"/>
        </a:xfrm>
      </p:grpSpPr>
      <p:pic>
        <p:nvPicPr>
          <p:cNvPr id="4" name="Object 1">
            <a:extLst>
              <a:ext uri="{FF2B5EF4-FFF2-40B4-BE49-F238E27FC236}">
                <a16:creationId xmlns:a16="http://schemas.microsoft.com/office/drawing/2014/main" id="{83F8143D-16B1-4CE2-1910-9E507492215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1084203" y="4586286"/>
            <a:ext cx="1574573" cy="2271713"/>
          </a:xfrm>
          <a:prstGeom prst="rect">
            <a:avLst/>
          </a:prstGeom>
        </p:spPr>
      </p:pic>
      <p:sp>
        <p:nvSpPr>
          <p:cNvPr id="10" name="Oval 9">
            <a:extLst>
              <a:ext uri="{FF2B5EF4-FFF2-40B4-BE49-F238E27FC236}">
                <a16:creationId xmlns:a16="http://schemas.microsoft.com/office/drawing/2014/main" id="{F6BE63D1-6CC6-AD50-D587-0514090FB382}"/>
              </a:ext>
              <a:ext uri="{C183D7F6-B498-43B3-948B-1728B52AA6E4}">
                <adec:decorative xmlns:adec="http://schemas.microsoft.com/office/drawing/2017/decorative" val="1"/>
              </a:ext>
            </a:extLst>
          </p:cNvPr>
          <p:cNvSpPr/>
          <p:nvPr userDrawn="1"/>
        </p:nvSpPr>
        <p:spPr>
          <a:xfrm rot="10800000">
            <a:off x="813816" y="2184400"/>
            <a:ext cx="2115351" cy="21153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3" name="Title 1">
            <a:extLst>
              <a:ext uri="{FF2B5EF4-FFF2-40B4-BE49-F238E27FC236}">
                <a16:creationId xmlns:a16="http://schemas.microsoft.com/office/drawing/2014/main" id="{D1A089D1-3F91-4EA1-F598-0EDD4632E42D}"/>
              </a:ext>
            </a:extLst>
          </p:cNvPr>
          <p:cNvSpPr>
            <a:spLocks noGrp="1"/>
          </p:cNvSpPr>
          <p:nvPr>
            <p:ph type="title" hasCustomPrompt="1"/>
          </p:nvPr>
        </p:nvSpPr>
        <p:spPr>
          <a:xfrm>
            <a:off x="813816" y="605155"/>
            <a:ext cx="10571734" cy="1160145"/>
          </a:xfrm>
        </p:spPr>
        <p:txBody>
          <a:bodyPr lIns="0" tIns="0" rIns="0" bIns="0">
            <a:noAutofit/>
          </a:bodyPr>
          <a:lstStyle/>
          <a:p>
            <a:r>
              <a:rPr lang="en-US"/>
              <a:t>Click to add title</a:t>
            </a:r>
          </a:p>
        </p:txBody>
      </p:sp>
      <p:sp>
        <p:nvSpPr>
          <p:cNvPr id="5" name="Content Placeholder 2">
            <a:extLst>
              <a:ext uri="{FF2B5EF4-FFF2-40B4-BE49-F238E27FC236}">
                <a16:creationId xmlns:a16="http://schemas.microsoft.com/office/drawing/2014/main" id="{82DE6614-889D-2DB5-4C2F-DCBD22BA3B22}"/>
              </a:ext>
            </a:extLst>
          </p:cNvPr>
          <p:cNvSpPr>
            <a:spLocks noGrp="1"/>
          </p:cNvSpPr>
          <p:nvPr>
            <p:ph sz="quarter" idx="27" hasCustomPrompt="1"/>
          </p:nvPr>
        </p:nvSpPr>
        <p:spPr>
          <a:xfrm>
            <a:off x="3835400" y="2185127"/>
            <a:ext cx="2736849" cy="4067717"/>
          </a:xfrm>
        </p:spPr>
        <p:txBody>
          <a:bodyPr lIns="0" tIns="0" rIns="0" bIns="0"/>
          <a:lstStyle>
            <a:lvl1pPr marL="342900" indent="-342900">
              <a:buFont typeface="+mj-lt"/>
              <a:buAutoNum type="arabicPeriod"/>
              <a:defRPr sz="1800"/>
            </a:lvl1pPr>
            <a:lvl2pPr marL="525780" indent="-342900">
              <a:buFont typeface="+mj-lt"/>
              <a:buAutoNum type="alphaLcPeriod"/>
              <a:defRPr sz="1800"/>
            </a:lvl2pPr>
            <a:lvl3pPr marL="800100" indent="-342900">
              <a:buFont typeface="+mj-lt"/>
              <a:buAutoNum type="arabicParenR"/>
              <a:defRPr sz="1800"/>
            </a:lvl3pPr>
            <a:lvl4pPr marL="1051560" indent="-228600">
              <a:buFont typeface="+mj-lt"/>
              <a:buAutoNum type="alphaLcParenR"/>
              <a:defRPr sz="1800"/>
            </a:lvl4pPr>
            <a:lvl5pPr marL="1417320" indent="-228600">
              <a:buFont typeface="+mj-lt"/>
              <a:buAutoNum type="romanLcPeriod"/>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B7B2B871-B646-8E1E-CD57-2224B2D4E590}"/>
              </a:ext>
            </a:extLst>
          </p:cNvPr>
          <p:cNvSpPr>
            <a:spLocks noGrp="1"/>
          </p:cNvSpPr>
          <p:nvPr>
            <p:ph sz="quarter" idx="28" hasCustomPrompt="1"/>
          </p:nvPr>
        </p:nvSpPr>
        <p:spPr>
          <a:xfrm>
            <a:off x="7221564" y="2184400"/>
            <a:ext cx="4156619" cy="4046290"/>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2966348662"/>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633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Content + Picture ">
    <p:bg>
      <p:bgPr>
        <a:solidFill>
          <a:schemeClr val="accent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8C74DBB-978B-8EA5-44E6-3AF3F58B7003}"/>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5028" b="78285"/>
          <a:stretch/>
        </p:blipFill>
        <p:spPr>
          <a:xfrm>
            <a:off x="0" y="5368807"/>
            <a:ext cx="3769950" cy="1489194"/>
          </a:xfrm>
          <a:custGeom>
            <a:avLst/>
            <a:gdLst>
              <a:gd name="connsiteX0" fmla="*/ 0 w 3769950"/>
              <a:gd name="connsiteY0" fmla="*/ 0 h 2245753"/>
              <a:gd name="connsiteX1" fmla="*/ 3769950 w 3769950"/>
              <a:gd name="connsiteY1" fmla="*/ 0 h 2245753"/>
              <a:gd name="connsiteX2" fmla="*/ 3769950 w 3769950"/>
              <a:gd name="connsiteY2" fmla="*/ 2245753 h 2245753"/>
              <a:gd name="connsiteX3" fmla="*/ 0 w 3769950"/>
              <a:gd name="connsiteY3" fmla="*/ 2245753 h 2245753"/>
            </a:gdLst>
            <a:ahLst/>
            <a:cxnLst>
              <a:cxn ang="0">
                <a:pos x="connsiteX0" y="connsiteY0"/>
              </a:cxn>
              <a:cxn ang="0">
                <a:pos x="connsiteX1" y="connsiteY1"/>
              </a:cxn>
              <a:cxn ang="0">
                <a:pos x="connsiteX2" y="connsiteY2"/>
              </a:cxn>
              <a:cxn ang="0">
                <a:pos x="connsiteX3" y="connsiteY3"/>
              </a:cxn>
            </a:cxnLst>
            <a:rect l="l" t="t" r="r" b="b"/>
            <a:pathLst>
              <a:path w="3769950" h="2245753">
                <a:moveTo>
                  <a:pt x="0" y="0"/>
                </a:moveTo>
                <a:lnTo>
                  <a:pt x="3769950" y="0"/>
                </a:lnTo>
                <a:lnTo>
                  <a:pt x="3769950" y="2245753"/>
                </a:lnTo>
                <a:lnTo>
                  <a:pt x="0" y="2245753"/>
                </a:lnTo>
                <a:close/>
              </a:path>
            </a:pathLst>
          </a:custGeom>
        </p:spPr>
      </p:pic>
      <p:pic>
        <p:nvPicPr>
          <p:cNvPr id="4" name="Graphic 3">
            <a:extLst>
              <a:ext uri="{FF2B5EF4-FFF2-40B4-BE49-F238E27FC236}">
                <a16:creationId xmlns:a16="http://schemas.microsoft.com/office/drawing/2014/main" id="{F7D965D3-2ED5-0347-F848-6C2A1D36AEB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55513" b="14154"/>
          <a:stretch>
            <a:fillRect/>
          </a:stretch>
        </p:blipFill>
        <p:spPr>
          <a:xfrm>
            <a:off x="9141088" y="970666"/>
            <a:ext cx="3050912" cy="5887335"/>
          </a:xfrm>
          <a:custGeom>
            <a:avLst/>
            <a:gdLst>
              <a:gd name="connsiteX0" fmla="*/ 0 w 3050912"/>
              <a:gd name="connsiteY0" fmla="*/ 0 h 5887335"/>
              <a:gd name="connsiteX1" fmla="*/ 3050912 w 3050912"/>
              <a:gd name="connsiteY1" fmla="*/ 0 h 5887335"/>
              <a:gd name="connsiteX2" fmla="*/ 3050912 w 3050912"/>
              <a:gd name="connsiteY2" fmla="*/ 5887335 h 5887335"/>
              <a:gd name="connsiteX3" fmla="*/ 0 w 3050912"/>
              <a:gd name="connsiteY3" fmla="*/ 5887335 h 5887335"/>
            </a:gdLst>
            <a:ahLst/>
            <a:cxnLst>
              <a:cxn ang="0">
                <a:pos x="connsiteX0" y="connsiteY0"/>
              </a:cxn>
              <a:cxn ang="0">
                <a:pos x="connsiteX1" y="connsiteY1"/>
              </a:cxn>
              <a:cxn ang="0">
                <a:pos x="connsiteX2" y="connsiteY2"/>
              </a:cxn>
              <a:cxn ang="0">
                <a:pos x="connsiteX3" y="connsiteY3"/>
              </a:cxn>
            </a:cxnLst>
            <a:rect l="l" t="t" r="r" b="b"/>
            <a:pathLst>
              <a:path w="3050912" h="5887335">
                <a:moveTo>
                  <a:pt x="0" y="0"/>
                </a:moveTo>
                <a:lnTo>
                  <a:pt x="3050912" y="0"/>
                </a:lnTo>
                <a:lnTo>
                  <a:pt x="3050912" y="5887335"/>
                </a:lnTo>
                <a:lnTo>
                  <a:pt x="0" y="5887335"/>
                </a:lnTo>
                <a:close/>
              </a:path>
            </a:pathLst>
          </a:custGeom>
        </p:spPr>
      </p:pic>
      <p:sp>
        <p:nvSpPr>
          <p:cNvPr id="20" name="Title 1">
            <a:extLst>
              <a:ext uri="{FF2B5EF4-FFF2-40B4-BE49-F238E27FC236}">
                <a16:creationId xmlns:a16="http://schemas.microsoft.com/office/drawing/2014/main" id="{1CBEC63C-AA69-807D-2A93-BC45B1BDF641}"/>
              </a:ext>
            </a:extLst>
          </p:cNvPr>
          <p:cNvSpPr>
            <a:spLocks noGrp="1"/>
          </p:cNvSpPr>
          <p:nvPr>
            <p:ph type="title" hasCustomPrompt="1"/>
          </p:nvPr>
        </p:nvSpPr>
        <p:spPr>
          <a:xfrm>
            <a:off x="811184" y="621973"/>
            <a:ext cx="6275416" cy="1828800"/>
          </a:xfrm>
        </p:spPr>
        <p:txBody>
          <a:bodyPr lIns="0" tIns="0" rIns="0" bIns="0">
            <a:noAutofit/>
          </a:bodyPr>
          <a:lstStyle/>
          <a:p>
            <a:r>
              <a:rPr lang="en-US"/>
              <a:t>Click to add title</a:t>
            </a:r>
          </a:p>
        </p:txBody>
      </p:sp>
      <p:sp>
        <p:nvSpPr>
          <p:cNvPr id="5" name="Oval 4">
            <a:extLst>
              <a:ext uri="{FF2B5EF4-FFF2-40B4-BE49-F238E27FC236}">
                <a16:creationId xmlns:a16="http://schemas.microsoft.com/office/drawing/2014/main" id="{CFE945C7-CAAC-C9B4-0B56-EC62E53C8DB6}"/>
              </a:ext>
              <a:ext uri="{C183D7F6-B498-43B3-948B-1728B52AA6E4}">
                <adec:decorative xmlns:adec="http://schemas.microsoft.com/office/drawing/2017/decorative" val="1"/>
              </a:ext>
            </a:extLst>
          </p:cNvPr>
          <p:cNvSpPr/>
          <p:nvPr userDrawn="1"/>
        </p:nvSpPr>
        <p:spPr>
          <a:xfrm>
            <a:off x="8282467" y="5439854"/>
            <a:ext cx="1096391" cy="109639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4">
            <a:extLst>
              <a:ext uri="{FF2B5EF4-FFF2-40B4-BE49-F238E27FC236}">
                <a16:creationId xmlns:a16="http://schemas.microsoft.com/office/drawing/2014/main" id="{E58C5299-758C-70DA-D929-E0BC719E9A78}"/>
              </a:ext>
              <a:ext uri="{C183D7F6-B498-43B3-948B-1728B52AA6E4}">
                <adec:decorative xmlns:adec="http://schemas.microsoft.com/office/drawing/2017/decorative" val="1"/>
              </a:ext>
            </a:extLst>
          </p:cNvPr>
          <p:cNvSpPr/>
          <p:nvPr userDrawn="1"/>
        </p:nvSpPr>
        <p:spPr>
          <a:xfrm>
            <a:off x="9616629" y="3758740"/>
            <a:ext cx="2130921" cy="2130921"/>
          </a:xfrm>
          <a:custGeom>
            <a:avLst/>
            <a:gdLst>
              <a:gd name="connsiteX0" fmla="*/ 1346200 w 2692400"/>
              <a:gd name="connsiteY0" fmla="*/ 0 h 2692400"/>
              <a:gd name="connsiteX1" fmla="*/ 2692400 w 2692400"/>
              <a:gd name="connsiteY1" fmla="*/ 1346200 h 2692400"/>
              <a:gd name="connsiteX2" fmla="*/ 1346200 w 2692400"/>
              <a:gd name="connsiteY2" fmla="*/ 2692400 h 2692400"/>
              <a:gd name="connsiteX3" fmla="*/ 0 w 2692400"/>
              <a:gd name="connsiteY3" fmla="*/ 1346200 h 2692400"/>
              <a:gd name="connsiteX4" fmla="*/ 1346200 w 2692400"/>
              <a:gd name="connsiteY4" fmla="*/ 0 h 2692400"/>
              <a:gd name="connsiteX5" fmla="*/ 1346199 w 2692400"/>
              <a:gd name="connsiteY5" fmla="*/ 457130 h 2692400"/>
              <a:gd name="connsiteX6" fmla="*/ 457130 w 2692400"/>
              <a:gd name="connsiteY6" fmla="*/ 1346199 h 2692400"/>
              <a:gd name="connsiteX7" fmla="*/ 1346199 w 2692400"/>
              <a:gd name="connsiteY7" fmla="*/ 2235268 h 2692400"/>
              <a:gd name="connsiteX8" fmla="*/ 2235268 w 2692400"/>
              <a:gd name="connsiteY8" fmla="*/ 1346199 h 2692400"/>
              <a:gd name="connsiteX9" fmla="*/ 1346199 w 2692400"/>
              <a:gd name="connsiteY9" fmla="*/ 457130 h 26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2400" h="2692400">
                <a:moveTo>
                  <a:pt x="1346200" y="0"/>
                </a:moveTo>
                <a:cubicBezTo>
                  <a:pt x="2089686" y="0"/>
                  <a:pt x="2692400" y="602714"/>
                  <a:pt x="2692400" y="1346200"/>
                </a:cubicBezTo>
                <a:cubicBezTo>
                  <a:pt x="2692400" y="2089686"/>
                  <a:pt x="2089686" y="2692400"/>
                  <a:pt x="1346200" y="2692400"/>
                </a:cubicBezTo>
                <a:cubicBezTo>
                  <a:pt x="602714" y="2692400"/>
                  <a:pt x="0" y="2089686"/>
                  <a:pt x="0" y="1346200"/>
                </a:cubicBezTo>
                <a:cubicBezTo>
                  <a:pt x="0" y="602714"/>
                  <a:pt x="602714" y="0"/>
                  <a:pt x="1346200" y="0"/>
                </a:cubicBezTo>
                <a:close/>
                <a:moveTo>
                  <a:pt x="1346199" y="457130"/>
                </a:moveTo>
                <a:cubicBezTo>
                  <a:pt x="855180" y="457130"/>
                  <a:pt x="457130" y="855180"/>
                  <a:pt x="457130" y="1346199"/>
                </a:cubicBezTo>
                <a:cubicBezTo>
                  <a:pt x="457130" y="1837218"/>
                  <a:pt x="855180" y="2235268"/>
                  <a:pt x="1346199" y="2235268"/>
                </a:cubicBezTo>
                <a:cubicBezTo>
                  <a:pt x="1837218" y="2235268"/>
                  <a:pt x="2235268" y="1837218"/>
                  <a:pt x="2235268" y="1346199"/>
                </a:cubicBezTo>
                <a:cubicBezTo>
                  <a:pt x="2235268" y="855180"/>
                  <a:pt x="1837218" y="457130"/>
                  <a:pt x="1346199" y="457130"/>
                </a:cubicBezTo>
                <a:close/>
              </a:path>
            </a:pathLst>
          </a:custGeom>
          <a:solidFill>
            <a:srgbClr val="D5DE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Content Placeholder 5">
            <a:extLst>
              <a:ext uri="{FF2B5EF4-FFF2-40B4-BE49-F238E27FC236}">
                <a16:creationId xmlns:a16="http://schemas.microsoft.com/office/drawing/2014/main" id="{F7A4C6AC-F9E8-412E-2D6B-9FDD07ADDE72}"/>
              </a:ext>
            </a:extLst>
          </p:cNvPr>
          <p:cNvSpPr>
            <a:spLocks noGrp="1"/>
          </p:cNvSpPr>
          <p:nvPr>
            <p:ph sz="quarter" idx="18" hasCustomPrompt="1"/>
          </p:nvPr>
        </p:nvSpPr>
        <p:spPr>
          <a:xfrm>
            <a:off x="810330" y="2771566"/>
            <a:ext cx="6275387" cy="3271324"/>
          </a:xfrm>
        </p:spPr>
        <p:txBody>
          <a:bodyPr lIns="0"/>
          <a:lstStyle>
            <a:lvl1pPr marL="0" indent="0">
              <a:buNone/>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2" name="Picture Placeholder 31">
            <a:extLst>
              <a:ext uri="{FF2B5EF4-FFF2-40B4-BE49-F238E27FC236}">
                <a16:creationId xmlns:a16="http://schemas.microsoft.com/office/drawing/2014/main" id="{C0463C33-FF99-2443-BE5D-682AC8CB8B70}"/>
              </a:ext>
            </a:extLst>
          </p:cNvPr>
          <p:cNvSpPr>
            <a:spLocks noGrp="1"/>
          </p:cNvSpPr>
          <p:nvPr>
            <p:ph type="pic" sz="quarter" idx="17"/>
          </p:nvPr>
        </p:nvSpPr>
        <p:spPr>
          <a:xfrm>
            <a:off x="7709054" y="459137"/>
            <a:ext cx="4126800" cy="4126800"/>
          </a:xfrm>
          <a:custGeom>
            <a:avLst/>
            <a:gdLst>
              <a:gd name="connsiteX0" fmla="*/ 2063400 w 4126800"/>
              <a:gd name="connsiteY0" fmla="*/ 0 h 4126800"/>
              <a:gd name="connsiteX1" fmla="*/ 4126800 w 4126800"/>
              <a:gd name="connsiteY1" fmla="*/ 2063400 h 4126800"/>
              <a:gd name="connsiteX2" fmla="*/ 2063400 w 4126800"/>
              <a:gd name="connsiteY2" fmla="*/ 4126800 h 4126800"/>
              <a:gd name="connsiteX3" fmla="*/ 0 w 4126800"/>
              <a:gd name="connsiteY3" fmla="*/ 2063400 h 4126800"/>
              <a:gd name="connsiteX4" fmla="*/ 2063400 w 4126800"/>
              <a:gd name="connsiteY4" fmla="*/ 0 h 412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6800" h="4126800">
                <a:moveTo>
                  <a:pt x="2063400" y="0"/>
                </a:moveTo>
                <a:cubicBezTo>
                  <a:pt x="3202984" y="0"/>
                  <a:pt x="4126800" y="923816"/>
                  <a:pt x="4126800" y="2063400"/>
                </a:cubicBezTo>
                <a:cubicBezTo>
                  <a:pt x="4126800" y="3202984"/>
                  <a:pt x="3202984" y="4126800"/>
                  <a:pt x="2063400" y="4126800"/>
                </a:cubicBezTo>
                <a:cubicBezTo>
                  <a:pt x="923816" y="4126800"/>
                  <a:pt x="0" y="3202984"/>
                  <a:pt x="0" y="2063400"/>
                </a:cubicBezTo>
                <a:cubicBezTo>
                  <a:pt x="0" y="923816"/>
                  <a:pt x="923816" y="0"/>
                  <a:pt x="2063400" y="0"/>
                </a:cubicBezTo>
                <a:close/>
              </a:path>
            </a:pathLst>
          </a:custGeom>
        </p:spPr>
        <p:txBody>
          <a:bodyPr wrap="square" tIns="731520">
            <a:noAutofit/>
          </a:bodyPr>
          <a:lstStyle>
            <a:lvl1pPr marL="0" indent="0" algn="ctr">
              <a:buNone/>
              <a:defRPr sz="1600"/>
            </a:lvl1pPr>
          </a:lstStyle>
          <a:p>
            <a:r>
              <a:rPr lang="en-US"/>
              <a:t>Click icon to add picture</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lstStyle/>
          <a:p>
            <a:r>
              <a:rPr lang="en-US"/>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1540668200"/>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633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Content 3">
    <p:bg>
      <p:bgPr>
        <a:solidFill>
          <a:schemeClr val="accent3"/>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48AC6985-AA41-BCAE-CEDF-E736D973B5FF}"/>
              </a:ext>
            </a:extLst>
          </p:cNvPr>
          <p:cNvSpPr>
            <a:spLocks noGrp="1"/>
          </p:cNvSpPr>
          <p:nvPr>
            <p:ph type="ctrTitle"/>
          </p:nvPr>
        </p:nvSpPr>
        <p:spPr>
          <a:xfrm>
            <a:off x="811184" y="612647"/>
            <a:ext cx="10002589" cy="3657600"/>
          </a:xfrm>
        </p:spPr>
        <p:txBody>
          <a:bodyPr lIns="0" tIns="0" rIns="0" bIns="0" anchor="b">
            <a:noAutofit/>
          </a:bodyPr>
          <a:lstStyle>
            <a:lvl1pPr marL="0" algn="l">
              <a:lnSpc>
                <a:spcPct val="90000"/>
              </a:lnSpc>
              <a:spcBef>
                <a:spcPts val="0"/>
              </a:spcBef>
              <a:spcAft>
                <a:spcPts val="0"/>
              </a:spcAft>
              <a:defRPr sz="7000"/>
            </a:lvl1pPr>
          </a:lstStyle>
          <a:p>
            <a:r>
              <a:rPr lang="en-US"/>
              <a:t>Click to edit Master title style</a:t>
            </a:r>
          </a:p>
        </p:txBody>
      </p:sp>
      <p:sp>
        <p:nvSpPr>
          <p:cNvPr id="19" name="Subtitle 2">
            <a:extLst>
              <a:ext uri="{FF2B5EF4-FFF2-40B4-BE49-F238E27FC236}">
                <a16:creationId xmlns:a16="http://schemas.microsoft.com/office/drawing/2014/main" id="{A7B85660-94E4-85D1-95CA-415513A0355F}"/>
              </a:ext>
            </a:extLst>
          </p:cNvPr>
          <p:cNvSpPr>
            <a:spLocks noGrp="1"/>
          </p:cNvSpPr>
          <p:nvPr>
            <p:ph type="subTitle" idx="1" hasCustomPrompt="1"/>
          </p:nvPr>
        </p:nvSpPr>
        <p:spPr>
          <a:xfrm>
            <a:off x="811185" y="4724033"/>
            <a:ext cx="7000972" cy="1709423"/>
          </a:xfrm>
        </p:spPr>
        <p:txBody>
          <a:bodyPr lIns="0" tIns="0" rIns="0" bIns="0">
            <a:noAutofit/>
          </a:bodyPr>
          <a:lstStyle>
            <a:lvl1pPr marL="0" indent="0" algn="l">
              <a:buNone/>
              <a:defRPr sz="2400" b="1" i="0">
                <a:solidFill>
                  <a:schemeClr val="accent4"/>
                </a:solidFill>
                <a:latin typeface="+mj-lt"/>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grpSp>
        <p:nvGrpSpPr>
          <p:cNvPr id="2" name="Group 1">
            <a:extLst>
              <a:ext uri="{FF2B5EF4-FFF2-40B4-BE49-F238E27FC236}">
                <a16:creationId xmlns:a16="http://schemas.microsoft.com/office/drawing/2014/main" id="{1DCAF5C0-1B51-02B5-924D-230575353A0B}"/>
              </a:ext>
              <a:ext uri="{C183D7F6-B498-43B3-948B-1728B52AA6E4}">
                <adec:decorative xmlns:adec="http://schemas.microsoft.com/office/drawing/2017/decorative" val="1"/>
              </a:ext>
            </a:extLst>
          </p:cNvPr>
          <p:cNvGrpSpPr/>
          <p:nvPr userDrawn="1"/>
        </p:nvGrpSpPr>
        <p:grpSpPr>
          <a:xfrm rot="10800000">
            <a:off x="9829617" y="4724034"/>
            <a:ext cx="2133966" cy="2133966"/>
            <a:chOff x="9654699" y="2229295"/>
            <a:chExt cx="2133966" cy="2133966"/>
          </a:xfrm>
        </p:grpSpPr>
        <p:sp>
          <p:nvSpPr>
            <p:cNvPr id="3" name="Freeform 11">
              <a:extLst>
                <a:ext uri="{FF2B5EF4-FFF2-40B4-BE49-F238E27FC236}">
                  <a16:creationId xmlns:a16="http://schemas.microsoft.com/office/drawing/2014/main" id="{41AAE8D5-8E6A-7CBE-9018-DD8F3493D049}"/>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12">
              <a:extLst>
                <a:ext uri="{FF2B5EF4-FFF2-40B4-BE49-F238E27FC236}">
                  <a16:creationId xmlns:a16="http://schemas.microsoft.com/office/drawing/2014/main" id="{C694532E-B147-38A2-55EE-24483385016A}"/>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 name="Graphic 4">
            <a:extLst>
              <a:ext uri="{FF2B5EF4-FFF2-40B4-BE49-F238E27FC236}">
                <a16:creationId xmlns:a16="http://schemas.microsoft.com/office/drawing/2014/main" id="{114B3BE5-2D39-542C-00BB-A940C568E43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2884" r="34757"/>
          <a:stretch>
            <a:fillRect/>
          </a:stretch>
        </p:blipFill>
        <p:spPr>
          <a:xfrm>
            <a:off x="7717670" y="0"/>
            <a:ext cx="4474331" cy="3231221"/>
          </a:xfrm>
          <a:custGeom>
            <a:avLst/>
            <a:gdLst>
              <a:gd name="connsiteX0" fmla="*/ 0 w 4474331"/>
              <a:gd name="connsiteY0" fmla="*/ 0 h 3231221"/>
              <a:gd name="connsiteX1" fmla="*/ 4474331 w 4474331"/>
              <a:gd name="connsiteY1" fmla="*/ 0 h 3231221"/>
              <a:gd name="connsiteX2" fmla="*/ 4474331 w 4474331"/>
              <a:gd name="connsiteY2" fmla="*/ 3231221 h 3231221"/>
              <a:gd name="connsiteX3" fmla="*/ 0 w 4474331"/>
              <a:gd name="connsiteY3" fmla="*/ 3231221 h 3231221"/>
            </a:gdLst>
            <a:ahLst/>
            <a:cxnLst>
              <a:cxn ang="0">
                <a:pos x="connsiteX0" y="connsiteY0"/>
              </a:cxn>
              <a:cxn ang="0">
                <a:pos x="connsiteX1" y="connsiteY1"/>
              </a:cxn>
              <a:cxn ang="0">
                <a:pos x="connsiteX2" y="connsiteY2"/>
              </a:cxn>
              <a:cxn ang="0">
                <a:pos x="connsiteX3" y="connsiteY3"/>
              </a:cxn>
            </a:cxnLst>
            <a:rect l="l" t="t" r="r" b="b"/>
            <a:pathLst>
              <a:path w="4474331" h="3231221">
                <a:moveTo>
                  <a:pt x="0" y="0"/>
                </a:moveTo>
                <a:lnTo>
                  <a:pt x="4474331" y="0"/>
                </a:lnTo>
                <a:lnTo>
                  <a:pt x="4474331" y="3231221"/>
                </a:lnTo>
                <a:lnTo>
                  <a:pt x="0" y="3231221"/>
                </a:lnTo>
                <a:close/>
              </a:path>
            </a:pathLst>
          </a:custGeom>
        </p:spPr>
      </p:pic>
    </p:spTree>
    <p:extLst>
      <p:ext uri="{BB962C8B-B14F-4D97-AF65-F5344CB8AC3E}">
        <p14:creationId xmlns:p14="http://schemas.microsoft.com/office/powerpoint/2010/main" val="10850372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811185" y="629469"/>
            <a:ext cx="8961120" cy="5599062"/>
          </a:xfrm>
        </p:spPr>
        <p:txBody>
          <a:bodyPr lIns="0" tIns="0" rIns="0" bIns="0" anchor="ctr">
            <a:noAutofit/>
          </a:bodyPr>
          <a:lstStyle>
            <a:lvl1pPr marL="0" algn="l">
              <a:lnSpc>
                <a:spcPct val="80000"/>
              </a:lnSpc>
              <a:spcBef>
                <a:spcPts val="0"/>
              </a:spcBef>
              <a:spcAft>
                <a:spcPts val="0"/>
              </a:spcAft>
              <a:defRPr sz="7000"/>
            </a:lvl1pPr>
          </a:lstStyle>
          <a:p>
            <a:r>
              <a:rPr lang="en-US"/>
              <a:t>Click to add title</a:t>
            </a:r>
          </a:p>
        </p:txBody>
      </p:sp>
      <p:sp>
        <p:nvSpPr>
          <p:cNvPr id="6" name="Freeform 5">
            <a:extLst>
              <a:ext uri="{FF2B5EF4-FFF2-40B4-BE49-F238E27FC236}">
                <a16:creationId xmlns:a16="http://schemas.microsoft.com/office/drawing/2014/main" id="{CA65DB93-2357-6899-3DDD-DC79C877ADA2}"/>
              </a:ext>
              <a:ext uri="{C183D7F6-B498-43B3-948B-1728B52AA6E4}">
                <adec:decorative xmlns:adec="http://schemas.microsoft.com/office/drawing/2017/decorative" val="1"/>
              </a:ext>
            </a:extLst>
          </p:cNvPr>
          <p:cNvSpPr/>
          <p:nvPr userDrawn="1"/>
        </p:nvSpPr>
        <p:spPr>
          <a:xfrm>
            <a:off x="9729533" y="5801722"/>
            <a:ext cx="2115210" cy="1056278"/>
          </a:xfrm>
          <a:custGeom>
            <a:avLst/>
            <a:gdLst>
              <a:gd name="connsiteX0" fmla="*/ 1057605 w 2115210"/>
              <a:gd name="connsiteY0" fmla="*/ 0 h 1056278"/>
              <a:gd name="connsiteX1" fmla="*/ 2109820 w 2115210"/>
              <a:gd name="connsiteY1" fmla="*/ 949535 h 1056278"/>
              <a:gd name="connsiteX2" fmla="*/ 2115210 w 2115210"/>
              <a:gd name="connsiteY2" fmla="*/ 1056278 h 1056278"/>
              <a:gd name="connsiteX3" fmla="*/ 0 w 2115210"/>
              <a:gd name="connsiteY3" fmla="*/ 1056278 h 1056278"/>
              <a:gd name="connsiteX4" fmla="*/ 5390 w 2115210"/>
              <a:gd name="connsiteY4" fmla="*/ 949535 h 1056278"/>
              <a:gd name="connsiteX5" fmla="*/ 1057605 w 2115210"/>
              <a:gd name="connsiteY5" fmla="*/ 0 h 105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5210" h="1056278">
                <a:moveTo>
                  <a:pt x="1057605" y="0"/>
                </a:moveTo>
                <a:cubicBezTo>
                  <a:pt x="1605234" y="0"/>
                  <a:pt x="2055657" y="416196"/>
                  <a:pt x="2109820" y="949535"/>
                </a:cubicBezTo>
                <a:lnTo>
                  <a:pt x="2115210" y="1056278"/>
                </a:lnTo>
                <a:lnTo>
                  <a:pt x="0" y="1056278"/>
                </a:lnTo>
                <a:lnTo>
                  <a:pt x="5390" y="949535"/>
                </a:lnTo>
                <a:cubicBezTo>
                  <a:pt x="59553" y="416196"/>
                  <a:pt x="509976" y="0"/>
                  <a:pt x="105760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Object 1">
            <a:extLst>
              <a:ext uri="{FF2B5EF4-FFF2-40B4-BE49-F238E27FC236}">
                <a16:creationId xmlns:a16="http://schemas.microsoft.com/office/drawing/2014/main" id="{056E6431-5C32-6197-AA1B-37637943138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99852" y="0"/>
            <a:ext cx="1574573" cy="3954463"/>
          </a:xfrm>
          <a:prstGeom prst="rect">
            <a:avLst/>
          </a:prstGeom>
        </p:spPr>
      </p:pic>
    </p:spTree>
    <p:extLst>
      <p:ext uri="{BB962C8B-B14F-4D97-AF65-F5344CB8AC3E}">
        <p14:creationId xmlns:p14="http://schemas.microsoft.com/office/powerpoint/2010/main" val="2846503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smtClean="0"/>
              <a:t>9/4/2025</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3068000314"/>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AB134690-1557-4C89-A502-4959FE7FAD70}" type="datetimeFigureOut">
              <a:rPr lang="en-US" smtClean="0"/>
              <a:t>9/4/2025</a:t>
            </a:fld>
            <a:endParaRPr lang="en-US"/>
          </a:p>
        </p:txBody>
      </p:sp>
      <p:sp>
        <p:nvSpPr>
          <p:cNvPr id="9" name="Footer Placeholder 8"/>
          <p:cNvSpPr>
            <a:spLocks noGrp="1"/>
          </p:cNvSpPr>
          <p:nvPr>
            <p:ph type="ftr" sz="quarter" idx="11"/>
          </p:nvPr>
        </p:nvSpPr>
        <p:spPr/>
        <p:txBody>
          <a:bodyPr/>
          <a:lstStyle/>
          <a:p>
            <a:r>
              <a:rPr lang="en-US"/>
              <a:t>PRESENTATION TITLE</a:t>
            </a:r>
          </a:p>
        </p:txBody>
      </p:sp>
      <p:sp>
        <p:nvSpPr>
          <p:cNvPr id="10" name="Slide Number Placeholder 9"/>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2556251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smtClean="0"/>
              <a:t>9/4/2025</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521172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037C31-9E7A-4F99-8774-A0E530DE1A42}" type="datetimeFigureOut">
              <a:rPr lang="en-US" smtClean="0"/>
              <a:t>9/4/2025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7A6979-0714-4377-B894-6BE4C2D6E202}" type="slidenum">
              <a:rPr lang="en-US" smtClean="0"/>
              <a:t>‹#›</a:t>
            </a:fld>
            <a:endParaRPr lang="en-US"/>
          </a:p>
        </p:txBody>
      </p:sp>
      <p:sp>
        <p:nvSpPr>
          <p:cNvPr id="6" name="Freeform 5">
            <a:extLst>
              <a:ext uri="{FF2B5EF4-FFF2-40B4-BE49-F238E27FC236}">
                <a16:creationId xmlns:a16="http://schemas.microsoft.com/office/drawing/2014/main" id="{D435291B-7A2E-03B6-E90C-0E502B640673}"/>
              </a:ext>
              <a:ext uri="{C183D7F6-B498-43B3-948B-1728B52AA6E4}">
                <adec:decorative xmlns:adec="http://schemas.microsoft.com/office/drawing/2017/decorative" val="1"/>
              </a:ext>
            </a:extLst>
          </p:cNvPr>
          <p:cNvSpPr/>
          <p:nvPr userDrawn="1"/>
        </p:nvSpPr>
        <p:spPr>
          <a:xfrm>
            <a:off x="9729533" y="5801722"/>
            <a:ext cx="2115210" cy="1056278"/>
          </a:xfrm>
          <a:custGeom>
            <a:avLst/>
            <a:gdLst>
              <a:gd name="connsiteX0" fmla="*/ 1057605 w 2115210"/>
              <a:gd name="connsiteY0" fmla="*/ 0 h 1056278"/>
              <a:gd name="connsiteX1" fmla="*/ 2109820 w 2115210"/>
              <a:gd name="connsiteY1" fmla="*/ 949535 h 1056278"/>
              <a:gd name="connsiteX2" fmla="*/ 2115210 w 2115210"/>
              <a:gd name="connsiteY2" fmla="*/ 1056278 h 1056278"/>
              <a:gd name="connsiteX3" fmla="*/ 0 w 2115210"/>
              <a:gd name="connsiteY3" fmla="*/ 1056278 h 1056278"/>
              <a:gd name="connsiteX4" fmla="*/ 5390 w 2115210"/>
              <a:gd name="connsiteY4" fmla="*/ 949535 h 1056278"/>
              <a:gd name="connsiteX5" fmla="*/ 1057605 w 2115210"/>
              <a:gd name="connsiteY5" fmla="*/ 0 h 105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5210" h="1056278">
                <a:moveTo>
                  <a:pt x="1057605" y="0"/>
                </a:moveTo>
                <a:cubicBezTo>
                  <a:pt x="1605234" y="0"/>
                  <a:pt x="2055657" y="416196"/>
                  <a:pt x="2109820" y="949535"/>
                </a:cubicBezTo>
                <a:lnTo>
                  <a:pt x="2115210" y="1056278"/>
                </a:lnTo>
                <a:lnTo>
                  <a:pt x="0" y="1056278"/>
                </a:lnTo>
                <a:lnTo>
                  <a:pt x="5390" y="949535"/>
                </a:lnTo>
                <a:cubicBezTo>
                  <a:pt x="59553" y="416196"/>
                  <a:pt x="509976" y="0"/>
                  <a:pt x="105760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Object 1">
            <a:extLst>
              <a:ext uri="{FF2B5EF4-FFF2-40B4-BE49-F238E27FC236}">
                <a16:creationId xmlns:a16="http://schemas.microsoft.com/office/drawing/2014/main" id="{BCB18DE3-0A8F-9624-30D1-8B93CA2624D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99852" y="0"/>
            <a:ext cx="1574573" cy="3954463"/>
          </a:xfrm>
          <a:prstGeom prst="rect">
            <a:avLst/>
          </a:prstGeom>
        </p:spPr>
      </p:pic>
    </p:spTree>
    <p:extLst>
      <p:ext uri="{BB962C8B-B14F-4D97-AF65-F5344CB8AC3E}">
        <p14:creationId xmlns:p14="http://schemas.microsoft.com/office/powerpoint/2010/main" val="942134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smtClean="0"/>
              <a:t>9/4/2025</a:t>
            </a:fld>
            <a:endParaRPr lang="en-US"/>
          </a:p>
        </p:txBody>
      </p:sp>
      <p:sp>
        <p:nvSpPr>
          <p:cNvPr id="3" name="Footer Placeholder 2"/>
          <p:cNvSpPr>
            <a:spLocks noGrp="1"/>
          </p:cNvSpPr>
          <p:nvPr>
            <p:ph type="ftr" sz="quarter" idx="11"/>
          </p:nvPr>
        </p:nvSpPr>
        <p:spPr/>
        <p:txBody>
          <a:bodyPr/>
          <a:lstStyle/>
          <a:p>
            <a:r>
              <a:rPr lang="en-US"/>
              <a:t>PRESENTATION TITLE</a:t>
            </a:r>
          </a:p>
        </p:txBody>
      </p:sp>
      <p:sp>
        <p:nvSpPr>
          <p:cNvPr id="4" name="Slide Number Placeholder 3"/>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414770367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BE4249-C0D0-4B06-8692-E8BB871AF643}" type="datetimeFigureOut">
              <a:rPr lang="en-US" smtClean="0"/>
              <a:t>9/4/2025</a:t>
            </a:fld>
            <a:endParaRPr lang="en-US"/>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r>
              <a:rPr lang="en-US"/>
              <a:t>PRESENTATION TITLE</a:t>
            </a:r>
          </a:p>
        </p:txBody>
      </p:sp>
      <p:sp>
        <p:nvSpPr>
          <p:cNvPr id="7" name="Slide Number Placeholder 6"/>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419832291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042B0DB6-F5C7-45FB-8CF3-31B45F9C2DAC}" type="datetimeFigureOut">
              <a:rPr lang="en-US" smtClean="0"/>
              <a:t>9/4/2025</a:t>
            </a:fld>
            <a:endParaRPr lang="en-US"/>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r>
              <a:rPr lang="en-US"/>
              <a:t>PRESENTATION TITLE</a:t>
            </a:r>
          </a:p>
        </p:txBody>
      </p:sp>
      <p:sp>
        <p:nvSpPr>
          <p:cNvPr id="7" name="Slide Number Placeholder 6"/>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125518897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smtClean="0"/>
              <a:t>9/4/2025</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r>
              <a:rPr lang="en-US"/>
              <a:t>PRESENTATION TITLE</a:t>
            </a:r>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288153364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698" r:id="rId14"/>
    <p:sldLayoutId id="2147483699" r:id="rId15"/>
    <p:sldLayoutId id="2147483703" r:id="rId16"/>
    <p:sldLayoutId id="2147483705" r:id="rId17"/>
    <p:sldLayoutId id="2147483709" r:id="rId18"/>
    <p:sldLayoutId id="2147483649" r:id="rId19"/>
    <p:sldLayoutId id="2147483757" r:id="rId20"/>
    <p:sldLayoutId id="2147483722" r:id="rId21"/>
    <p:sldLayoutId id="2147483724" r:id="rId22"/>
    <p:sldLayoutId id="2147483725" r:id="rId23"/>
    <p:sldLayoutId id="2147483726" r:id="rId24"/>
    <p:sldLayoutId id="2147483727" r:id="rId25"/>
    <p:sldLayoutId id="2147483728" r:id="rId26"/>
    <p:sldLayoutId id="2147483729" r:id="rId27"/>
  </p:sldLayoutIdLst>
  <p:hf sldNum="0" hdr="0" ftr="0" dt="0"/>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0.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0.xml"/><Relationship Id="rId5" Type="http://schemas.openxmlformats.org/officeDocument/2006/relationships/image" Target="../media/image29.jpe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hyperlink" Target="https://www.nserc-crsng.gc.ca/NSERC-CRSNG/Policies-Politiques/EDI_guidance-Conseils_EDI_eng.asp" TargetMode="External"/><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hyperlink" Target="https://cihr-irsc.gc.ca/e/52553.html"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www.canada.ca/en/research-coordinating-committee/news/2022/04/crcc-announces-membership-leadership-circle.html" TargetMode="External"/><Relationship Id="rId3" Type="http://schemas.openxmlformats.org/officeDocument/2006/relationships/hyperlink" Target="https://www.sshrc-crsh.gc.ca/society-societe/community-communite/indigenous_research-recherche_autochtone/index-eng.aspx" TargetMode="External"/><Relationship Id="rId7" Type="http://schemas.openxmlformats.org/officeDocument/2006/relationships/hyperlink" Target="https://www.sshrc-crsh.gc.ca/funding-financement/merit_review-evaluation_du_merite/guidelines_research-lignes_directrices_recherche-eng.aspx" TargetMode="External"/><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hyperlink" Target="https://www.sshrc-crsh.gc.ca/funding-financement/programs-programmes/definitions-eng.aspx#a0" TargetMode="External"/><Relationship Id="rId5" Type="http://schemas.openxmlformats.org/officeDocument/2006/relationships/image" Target="../media/image33.png"/><Relationship Id="rId10" Type="http://schemas.openxmlformats.org/officeDocument/2006/relationships/hyperlink" Target="https://ethics.gc.ca/eng/tcps2-eptc2_2018_chapter9-chapitre9.html" TargetMode="External"/><Relationship Id="rId4" Type="http://schemas.openxmlformats.org/officeDocument/2006/relationships/image" Target="../media/image32.jpeg"/><Relationship Id="rId9" Type="http://schemas.openxmlformats.org/officeDocument/2006/relationships/hyperlink" Target="https://www.sshrc-crsh.gc.ca/about-au_sujet/policies-politiques/statements-enonces/indigenous_research-recherche_autochtone-eng.aspx"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www.cihr-irsc-igh-isfh.ca/" TargetMode="External"/><Relationship Id="rId5" Type="http://schemas.openxmlformats.org/officeDocument/2006/relationships/hyperlink" Target="https://cihr-irsc.gc.ca/e/50836.html" TargetMode="Externa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hyperlink" Target="http://www.ktecop.ca/" TargetMode="External"/><Relationship Id="rId7" Type="http://schemas.openxmlformats.org/officeDocument/2006/relationships/image" Target="../media/image39.png"/><Relationship Id="rId2" Type="http://schemas.openxmlformats.org/officeDocument/2006/relationships/hyperlink" Target="https://sshrc-crsh.canada.ca/en/funding/policies-regulations-and-guidelines/guidelines-effective-knowledge-mobilization.aspx#6" TargetMode="Externa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hyperlink" Target="https://www.nce-rce.gc.ca/AnnualMeeting-ReunionAnnuelle/2014/Presentations-Presentations/NCE-RCE/02-05-DavidPhipps.pdf"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nserc-crsng.gc.ca/ResearchPortal-PortailDeRecherche/Instructions-Instructions/CGS_M-BESC_M_eng.asp"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hyperlink" Target="https://www.nserc-crsng.gc.ca/Students-Etudiants/PG-CS/CGSD-BESCD_eng.asp"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hyperlink" Target="https://www.nserc-crsng.gc.ca/NSERC-CRSNG/Policies-Politiques/assessment_of_contributions-evaluation_des_contributions_eng.asp" TargetMode="External"/><Relationship Id="rId7" Type="http://schemas.openxmlformats.org/officeDocument/2006/relationships/hyperlink" Target="https://cihr-irsc.gc.ca/e/51731.html"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hyperlink" Target="https://cihr-irsc.gc.ca/e/50509.html" TargetMode="External"/><Relationship Id="rId5" Type="http://schemas.openxmlformats.org/officeDocument/2006/relationships/hyperlink" Target="https://sshrc-crsh.canada.ca/en/funding/policies-regulations-and-guidelines/guidelines-effective-research-training.aspx" TargetMode="External"/><Relationship Id="rId4" Type="http://schemas.openxmlformats.org/officeDocument/2006/relationships/hyperlink" Target="https://cihr-irsc.gc.ca/e/50517.html" TargetMode="External"/><Relationship Id="rId9"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hyperlink" Target="mailto:graduatefinance@trentu.ca"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sshrc-crsh.canada.ca/funding-financement/nfrf-fnfr/resources-ressources/standards-normes-eng.aspx" TargetMode="External"/><Relationship Id="rId2" Type="http://schemas.openxmlformats.org/officeDocument/2006/relationships/hyperlink" Target="https://www.nserc-crsng.gc.ca/OnlineServices-ServicesEnLigne/pdfatt2_eng.asp" TargetMode="Externa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0.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hyperlink" Target="https://www.nserc-crsng.gc.ca/OnlineServices-ServicesEnLigne/pdfatt2_eng.asp"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www.nserc-crsng.gc.ca/Students-Etudiants/Guides-Guides/TriRTA-TriBFR_eng.asp" TargetMode="External"/><Relationship Id="rId1" Type="http://schemas.openxmlformats.org/officeDocument/2006/relationships/slideLayout" Target="../slideLayouts/slideLayout9.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 name="Picture 3" descr="People sitting with laptop">
            <a:extLst>
              <a:ext uri="{FF2B5EF4-FFF2-40B4-BE49-F238E27FC236}">
                <a16:creationId xmlns:a16="http://schemas.microsoft.com/office/drawing/2014/main" id="{EABA2BF6-0DA6-55F7-CEA7-BBC7045584DC}"/>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20" y="10"/>
            <a:ext cx="12191980" cy="4571990"/>
          </a:xfrm>
          <a:prstGeom prst="rect">
            <a:avLst/>
          </a:prstGeom>
        </p:spPr>
      </p:pic>
      <p:sp>
        <p:nvSpPr>
          <p:cNvPr id="2" name="Title 1">
            <a:extLst>
              <a:ext uri="{FF2B5EF4-FFF2-40B4-BE49-F238E27FC236}">
                <a16:creationId xmlns:a16="http://schemas.microsoft.com/office/drawing/2014/main" id="{008315D2-7F57-AF2A-38D7-558098789073}"/>
              </a:ext>
            </a:extLst>
          </p:cNvPr>
          <p:cNvSpPr>
            <a:spLocks noGrp="1"/>
          </p:cNvSpPr>
          <p:nvPr>
            <p:ph type="title"/>
          </p:nvPr>
        </p:nvSpPr>
        <p:spPr>
          <a:xfrm>
            <a:off x="1600200" y="4191000"/>
            <a:ext cx="8991600" cy="1261872"/>
          </a:xfrm>
        </p:spPr>
        <p:txBody>
          <a:bodyPr vert="horz" lIns="274320" tIns="182880" rIns="274320" bIns="182880" rtlCol="0" anchor="ctr" anchorCtr="1">
            <a:normAutofit/>
          </a:bodyPr>
          <a:lstStyle/>
          <a:p>
            <a:r>
              <a:rPr lang="en-US" sz="2100" b="1">
                <a:solidFill>
                  <a:srgbClr val="262626"/>
                </a:solidFill>
              </a:rPr>
              <a:t>Scholarship Applications </a:t>
            </a:r>
            <a:br>
              <a:rPr lang="en-US" sz="2100" b="1">
                <a:solidFill>
                  <a:srgbClr val="262626"/>
                </a:solidFill>
              </a:rPr>
            </a:br>
            <a:r>
              <a:rPr lang="en-US" sz="2100" b="1">
                <a:solidFill>
                  <a:srgbClr val="262626"/>
                </a:solidFill>
              </a:rPr>
              <a:t>Outline of Proposed Research</a:t>
            </a:r>
            <a:br>
              <a:rPr lang="en-US" sz="2100" b="1">
                <a:solidFill>
                  <a:srgbClr val="262626"/>
                </a:solidFill>
              </a:rPr>
            </a:br>
            <a:r>
              <a:rPr lang="en-US" sz="2100" b="1">
                <a:solidFill>
                  <a:srgbClr val="262626"/>
                </a:solidFill>
              </a:rPr>
              <a:t>2025-26</a:t>
            </a:r>
          </a:p>
        </p:txBody>
      </p:sp>
      <p:sp>
        <p:nvSpPr>
          <p:cNvPr id="3" name="TextBox 2">
            <a:extLst>
              <a:ext uri="{FF2B5EF4-FFF2-40B4-BE49-F238E27FC236}">
                <a16:creationId xmlns:a16="http://schemas.microsoft.com/office/drawing/2014/main" id="{126880E3-5630-70B5-195A-4546BBFBBA75}"/>
              </a:ext>
            </a:extLst>
          </p:cNvPr>
          <p:cNvSpPr txBox="1"/>
          <p:nvPr/>
        </p:nvSpPr>
        <p:spPr>
          <a:xfrm>
            <a:off x="96012" y="5861304"/>
            <a:ext cx="3008376" cy="923330"/>
          </a:xfrm>
          <a:prstGeom prst="rect">
            <a:avLst/>
          </a:prstGeom>
          <a:noFill/>
        </p:spPr>
        <p:txBody>
          <a:bodyPr wrap="square" rtlCol="0">
            <a:spAutoFit/>
          </a:bodyPr>
          <a:lstStyle/>
          <a:p>
            <a:r>
              <a:rPr lang="en-US"/>
              <a:t>Jane Rennie</a:t>
            </a:r>
          </a:p>
          <a:p>
            <a:r>
              <a:rPr lang="en-US"/>
              <a:t>Graduate Finance Officer</a:t>
            </a:r>
          </a:p>
          <a:p>
            <a:r>
              <a:rPr lang="en-US"/>
              <a:t>School of Graduate Studies</a:t>
            </a:r>
            <a:endParaRPr lang="en-CA"/>
          </a:p>
        </p:txBody>
      </p:sp>
    </p:spTree>
    <p:extLst>
      <p:ext uri="{BB962C8B-B14F-4D97-AF65-F5344CB8AC3E}">
        <p14:creationId xmlns:p14="http://schemas.microsoft.com/office/powerpoint/2010/main" val="342140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AD8E9-D880-3AAD-1547-8126D7A98FED}"/>
              </a:ext>
            </a:extLst>
          </p:cNvPr>
          <p:cNvSpPr>
            <a:spLocks noGrp="1"/>
          </p:cNvSpPr>
          <p:nvPr>
            <p:ph type="title"/>
          </p:nvPr>
        </p:nvSpPr>
        <p:spPr>
          <a:xfrm>
            <a:off x="5106414" y="456438"/>
            <a:ext cx="6533897" cy="1016508"/>
          </a:xfrm>
        </p:spPr>
        <p:txBody>
          <a:bodyPr vert="horz" lIns="182880" tIns="182880" rIns="182880" bIns="182880" rtlCol="0" anchor="ctr">
            <a:normAutofit fontScale="90000"/>
          </a:bodyPr>
          <a:lstStyle/>
          <a:p>
            <a:r>
              <a:rPr lang="en-US"/>
              <a:t>NSERC / SSHRC / CIHR </a:t>
            </a:r>
            <a:br>
              <a:rPr lang="en-US"/>
            </a:br>
            <a:r>
              <a:rPr lang="en-US" err="1"/>
              <a:t>CGrS</a:t>
            </a:r>
            <a:r>
              <a:rPr lang="en-US"/>
              <a:t> M Instructions</a:t>
            </a:r>
          </a:p>
        </p:txBody>
      </p:sp>
      <p:pic>
        <p:nvPicPr>
          <p:cNvPr id="10" name="Picture 9">
            <a:extLst>
              <a:ext uri="{FF2B5EF4-FFF2-40B4-BE49-F238E27FC236}">
                <a16:creationId xmlns:a16="http://schemas.microsoft.com/office/drawing/2014/main" id="{BC1F88C8-223E-EA21-7F34-630AD31B84E2}"/>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rcRect r="-1"/>
          <a:stretch>
            <a:fillRect/>
          </a:stretch>
        </p:blipFill>
        <p:spPr>
          <a:xfrm>
            <a:off x="960121" y="964692"/>
            <a:ext cx="3707652" cy="2303442"/>
          </a:xfrm>
          <a:prstGeom prst="rect">
            <a:avLst/>
          </a:prstGeom>
          <a:ln w="31750" cap="sq">
            <a:solidFill>
              <a:srgbClr val="FFFFFF"/>
            </a:solidFill>
            <a:miter lim="800000"/>
          </a:ln>
        </p:spPr>
      </p:pic>
      <p:pic>
        <p:nvPicPr>
          <p:cNvPr id="6" name="Picture 5">
            <a:extLst>
              <a:ext uri="{FF2B5EF4-FFF2-40B4-BE49-F238E27FC236}">
                <a16:creationId xmlns:a16="http://schemas.microsoft.com/office/drawing/2014/main" id="{0539ED51-8137-DE58-E34C-767FB7C6C3B4}"/>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rcRect r="-1" b="-1"/>
          <a:stretch>
            <a:fillRect/>
          </a:stretch>
        </p:blipFill>
        <p:spPr>
          <a:xfrm>
            <a:off x="960120" y="3589868"/>
            <a:ext cx="3707652" cy="2294537"/>
          </a:xfrm>
          <a:prstGeom prst="rect">
            <a:avLst/>
          </a:prstGeom>
          <a:ln w="31750" cap="sq">
            <a:solidFill>
              <a:srgbClr val="FFFFFF"/>
            </a:solidFill>
            <a:miter lim="800000"/>
          </a:ln>
        </p:spPr>
      </p:pic>
      <p:sp>
        <p:nvSpPr>
          <p:cNvPr id="5" name="TextBox 4">
            <a:extLst>
              <a:ext uri="{FF2B5EF4-FFF2-40B4-BE49-F238E27FC236}">
                <a16:creationId xmlns:a16="http://schemas.microsoft.com/office/drawing/2014/main" id="{D2BD3499-FD21-7DD4-1126-06611E60D0F9}"/>
              </a:ext>
            </a:extLst>
          </p:cNvPr>
          <p:cNvSpPr txBox="1"/>
          <p:nvPr/>
        </p:nvSpPr>
        <p:spPr>
          <a:xfrm>
            <a:off x="5057134" y="1728216"/>
            <a:ext cx="6665474" cy="4459223"/>
          </a:xfrm>
          <a:prstGeom prst="rect">
            <a:avLst/>
          </a:prstGeom>
        </p:spPr>
        <p:txBody>
          <a:bodyPr vert="horz" lIns="91440" tIns="45720" rIns="91440" bIns="45720" rtlCol="0">
            <a:normAutofit fontScale="92500" lnSpcReduction="20000"/>
          </a:bodyPr>
          <a:lstStyle/>
          <a:p>
            <a:pPr defTabSz="914400">
              <a:lnSpc>
                <a:spcPct val="90000"/>
              </a:lnSpc>
              <a:spcBef>
                <a:spcPts val="1200"/>
              </a:spcBef>
              <a:buClr>
                <a:schemeClr val="accent2"/>
              </a:buClr>
            </a:pPr>
            <a:r>
              <a:rPr lang="en-US" sz="1700" b="1" i="0">
                <a:solidFill>
                  <a:schemeClr val="tx1">
                    <a:lumMod val="85000"/>
                    <a:lumOff val="15000"/>
                  </a:schemeClr>
                </a:solidFill>
                <a:effectLst/>
              </a:rPr>
              <a:t>Outline of proposed research </a:t>
            </a:r>
            <a:r>
              <a:rPr lang="en-US" sz="1700" b="0" i="0">
                <a:solidFill>
                  <a:schemeClr val="tx1">
                    <a:lumMod val="85000"/>
                    <a:lumOff val="15000"/>
                  </a:schemeClr>
                </a:solidFill>
                <a:effectLst/>
              </a:rPr>
              <a:t>(one page maximum)</a:t>
            </a:r>
          </a:p>
          <a:p>
            <a:pPr marL="400050" indent="-228600" defTabSz="914400">
              <a:lnSpc>
                <a:spcPct val="90000"/>
              </a:lnSpc>
              <a:spcBef>
                <a:spcPts val="1200"/>
              </a:spcBef>
              <a:buClr>
                <a:schemeClr val="accent2"/>
              </a:buClr>
              <a:buFont typeface="Arial" panose="020B0604020202020204" pitchFamily="34" charset="0"/>
              <a:buChar char="•"/>
            </a:pPr>
            <a:r>
              <a:rPr lang="en-US" sz="1700" b="0" i="0">
                <a:solidFill>
                  <a:schemeClr val="tx1">
                    <a:lumMod val="85000"/>
                    <a:lumOff val="15000"/>
                  </a:schemeClr>
                </a:solidFill>
                <a:effectLst/>
              </a:rPr>
              <a:t>Provide a detailed description of your proposed research project for the period during which you will hold the award. </a:t>
            </a:r>
          </a:p>
          <a:p>
            <a:pPr marL="400050" indent="-228600" defTabSz="914400">
              <a:lnSpc>
                <a:spcPct val="90000"/>
              </a:lnSpc>
              <a:spcBef>
                <a:spcPts val="1200"/>
              </a:spcBef>
              <a:buClr>
                <a:schemeClr val="accent2"/>
              </a:buClr>
              <a:buFont typeface="Arial" panose="020B0604020202020204" pitchFamily="34" charset="0"/>
              <a:buChar char="•"/>
            </a:pPr>
            <a:r>
              <a:rPr lang="en-US" sz="1700" b="0" i="0">
                <a:solidFill>
                  <a:schemeClr val="tx1">
                    <a:lumMod val="85000"/>
                    <a:lumOff val="15000"/>
                  </a:schemeClr>
                </a:solidFill>
                <a:effectLst/>
              </a:rPr>
              <a:t>Be as specific as possible. </a:t>
            </a:r>
          </a:p>
          <a:p>
            <a:pPr marL="400050" indent="-228600" defTabSz="914400">
              <a:lnSpc>
                <a:spcPct val="90000"/>
              </a:lnSpc>
              <a:spcBef>
                <a:spcPts val="1200"/>
              </a:spcBef>
              <a:buClr>
                <a:schemeClr val="accent2"/>
              </a:buClr>
              <a:buFont typeface="Arial" panose="020B0604020202020204" pitchFamily="34" charset="0"/>
              <a:buChar char="•"/>
            </a:pPr>
            <a:r>
              <a:rPr lang="en-US" sz="1700" b="0" i="0">
                <a:solidFill>
                  <a:schemeClr val="tx1">
                    <a:lumMod val="85000"/>
                    <a:lumOff val="15000"/>
                  </a:schemeClr>
                </a:solidFill>
                <a:effectLst/>
              </a:rPr>
              <a:t>Provide background information to position your proposed research within the context of current knowledge in the field.</a:t>
            </a:r>
          </a:p>
          <a:p>
            <a:pPr marL="400050" indent="-228600" defTabSz="914400">
              <a:lnSpc>
                <a:spcPct val="90000"/>
              </a:lnSpc>
              <a:spcBef>
                <a:spcPts val="1200"/>
              </a:spcBef>
              <a:buClr>
                <a:schemeClr val="accent2"/>
              </a:buClr>
              <a:buFont typeface="Arial" panose="020B0604020202020204" pitchFamily="34" charset="0"/>
              <a:buChar char="•"/>
            </a:pPr>
            <a:r>
              <a:rPr lang="en-US" sz="1700" b="0" i="0">
                <a:solidFill>
                  <a:schemeClr val="tx1">
                    <a:lumMod val="85000"/>
                    <a:lumOff val="15000"/>
                  </a:schemeClr>
                </a:solidFill>
                <a:effectLst/>
              </a:rPr>
              <a:t>State the objectives and hypothesis and outline the experimental or theoretical approach to be taken (citing literature pertinent to the proposal) and the methods and procedures to be used. </a:t>
            </a:r>
          </a:p>
          <a:p>
            <a:pPr marL="400050" indent="-228600" defTabSz="914400">
              <a:lnSpc>
                <a:spcPct val="90000"/>
              </a:lnSpc>
              <a:spcBef>
                <a:spcPts val="1200"/>
              </a:spcBef>
              <a:buClr>
                <a:schemeClr val="accent2"/>
              </a:buClr>
              <a:buFont typeface="Arial" panose="020B0604020202020204" pitchFamily="34" charset="0"/>
              <a:buChar char="•"/>
            </a:pPr>
            <a:r>
              <a:rPr lang="en-US" sz="1700" b="0" i="0">
                <a:solidFill>
                  <a:schemeClr val="tx1">
                    <a:lumMod val="85000"/>
                    <a:lumOff val="15000"/>
                  </a:schemeClr>
                </a:solidFill>
                <a:effectLst/>
              </a:rPr>
              <a:t>State the significance of the proposed research to a field or fields in the health sciences, natural sciences and/or engineering or social sciences and/or humanities, as appropriate.</a:t>
            </a:r>
            <a:r>
              <a:rPr kumimoji="0" lang="en-US" sz="1700" b="0" i="0" u="none" strike="noStrike" cap="none" spc="0" normalizeH="0" baseline="0" noProof="0">
                <a:ln>
                  <a:noFill/>
                </a:ln>
                <a:solidFill>
                  <a:schemeClr val="tx1">
                    <a:lumMod val="85000"/>
                    <a:lumOff val="15000"/>
                  </a:schemeClr>
                </a:solidFill>
                <a:effectLst/>
                <a:uLnTx/>
                <a:uFillTx/>
              </a:rPr>
              <a:t> </a:t>
            </a:r>
          </a:p>
          <a:p>
            <a:pPr marL="400050" indent="-228600" defTabSz="914400">
              <a:lnSpc>
                <a:spcPct val="90000"/>
              </a:lnSpc>
              <a:spcBef>
                <a:spcPts val="1200"/>
              </a:spcBef>
              <a:buClr>
                <a:schemeClr val="accent2"/>
              </a:buClr>
              <a:buFont typeface="Arial" panose="020B0604020202020204" pitchFamily="34" charset="0"/>
              <a:buChar char="•"/>
            </a:pPr>
            <a:r>
              <a:rPr kumimoji="0" lang="en-US" sz="1700" b="0" i="0" u="none" strike="noStrike" cap="none" spc="0" normalizeH="0" baseline="0" noProof="0">
                <a:ln>
                  <a:noFill/>
                </a:ln>
                <a:solidFill>
                  <a:schemeClr val="tx1">
                    <a:lumMod val="85000"/>
                    <a:lumOff val="15000"/>
                  </a:schemeClr>
                </a:solidFill>
                <a:effectLst/>
                <a:uLnTx/>
                <a:uFillTx/>
              </a:rPr>
              <a:t>Provide projected timelines for the research, including community consultation, plans for collaboration, and knowledge translation strategies. </a:t>
            </a:r>
          </a:p>
          <a:p>
            <a:pPr marL="400050" indent="-228600" defTabSz="914400">
              <a:lnSpc>
                <a:spcPct val="90000"/>
              </a:lnSpc>
              <a:spcBef>
                <a:spcPts val="1200"/>
              </a:spcBef>
              <a:buClr>
                <a:schemeClr val="accent2"/>
              </a:buClr>
              <a:buFont typeface="Arial" panose="020B0604020202020204" pitchFamily="34" charset="0"/>
              <a:buChar char="•"/>
            </a:pPr>
            <a:r>
              <a:rPr kumimoji="0" lang="en-US" sz="1700" b="0" i="0" u="none" strike="noStrike" cap="none" spc="0" normalizeH="0" baseline="0" noProof="0">
                <a:ln>
                  <a:noFill/>
                </a:ln>
                <a:solidFill>
                  <a:schemeClr val="tx1">
                    <a:lumMod val="85000"/>
                    <a:lumOff val="15000"/>
                  </a:schemeClr>
                </a:solidFill>
                <a:effectLst/>
                <a:uLnTx/>
                <a:uFillTx/>
              </a:rPr>
              <a:t>Where applicable, address how your research complies with established research-related policies and protocols (e.g., protocols for conducting research respectfully involving and engaging the First Nations, Inuit and Métis Peoples of Canada; approvals for research involving the use of humans, animals or biohazards).</a:t>
            </a:r>
          </a:p>
          <a:p>
            <a:pPr marL="400050" indent="-228600" defTabSz="914400">
              <a:lnSpc>
                <a:spcPct val="90000"/>
              </a:lnSpc>
              <a:spcBef>
                <a:spcPts val="1000"/>
              </a:spcBef>
              <a:spcAft>
                <a:spcPts val="1200"/>
              </a:spcAft>
              <a:buClr>
                <a:schemeClr val="accent2"/>
              </a:buClr>
              <a:buFont typeface="Arial" panose="020B0604020202020204" pitchFamily="34" charset="0"/>
              <a:buChar char="•"/>
            </a:pPr>
            <a:endParaRPr lang="en-US" sz="700" b="0" i="0">
              <a:solidFill>
                <a:schemeClr val="tx1">
                  <a:lumMod val="85000"/>
                  <a:lumOff val="15000"/>
                </a:schemeClr>
              </a:solidFill>
              <a:effectLst/>
            </a:endParaRPr>
          </a:p>
          <a:p>
            <a:pPr marL="0" marR="0" lvl="0" indent="-228600" defTabSz="914400" fontAlgn="auto">
              <a:lnSpc>
                <a:spcPct val="90000"/>
              </a:lnSpc>
              <a:spcBef>
                <a:spcPts val="1000"/>
              </a:spcBef>
              <a:spcAft>
                <a:spcPts val="0"/>
              </a:spcAft>
              <a:buClr>
                <a:schemeClr val="accent2"/>
              </a:buClr>
              <a:buSzTx/>
              <a:buFont typeface="Arial" panose="020B0604020202020204" pitchFamily="34" charset="0"/>
              <a:buChar char="•"/>
              <a:tabLst/>
              <a:defRPr/>
            </a:pPr>
            <a:endParaRPr kumimoji="0" lang="en-US" sz="700" b="0" i="0" u="none" strike="noStrike" cap="none" spc="0" normalizeH="0" baseline="0" noProof="0">
              <a:ln>
                <a:noFill/>
              </a:ln>
              <a:solidFill>
                <a:schemeClr val="tx1">
                  <a:lumMod val="85000"/>
                  <a:lumOff val="15000"/>
                </a:schemeClr>
              </a:solidFill>
              <a:effectLst/>
              <a:uLnTx/>
              <a:uFillTx/>
            </a:endParaRPr>
          </a:p>
        </p:txBody>
      </p:sp>
    </p:spTree>
    <p:extLst>
      <p:ext uri="{BB962C8B-B14F-4D97-AF65-F5344CB8AC3E}">
        <p14:creationId xmlns:p14="http://schemas.microsoft.com/office/powerpoint/2010/main" val="1551496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94F64E6A-449E-E818-C8F4-FD50947010DA}"/>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C1843FD2-D318-0CA3-8D73-62985DE50292}"/>
              </a:ext>
            </a:extLst>
          </p:cNvPr>
          <p:cNvSpPr>
            <a:spLocks noGrp="1"/>
          </p:cNvSpPr>
          <p:nvPr>
            <p:ph type="title"/>
          </p:nvPr>
        </p:nvSpPr>
        <p:spPr>
          <a:xfrm>
            <a:off x="1600200" y="3513475"/>
            <a:ext cx="8991600" cy="1645759"/>
          </a:xfrm>
        </p:spPr>
        <p:txBody>
          <a:bodyPr vert="horz" lIns="274320" tIns="182880" rIns="274320" bIns="182880" rtlCol="0" anchor="ctr" anchorCtr="1">
            <a:normAutofit/>
          </a:bodyPr>
          <a:lstStyle/>
          <a:p>
            <a:r>
              <a:rPr lang="en-US" sz="3800">
                <a:solidFill>
                  <a:srgbClr val="262626"/>
                </a:solidFill>
              </a:rPr>
              <a:t>Various Frameworks Outline of Proposed Research</a:t>
            </a:r>
          </a:p>
        </p:txBody>
      </p:sp>
      <p:pic>
        <p:nvPicPr>
          <p:cNvPr id="3" name="Picture 2">
            <a:extLst>
              <a:ext uri="{FF2B5EF4-FFF2-40B4-BE49-F238E27FC236}">
                <a16:creationId xmlns:a16="http://schemas.microsoft.com/office/drawing/2014/main" id="{6C2469F7-D8E7-53F2-D1A7-5A7C1729ED51}"/>
              </a:ext>
              <a:ext uri="{C183D7F6-B498-43B3-948B-1728B52AA6E4}">
                <adec:decorative xmlns:adec="http://schemas.microsoft.com/office/drawing/2017/decorative" val="1"/>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1532558" y="827802"/>
            <a:ext cx="2889504" cy="2258568"/>
          </a:xfrm>
          <a:prstGeom prst="rect">
            <a:avLst/>
          </a:prstGeom>
          <a:ln w="38100" cap="sq">
            <a:solidFill>
              <a:srgbClr val="FFFFFF"/>
            </a:solidFill>
            <a:miter lim="800000"/>
          </a:ln>
        </p:spPr>
      </p:pic>
      <p:pic>
        <p:nvPicPr>
          <p:cNvPr id="2" name="Picture 1">
            <a:extLst>
              <a:ext uri="{FF2B5EF4-FFF2-40B4-BE49-F238E27FC236}">
                <a16:creationId xmlns:a16="http://schemas.microsoft.com/office/drawing/2014/main" id="{B0AD98A0-A2FA-7013-556D-8593661DB7CD}"/>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4652961" y="826479"/>
            <a:ext cx="2889504" cy="2261215"/>
          </a:xfrm>
          <a:prstGeom prst="rect">
            <a:avLst/>
          </a:prstGeom>
          <a:ln w="38100" cap="sq">
            <a:solidFill>
              <a:srgbClr val="FFFFFF"/>
            </a:solidFill>
            <a:miter lim="800000"/>
          </a:ln>
        </p:spPr>
      </p:pic>
      <p:pic>
        <p:nvPicPr>
          <p:cNvPr id="4" name="Picture 3">
            <a:extLst>
              <a:ext uri="{FF2B5EF4-FFF2-40B4-BE49-F238E27FC236}">
                <a16:creationId xmlns:a16="http://schemas.microsoft.com/office/drawing/2014/main" id="{0260C980-B253-1B72-F31C-84BB09338AFC}"/>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rcRect r="-3"/>
          <a:stretch>
            <a:fillRect/>
          </a:stretch>
        </p:blipFill>
        <p:spPr>
          <a:xfrm>
            <a:off x="7773364" y="826479"/>
            <a:ext cx="2886078" cy="2261215"/>
          </a:xfrm>
          <a:prstGeom prst="rect">
            <a:avLst/>
          </a:prstGeom>
          <a:ln w="38100" cap="sq">
            <a:solidFill>
              <a:srgbClr val="FFFFFF"/>
            </a:solidFill>
            <a:miter lim="800000"/>
          </a:ln>
        </p:spPr>
      </p:pic>
    </p:spTree>
    <p:extLst>
      <p:ext uri="{BB962C8B-B14F-4D97-AF65-F5344CB8AC3E}">
        <p14:creationId xmlns:p14="http://schemas.microsoft.com/office/powerpoint/2010/main" val="110239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7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EF280-C744-D1E9-5B47-D43FFD232F7A}"/>
              </a:ext>
            </a:extLst>
          </p:cNvPr>
          <p:cNvSpPr>
            <a:spLocks noGrp="1"/>
          </p:cNvSpPr>
          <p:nvPr>
            <p:ph type="title"/>
          </p:nvPr>
        </p:nvSpPr>
        <p:spPr>
          <a:xfrm>
            <a:off x="1295810" y="378758"/>
            <a:ext cx="9600379" cy="1188720"/>
          </a:xfrm>
        </p:spPr>
        <p:txBody>
          <a:bodyPr/>
          <a:lstStyle/>
          <a:p>
            <a:r>
              <a:rPr lang="en-US"/>
              <a:t>Various Proposal Frameworks</a:t>
            </a:r>
          </a:p>
        </p:txBody>
      </p:sp>
      <p:sp>
        <p:nvSpPr>
          <p:cNvPr id="5" name="Text Placeholder 4">
            <a:extLst>
              <a:ext uri="{FF2B5EF4-FFF2-40B4-BE49-F238E27FC236}">
                <a16:creationId xmlns:a16="http://schemas.microsoft.com/office/drawing/2014/main" id="{F0824037-FAB6-A76D-8B81-D311DB472EEE}"/>
              </a:ext>
            </a:extLst>
          </p:cNvPr>
          <p:cNvSpPr>
            <a:spLocks noGrp="1"/>
          </p:cNvSpPr>
          <p:nvPr>
            <p:ph type="body" idx="1"/>
          </p:nvPr>
        </p:nvSpPr>
        <p:spPr>
          <a:xfrm>
            <a:off x="1583436" y="1828802"/>
            <a:ext cx="4270248" cy="484632"/>
          </a:xfrm>
        </p:spPr>
        <p:txBody>
          <a:bodyPr/>
          <a:lstStyle/>
          <a:p>
            <a:pPr algn="l"/>
            <a:r>
              <a:rPr lang="en-US" b="1"/>
              <a:t>Hour-Glass Style </a:t>
            </a:r>
          </a:p>
        </p:txBody>
      </p:sp>
      <p:sp>
        <p:nvSpPr>
          <p:cNvPr id="6" name="Content Placeholder 5">
            <a:extLst>
              <a:ext uri="{FF2B5EF4-FFF2-40B4-BE49-F238E27FC236}">
                <a16:creationId xmlns:a16="http://schemas.microsoft.com/office/drawing/2014/main" id="{A2287B0D-690F-4794-91E4-59E40144BD56}"/>
              </a:ext>
            </a:extLst>
          </p:cNvPr>
          <p:cNvSpPr>
            <a:spLocks noGrp="1"/>
          </p:cNvSpPr>
          <p:nvPr>
            <p:ph sz="half" idx="2"/>
          </p:nvPr>
        </p:nvSpPr>
        <p:spPr>
          <a:xfrm>
            <a:off x="1135464" y="2429902"/>
            <a:ext cx="4718220" cy="3729738"/>
          </a:xfrm>
        </p:spPr>
        <p:txBody>
          <a:bodyPr>
            <a:normAutofit/>
          </a:bodyPr>
          <a:lstStyle/>
          <a:p>
            <a:pPr marL="342900" marR="0" lvl="0" indent="-342900">
              <a:lnSpc>
                <a:spcPct val="107000"/>
              </a:lnSpc>
              <a:spcBef>
                <a:spcPts val="600"/>
              </a:spcBef>
              <a:spcAft>
                <a:spcPts val="60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Background of research, broad overview</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Introduce important concepts, what is known and what is unknown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Research question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Methodology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Data analysis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Contribution to knowledge in field and broader impact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8" name="Text Placeholder 7">
            <a:extLst>
              <a:ext uri="{FF2B5EF4-FFF2-40B4-BE49-F238E27FC236}">
                <a16:creationId xmlns:a16="http://schemas.microsoft.com/office/drawing/2014/main" id="{49789B04-15CB-446F-52A6-A8DB3B077EA1}"/>
              </a:ext>
            </a:extLst>
          </p:cNvPr>
          <p:cNvSpPr>
            <a:spLocks noGrp="1"/>
          </p:cNvSpPr>
          <p:nvPr>
            <p:ph type="body" sz="quarter" idx="13"/>
          </p:nvPr>
        </p:nvSpPr>
        <p:spPr>
          <a:xfrm>
            <a:off x="6338316" y="1828801"/>
            <a:ext cx="4270248" cy="484632"/>
          </a:xfrm>
        </p:spPr>
        <p:txBody>
          <a:bodyPr>
            <a:normAutofit/>
          </a:bodyPr>
          <a:lstStyle/>
          <a:p>
            <a:r>
              <a:rPr lang="en-US" b="1"/>
              <a:t>Inverted Triangle </a:t>
            </a:r>
          </a:p>
        </p:txBody>
      </p:sp>
      <p:sp>
        <p:nvSpPr>
          <p:cNvPr id="7" name="Content Placeholder 6">
            <a:extLst>
              <a:ext uri="{FF2B5EF4-FFF2-40B4-BE49-F238E27FC236}">
                <a16:creationId xmlns:a16="http://schemas.microsoft.com/office/drawing/2014/main" id="{CB33D612-E4E2-ABEC-2674-7B81BC31983B}"/>
              </a:ext>
            </a:extLst>
          </p:cNvPr>
          <p:cNvSpPr>
            <a:spLocks noGrp="1"/>
          </p:cNvSpPr>
          <p:nvPr>
            <p:ph sz="quarter" idx="4"/>
          </p:nvPr>
        </p:nvSpPr>
        <p:spPr>
          <a:xfrm>
            <a:off x="6338316" y="2429899"/>
            <a:ext cx="4875644" cy="3729737"/>
          </a:xfrm>
        </p:spPr>
        <p:txBody>
          <a:bodyPr>
            <a:normAutofit/>
          </a:bodyPr>
          <a:lstStyle/>
          <a:p>
            <a:pPr marL="342900" marR="0" lvl="0" indent="-342900">
              <a:lnSpc>
                <a:spcPct val="107000"/>
              </a:lnSpc>
              <a:spcBef>
                <a:spcPts val="600"/>
              </a:spcBef>
              <a:spcAft>
                <a:spcPts val="60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Big picture, relevance/importance of problem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Theoretical Frame: Situate study in body of theory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Research question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Methodology: Underlying approach to the research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Method: How will you do it?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Data analysis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Dissemination of research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4214046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CEE07B6-6512-865E-3496-296644737EB1}"/>
              </a:ext>
              <a:ext uri="{C183D7F6-B498-43B3-948B-1728B52AA6E4}">
                <adec:decorative xmlns:adec="http://schemas.microsoft.com/office/drawing/2017/decorative" val="0"/>
              </a:ext>
            </a:extLst>
          </p:cNvPr>
          <p:cNvSpPr>
            <a:spLocks noGrp="1"/>
          </p:cNvSpPr>
          <p:nvPr>
            <p:ph type="title"/>
          </p:nvPr>
        </p:nvSpPr>
        <p:spPr>
          <a:xfrm>
            <a:off x="4722660" y="402551"/>
            <a:ext cx="5191394" cy="1174991"/>
          </a:xfrm>
          <a:prstGeom prst="ellipse">
            <a:avLst/>
          </a:prstGeom>
        </p:spPr>
        <p:txBody>
          <a:bodyPr vert="horz" lIns="182880" tIns="182880" rIns="182880" bIns="182880" rtlCol="0" anchor="ctr">
            <a:normAutofit/>
          </a:bodyPr>
          <a:lstStyle/>
          <a:p>
            <a:r>
              <a:rPr lang="en-US" sz="1500"/>
              <a:t>framework Breakdown</a:t>
            </a:r>
          </a:p>
        </p:txBody>
      </p:sp>
      <p:sp>
        <p:nvSpPr>
          <p:cNvPr id="3" name="Content Placeholder 2">
            <a:extLst>
              <a:ext uri="{FF2B5EF4-FFF2-40B4-BE49-F238E27FC236}">
                <a16:creationId xmlns:a16="http://schemas.microsoft.com/office/drawing/2014/main" id="{B59AD613-203D-B829-EC54-D6B60C5DEA5F}"/>
              </a:ext>
              <a:ext uri="{C183D7F6-B498-43B3-948B-1728B52AA6E4}">
                <adec:decorative xmlns:adec="http://schemas.microsoft.com/office/drawing/2017/decorative" val="0"/>
              </a:ext>
            </a:extLst>
          </p:cNvPr>
          <p:cNvSpPr>
            <a:spLocks noGrp="1"/>
          </p:cNvSpPr>
          <p:nvPr>
            <p:ph sz="half" idx="4294967295"/>
          </p:nvPr>
        </p:nvSpPr>
        <p:spPr>
          <a:xfrm>
            <a:off x="4824603" y="1854708"/>
            <a:ext cx="5389245" cy="4491228"/>
          </a:xfrm>
        </p:spPr>
        <p:txBody>
          <a:bodyPr vert="horz" lIns="91440" tIns="45720" rIns="91440" bIns="45720" rtlCol="0">
            <a:normAutofit fontScale="85000" lnSpcReduction="10000"/>
          </a:bodyPr>
          <a:lstStyle/>
          <a:p>
            <a:pPr algn="l">
              <a:lnSpc>
                <a:spcPts val="2100"/>
              </a:lnSpc>
              <a:spcBef>
                <a:spcPts val="975"/>
              </a:spcBef>
              <a:spcAft>
                <a:spcPts val="225"/>
              </a:spcAft>
              <a:buNone/>
            </a:pPr>
            <a:r>
              <a:rPr lang="en-US" b="1" i="0">
                <a:solidFill>
                  <a:srgbClr val="424242"/>
                </a:solidFill>
                <a:effectLst/>
              </a:rPr>
              <a:t>🔍</a:t>
            </a:r>
            <a:r>
              <a:rPr lang="en-US" sz="1700" b="1" i="0">
                <a:solidFill>
                  <a:srgbClr val="424242"/>
                </a:solidFill>
                <a:effectLst/>
              </a:rPr>
              <a:t> </a:t>
            </a:r>
            <a:r>
              <a:rPr lang="en-US" sz="2100" b="1" i="0">
                <a:solidFill>
                  <a:srgbClr val="424242"/>
                </a:solidFill>
                <a:effectLst/>
              </a:rPr>
              <a:t>Research Outline</a:t>
            </a:r>
          </a:p>
          <a:p>
            <a:pPr algn="l">
              <a:lnSpc>
                <a:spcPts val="2100"/>
              </a:lnSpc>
              <a:spcBef>
                <a:spcPts val="975"/>
              </a:spcBef>
              <a:spcAft>
                <a:spcPts val="225"/>
              </a:spcAft>
              <a:buNone/>
            </a:pPr>
            <a:endParaRPr lang="en-US" sz="1700" b="1" i="0">
              <a:solidFill>
                <a:srgbClr val="424242"/>
              </a:solidFill>
              <a:effectLst/>
            </a:endParaRPr>
          </a:p>
          <a:p>
            <a:pPr algn="l">
              <a:spcBef>
                <a:spcPts val="600"/>
              </a:spcBef>
              <a:spcAft>
                <a:spcPts val="600"/>
              </a:spcAft>
              <a:buFont typeface="+mj-lt"/>
              <a:buAutoNum type="arabicPeriod"/>
            </a:pPr>
            <a:r>
              <a:rPr lang="en-US" sz="1700" b="1" i="0">
                <a:solidFill>
                  <a:srgbClr val="424242"/>
                </a:solidFill>
                <a:effectLst/>
              </a:rPr>
              <a:t>Main Challenge or Issue: </a:t>
            </a:r>
            <a:r>
              <a:rPr lang="en-US" sz="1700" b="0" i="0">
                <a:solidFill>
                  <a:srgbClr val="424242"/>
                </a:solidFill>
                <a:effectLst/>
              </a:rPr>
              <a:t>What problem are you addressing?</a:t>
            </a:r>
          </a:p>
          <a:p>
            <a:pPr algn="l">
              <a:spcBef>
                <a:spcPts val="600"/>
              </a:spcBef>
              <a:spcAft>
                <a:spcPts val="600"/>
              </a:spcAft>
              <a:buFont typeface="+mj-lt"/>
              <a:buAutoNum type="arabicPeriod"/>
            </a:pPr>
            <a:r>
              <a:rPr lang="en-US" sz="1700" b="1" i="0">
                <a:solidFill>
                  <a:srgbClr val="424242"/>
                </a:solidFill>
                <a:effectLst/>
              </a:rPr>
              <a:t>What’s Known and Unknown: </a:t>
            </a:r>
            <a:r>
              <a:rPr lang="en-US" sz="1700" b="0" i="0">
                <a:solidFill>
                  <a:srgbClr val="424242"/>
                </a:solidFill>
                <a:effectLst/>
              </a:rPr>
              <a:t>Briefly explain what researchers already know and what gaps still exist.</a:t>
            </a:r>
          </a:p>
          <a:p>
            <a:pPr algn="l">
              <a:spcBef>
                <a:spcPts val="600"/>
              </a:spcBef>
              <a:spcAft>
                <a:spcPts val="600"/>
              </a:spcAft>
              <a:buFont typeface="+mj-lt"/>
              <a:buAutoNum type="arabicPeriod"/>
            </a:pPr>
            <a:r>
              <a:rPr lang="en-US" sz="1700" b="1" i="0">
                <a:solidFill>
                  <a:srgbClr val="424242"/>
                </a:solidFill>
                <a:effectLst/>
              </a:rPr>
              <a:t>Research Questions: </a:t>
            </a:r>
            <a:r>
              <a:rPr lang="en-US" sz="1700" b="0" i="0">
                <a:solidFill>
                  <a:srgbClr val="424242"/>
                </a:solidFill>
                <a:effectLst/>
              </a:rPr>
              <a:t>What specific questions will your research try to answer?</a:t>
            </a:r>
          </a:p>
          <a:p>
            <a:pPr algn="l">
              <a:spcBef>
                <a:spcPts val="600"/>
              </a:spcBef>
              <a:spcAft>
                <a:spcPts val="600"/>
              </a:spcAft>
              <a:buFont typeface="+mj-lt"/>
              <a:buAutoNum type="arabicPeriod"/>
            </a:pPr>
            <a:r>
              <a:rPr lang="en-US" sz="1700" b="1" i="0">
                <a:solidFill>
                  <a:srgbClr val="424242"/>
                </a:solidFill>
                <a:effectLst/>
              </a:rPr>
              <a:t>Theoretical and Methodological Framework: </a:t>
            </a:r>
            <a:r>
              <a:rPr lang="en-US" sz="1700" b="0" i="0">
                <a:solidFill>
                  <a:srgbClr val="424242"/>
                </a:solidFill>
                <a:effectLst/>
              </a:rPr>
              <a:t>What theories and methods will guide your research?</a:t>
            </a:r>
          </a:p>
          <a:p>
            <a:pPr algn="l">
              <a:spcBef>
                <a:spcPts val="600"/>
              </a:spcBef>
              <a:spcAft>
                <a:spcPts val="600"/>
              </a:spcAft>
              <a:buFont typeface="+mj-lt"/>
              <a:buAutoNum type="arabicPeriod"/>
            </a:pPr>
            <a:r>
              <a:rPr lang="en-US" sz="1700" b="1" i="0">
                <a:solidFill>
                  <a:srgbClr val="424242"/>
                </a:solidFill>
                <a:effectLst/>
              </a:rPr>
              <a:t>Proposed Methods: </a:t>
            </a:r>
            <a:r>
              <a:rPr lang="en-US" sz="1700" b="0" i="0">
                <a:solidFill>
                  <a:srgbClr val="424242"/>
                </a:solidFill>
                <a:effectLst/>
              </a:rPr>
              <a:t>What steps or techniques will you use to carry out the research?</a:t>
            </a:r>
          </a:p>
          <a:p>
            <a:pPr algn="l">
              <a:spcBef>
                <a:spcPts val="600"/>
              </a:spcBef>
              <a:spcAft>
                <a:spcPts val="600"/>
              </a:spcAft>
              <a:buFont typeface="+mj-lt"/>
              <a:buAutoNum type="arabicPeriod"/>
            </a:pPr>
            <a:r>
              <a:rPr lang="en-US" sz="1700" b="1" i="0">
                <a:solidFill>
                  <a:srgbClr val="424242"/>
                </a:solidFill>
                <a:effectLst/>
              </a:rPr>
              <a:t>Contribution to Knowledge: </a:t>
            </a:r>
            <a:r>
              <a:rPr lang="en-US" sz="1700" b="0" i="0">
                <a:solidFill>
                  <a:srgbClr val="424242"/>
                </a:solidFill>
                <a:effectLst/>
              </a:rPr>
              <a:t>How will your findings advance your field or help other areas of research?</a:t>
            </a:r>
          </a:p>
          <a:p>
            <a:pPr algn="l">
              <a:spcBef>
                <a:spcPts val="600"/>
              </a:spcBef>
              <a:spcAft>
                <a:spcPts val="600"/>
              </a:spcAft>
              <a:buFont typeface="+mj-lt"/>
              <a:buAutoNum type="arabicPeriod"/>
            </a:pPr>
            <a:r>
              <a:rPr lang="en-US" sz="1700" b="1" i="0">
                <a:solidFill>
                  <a:srgbClr val="424242"/>
                </a:solidFill>
                <a:effectLst/>
              </a:rPr>
              <a:t>Public Good / Social Impact: </a:t>
            </a:r>
            <a:r>
              <a:rPr lang="en-US" sz="1700" b="0" i="0">
                <a:solidFill>
                  <a:srgbClr val="424242"/>
                </a:solidFill>
                <a:effectLst/>
              </a:rPr>
              <a:t>How could your research benefit society or make a positive difference?</a:t>
            </a:r>
          </a:p>
          <a:p>
            <a:pPr marL="0" indent="0">
              <a:lnSpc>
                <a:spcPct val="90000"/>
              </a:lnSpc>
              <a:buNone/>
            </a:pPr>
            <a:endParaRPr lang="en-US" sz="1100"/>
          </a:p>
        </p:txBody>
      </p:sp>
      <p:pic>
        <p:nvPicPr>
          <p:cNvPr id="4" name="Picture 3">
            <a:extLst>
              <a:ext uri="{FF2B5EF4-FFF2-40B4-BE49-F238E27FC236}">
                <a16:creationId xmlns:a16="http://schemas.microsoft.com/office/drawing/2014/main" id="{6833DD96-C26C-55BB-24CC-27932F43556E}"/>
              </a:ext>
              <a:ext uri="{C183D7F6-B498-43B3-948B-1728B52AA6E4}">
                <adec:decorative xmlns:adec="http://schemas.microsoft.com/office/drawing/2017/decorative" val="1"/>
              </a:ext>
            </a:extLst>
          </p:cNvPr>
          <p:cNvPicPr>
            <a:picLocks noChangeAspect="1"/>
          </p:cNvPicPr>
          <p:nvPr/>
        </p:nvPicPr>
        <p:blipFill>
          <a:blip r:embed="rId2" cstate="hqprint">
            <a:extLst>
              <a:ext uri="{28A0092B-C50C-407E-A947-70E740481C1C}">
                <a14:useLocalDpi xmlns:a14="http://schemas.microsoft.com/office/drawing/2010/main"/>
              </a:ext>
            </a:extLst>
          </a:blip>
          <a:srcRect r="-1"/>
          <a:stretch/>
        </p:blipFill>
        <p:spPr>
          <a:xfrm>
            <a:off x="20" y="10"/>
            <a:ext cx="4657325" cy="6857990"/>
          </a:xfrm>
          <a:prstGeom prst="rect">
            <a:avLst/>
          </a:prstGeom>
        </p:spPr>
      </p:pic>
    </p:spTree>
    <p:extLst>
      <p:ext uri="{BB962C8B-B14F-4D97-AF65-F5344CB8AC3E}">
        <p14:creationId xmlns:p14="http://schemas.microsoft.com/office/powerpoint/2010/main" val="3761464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ACB08-32ED-5C25-841E-84AE0DFC76D5}"/>
              </a:ext>
            </a:extLst>
          </p:cNvPr>
          <p:cNvSpPr>
            <a:spLocks noGrp="1"/>
          </p:cNvSpPr>
          <p:nvPr>
            <p:ph type="title"/>
          </p:nvPr>
        </p:nvSpPr>
        <p:spPr>
          <a:xfrm>
            <a:off x="432183" y="139191"/>
            <a:ext cx="4427274" cy="2649729"/>
          </a:xfrm>
          <a:prstGeom prst="ellipse">
            <a:avLst/>
          </a:prstGeom>
          <a:solidFill>
            <a:schemeClr val="accent2"/>
          </a:solidFill>
          <a:ln>
            <a:solidFill>
              <a:schemeClr val="tx1"/>
            </a:solidFill>
          </a:ln>
        </p:spPr>
        <p:txBody>
          <a:bodyPr>
            <a:noAutofit/>
          </a:bodyPr>
          <a:lstStyle/>
          <a:p>
            <a:r>
              <a:rPr lang="en-US" sz="1800" b="1" cap="none" dirty="0">
                <a:solidFill>
                  <a:schemeClr val="bg1"/>
                </a:solidFill>
                <a:latin typeface="+mn-lt"/>
              </a:rPr>
              <a:t>A</a:t>
            </a:r>
            <a:r>
              <a:rPr lang="en-US" sz="1800" b="1" i="0" cap="none" dirty="0">
                <a:solidFill>
                  <a:schemeClr val="bg1"/>
                </a:solidFill>
                <a:effectLst/>
                <a:latin typeface="+mn-lt"/>
              </a:rPr>
              <a:t>n outline of proposed research </a:t>
            </a:r>
            <a:r>
              <a:rPr lang="en-US" sz="1800" b="1" cap="none" dirty="0">
                <a:solidFill>
                  <a:schemeClr val="bg1"/>
                </a:solidFill>
                <a:latin typeface="+mn-lt"/>
              </a:rPr>
              <a:t>s</a:t>
            </a:r>
            <a:r>
              <a:rPr lang="en-US" sz="1800" b="1" i="0" cap="none" dirty="0">
                <a:solidFill>
                  <a:schemeClr val="bg1"/>
                </a:solidFill>
                <a:effectLst/>
                <a:latin typeface="+mn-lt"/>
              </a:rPr>
              <a:t>hould clearly and concisely communicate a research plan, its significance, and the approach. </a:t>
            </a:r>
            <a:endParaRPr lang="en-CA" sz="1800" b="1" cap="none" dirty="0">
              <a:solidFill>
                <a:schemeClr val="bg1"/>
              </a:solidFill>
              <a:latin typeface="+mn-lt"/>
            </a:endParaRPr>
          </a:p>
        </p:txBody>
      </p:sp>
      <p:sp>
        <p:nvSpPr>
          <p:cNvPr id="4" name="TextBox 3">
            <a:extLst>
              <a:ext uri="{FF2B5EF4-FFF2-40B4-BE49-F238E27FC236}">
                <a16:creationId xmlns:a16="http://schemas.microsoft.com/office/drawing/2014/main" id="{9A744567-6835-92FA-9126-53B5800345F3}"/>
              </a:ext>
            </a:extLst>
          </p:cNvPr>
          <p:cNvSpPr txBox="1"/>
          <p:nvPr/>
        </p:nvSpPr>
        <p:spPr>
          <a:xfrm>
            <a:off x="432183" y="3172519"/>
            <a:ext cx="4733339" cy="3134191"/>
          </a:xfrm>
          <a:prstGeom prst="rect">
            <a:avLst/>
          </a:prstGeom>
          <a:noFill/>
        </p:spPr>
        <p:txBody>
          <a:bodyPr wrap="square" rtlCol="0">
            <a:spAutoFit/>
          </a:bodyPr>
          <a:lstStyle/>
          <a:p>
            <a:pPr marL="228600" marR="0" lvl="0" indent="-228600" algn="l" defTabSz="914400" rtl="0" eaLnBrk="1" fontAlgn="auto" latinLnBrk="0" hangingPunct="1">
              <a:spcBef>
                <a:spcPts val="975"/>
              </a:spcBef>
              <a:spcAft>
                <a:spcPts val="225"/>
              </a:spcAft>
              <a:buClr>
                <a:srgbClr val="418AB3"/>
              </a:buClr>
              <a:buSzTx/>
              <a:buFont typeface="Arial" panose="020B0604020202020204" pitchFamily="34" charset="0"/>
              <a:buNone/>
              <a:tabLst/>
              <a:defRPr/>
            </a:pPr>
            <a:r>
              <a:rPr kumimoji="0" lang="en-US" sz="1600" b="1" i="0" u="none" strike="noStrike" kern="1200" cap="none" spc="0" normalizeH="0" baseline="0" noProof="0" dirty="0">
                <a:ln>
                  <a:noFill/>
                </a:ln>
                <a:solidFill>
                  <a:srgbClr val="000000"/>
                </a:solidFill>
                <a:effectLst/>
                <a:uLnTx/>
                <a:uFillTx/>
                <a:latin typeface="Segoe Sans"/>
                <a:ea typeface="+mn-ea"/>
                <a:cs typeface="+mn-cs"/>
              </a:rPr>
              <a:t>🧠</a:t>
            </a:r>
            <a:r>
              <a:rPr kumimoji="0" lang="en-US" sz="1600" b="1" i="0" u="none" strike="noStrike" kern="1200" cap="none" spc="0" normalizeH="0" baseline="0" noProof="0" dirty="0">
                <a:ln>
                  <a:noFill/>
                </a:ln>
                <a:solidFill>
                  <a:srgbClr val="000000"/>
                </a:solidFill>
                <a:effectLst/>
                <a:uLnTx/>
                <a:uFillTx/>
                <a:latin typeface="Gill Sans MT" panose="020B0502020104020203"/>
                <a:ea typeface="+mn-ea"/>
                <a:cs typeface="+mn-cs"/>
              </a:rPr>
              <a:t> 1. Research Problem or Challenge</a:t>
            </a:r>
          </a:p>
          <a:p>
            <a:pPr marR="0" lvl="0" algn="l" defTabSz="914400" rtl="0" eaLnBrk="1" fontAlgn="auto" latinLnBrk="0" hangingPunct="1">
              <a:buClr>
                <a:srgbClr val="418AB3"/>
              </a:buClr>
              <a:buSzTx/>
              <a:tabLst/>
              <a:defRPr/>
            </a:pPr>
            <a:r>
              <a:rPr kumimoji="0" lang="en-US" sz="1600" b="0" i="0" u="none" strike="noStrike" kern="1200" cap="none" spc="0" normalizeH="0" baseline="0" noProof="0" dirty="0">
                <a:ln>
                  <a:noFill/>
                </a:ln>
                <a:solidFill>
                  <a:srgbClr val="000000"/>
                </a:solidFill>
                <a:effectLst/>
                <a:uLnTx/>
                <a:uFillTx/>
                <a:latin typeface="Gill Sans MT" panose="020B0502020104020203"/>
                <a:ea typeface="+mn-ea"/>
                <a:cs typeface="+mn-cs"/>
              </a:rPr>
              <a:t>Clearly state the issue your research addresses.</a:t>
            </a:r>
          </a:p>
          <a:p>
            <a:pPr marR="0" lvl="0" algn="l" defTabSz="914400" rtl="0" eaLnBrk="1" fontAlgn="auto" latinLnBrk="0" hangingPunct="1">
              <a:buClr>
                <a:srgbClr val="418AB3"/>
              </a:buClr>
              <a:buSzTx/>
              <a:tabLst/>
              <a:defRPr/>
            </a:pPr>
            <a:r>
              <a:rPr kumimoji="0" lang="en-US" sz="1600" b="0" i="0" u="none" strike="noStrike" kern="1200" cap="none" spc="0" normalizeH="0" baseline="0" noProof="0" dirty="0">
                <a:ln>
                  <a:noFill/>
                </a:ln>
                <a:solidFill>
                  <a:srgbClr val="000000"/>
                </a:solidFill>
                <a:effectLst/>
                <a:uLnTx/>
                <a:uFillTx/>
                <a:latin typeface="Gill Sans MT" panose="020B0502020104020203"/>
                <a:ea typeface="+mn-ea"/>
                <a:cs typeface="+mn-cs"/>
              </a:rPr>
              <a:t>Explain why it matters—scientifically, socially, or economically.</a:t>
            </a:r>
          </a:p>
          <a:p>
            <a:pPr marL="228600" marR="0" lvl="0" indent="-228600" algn="l" defTabSz="914400" rtl="0" eaLnBrk="1" fontAlgn="auto" latinLnBrk="0" hangingPunct="1">
              <a:spcBef>
                <a:spcPts val="975"/>
              </a:spcBef>
              <a:spcAft>
                <a:spcPts val="225"/>
              </a:spcAft>
              <a:buClr>
                <a:srgbClr val="418AB3"/>
              </a:buClr>
              <a:buSzTx/>
              <a:buFont typeface="Arial" panose="020B0604020202020204" pitchFamily="34" charset="0"/>
              <a:buNone/>
              <a:tabLst/>
              <a:defRPr/>
            </a:pPr>
            <a:r>
              <a:rPr kumimoji="0" lang="en-US" sz="1600" b="1" i="0" u="none" strike="noStrike" kern="1200" cap="none" spc="0" normalizeH="0" baseline="0" noProof="0" dirty="0">
                <a:ln>
                  <a:noFill/>
                </a:ln>
                <a:solidFill>
                  <a:srgbClr val="000000"/>
                </a:solidFill>
                <a:effectLst/>
                <a:uLnTx/>
                <a:uFillTx/>
                <a:latin typeface="Gill Sans MT" panose="020B0502020104020203"/>
                <a:ea typeface="+mn-ea"/>
                <a:cs typeface="+mn-cs"/>
              </a:rPr>
              <a:t>📚 2. Background and Knowledge Gaps</a:t>
            </a:r>
          </a:p>
          <a:p>
            <a:pPr marR="0" lvl="0" algn="l" defTabSz="914400" rtl="0" eaLnBrk="1" fontAlgn="auto" latinLnBrk="0" hangingPunct="1">
              <a:buClr>
                <a:srgbClr val="418AB3"/>
              </a:buClr>
              <a:buSzTx/>
              <a:tabLst/>
              <a:defRPr/>
            </a:pPr>
            <a:r>
              <a:rPr kumimoji="0" lang="en-US" sz="1600" b="0" i="0" u="none" strike="noStrike" kern="1200" cap="none" spc="0" normalizeH="0" baseline="0" noProof="0" dirty="0">
                <a:ln>
                  <a:noFill/>
                </a:ln>
                <a:solidFill>
                  <a:srgbClr val="000000"/>
                </a:solidFill>
                <a:effectLst/>
                <a:uLnTx/>
                <a:uFillTx/>
                <a:latin typeface="Gill Sans MT" panose="020B0502020104020203"/>
                <a:ea typeface="+mn-ea"/>
                <a:cs typeface="+mn-cs"/>
              </a:rPr>
              <a:t>Summarize what is already known in the field.</a:t>
            </a:r>
          </a:p>
          <a:p>
            <a:pPr marR="0" lvl="0" algn="l" defTabSz="914400" rtl="0" eaLnBrk="1" fontAlgn="auto" latinLnBrk="0" hangingPunct="1">
              <a:buClr>
                <a:srgbClr val="418AB3"/>
              </a:buClr>
              <a:buSzTx/>
              <a:tabLst/>
              <a:defRPr/>
            </a:pPr>
            <a:r>
              <a:rPr kumimoji="0" lang="en-US" sz="1600" b="0" i="0" u="none" strike="noStrike" kern="1200" cap="none" spc="0" normalizeH="0" baseline="0" noProof="0" dirty="0">
                <a:ln>
                  <a:noFill/>
                </a:ln>
                <a:solidFill>
                  <a:srgbClr val="000000"/>
                </a:solidFill>
                <a:effectLst/>
                <a:uLnTx/>
                <a:uFillTx/>
                <a:latin typeface="Gill Sans MT" panose="020B0502020104020203"/>
                <a:ea typeface="+mn-ea"/>
                <a:cs typeface="+mn-cs"/>
              </a:rPr>
              <a:t>Identify gaps in knowledge that your research will fill.</a:t>
            </a:r>
          </a:p>
          <a:p>
            <a:pPr marL="228600" marR="0" lvl="0" indent="-228600" algn="l" defTabSz="914400" rtl="0" eaLnBrk="1" fontAlgn="auto" latinLnBrk="0" hangingPunct="1">
              <a:spcBef>
                <a:spcPts val="975"/>
              </a:spcBef>
              <a:spcAft>
                <a:spcPts val="225"/>
              </a:spcAft>
              <a:buClr>
                <a:srgbClr val="418AB3"/>
              </a:buClr>
              <a:buSzTx/>
              <a:buFont typeface="Arial" panose="020B0604020202020204" pitchFamily="34" charset="0"/>
              <a:buNone/>
              <a:tabLst/>
              <a:defRPr/>
            </a:pPr>
            <a:r>
              <a:rPr kumimoji="0" lang="en-US" sz="1600" b="1" i="0" u="none" strike="noStrike" kern="1200" cap="none" spc="0" normalizeH="0" baseline="0" noProof="0" dirty="0">
                <a:ln>
                  <a:noFill/>
                </a:ln>
                <a:solidFill>
                  <a:srgbClr val="000000"/>
                </a:solidFill>
                <a:effectLst/>
                <a:uLnTx/>
                <a:uFillTx/>
                <a:latin typeface="Gill Sans MT" panose="020B0502020104020203"/>
                <a:ea typeface="+mn-ea"/>
                <a:cs typeface="+mn-cs"/>
              </a:rPr>
              <a:t>❓ 3. Research Questions or Objectives</a:t>
            </a:r>
          </a:p>
          <a:p>
            <a:pPr marR="0" lvl="0" algn="l" defTabSz="914400" rtl="0" eaLnBrk="1" fontAlgn="auto" latinLnBrk="0" hangingPunct="1">
              <a:buClr>
                <a:srgbClr val="418AB3"/>
              </a:buClr>
              <a:buSzTx/>
              <a:tabLst/>
              <a:defRPr/>
            </a:pPr>
            <a:r>
              <a:rPr kumimoji="0" lang="en-US" sz="1600" b="0" i="0" u="none" strike="noStrike" kern="1200" cap="none" spc="0" normalizeH="0" baseline="0" noProof="0" dirty="0">
                <a:ln>
                  <a:noFill/>
                </a:ln>
                <a:solidFill>
                  <a:srgbClr val="000000"/>
                </a:solidFill>
                <a:effectLst/>
                <a:uLnTx/>
                <a:uFillTx/>
                <a:latin typeface="Gill Sans MT" panose="020B0502020104020203"/>
                <a:ea typeface="+mn-ea"/>
                <a:cs typeface="+mn-cs"/>
              </a:rPr>
              <a:t>List the key questions your research aims to answer.</a:t>
            </a:r>
          </a:p>
          <a:p>
            <a:pPr marR="0" lvl="0" algn="l" defTabSz="914400" rtl="0" eaLnBrk="1" fontAlgn="auto" latinLnBrk="0" hangingPunct="1">
              <a:buClr>
                <a:srgbClr val="418AB3"/>
              </a:buClr>
              <a:buSzTx/>
              <a:tabLst/>
              <a:defRPr/>
            </a:pPr>
            <a:r>
              <a:rPr kumimoji="0" lang="en-US" sz="1600" b="0" i="0" u="none" strike="noStrike" kern="1200" cap="none" spc="0" normalizeH="0" baseline="0" noProof="0" dirty="0">
                <a:ln>
                  <a:noFill/>
                </a:ln>
                <a:solidFill>
                  <a:srgbClr val="000000"/>
                </a:solidFill>
                <a:effectLst/>
                <a:uLnTx/>
                <a:uFillTx/>
                <a:latin typeface="Gill Sans MT" panose="020B0502020104020203"/>
                <a:ea typeface="+mn-ea"/>
                <a:cs typeface="+mn-cs"/>
              </a:rPr>
              <a:t>These should align with your overall goals and be specific and measurable.</a:t>
            </a:r>
          </a:p>
        </p:txBody>
      </p:sp>
      <p:sp>
        <p:nvSpPr>
          <p:cNvPr id="6" name="TextBox 5">
            <a:extLst>
              <a:ext uri="{FF2B5EF4-FFF2-40B4-BE49-F238E27FC236}">
                <a16:creationId xmlns:a16="http://schemas.microsoft.com/office/drawing/2014/main" id="{DA78C663-2F9D-F8D9-E24E-E2689A232C39}"/>
              </a:ext>
            </a:extLst>
          </p:cNvPr>
          <p:cNvSpPr txBox="1"/>
          <p:nvPr/>
        </p:nvSpPr>
        <p:spPr>
          <a:xfrm>
            <a:off x="5472836" y="551288"/>
            <a:ext cx="6094476" cy="5755422"/>
          </a:xfrm>
          <a:prstGeom prst="rect">
            <a:avLst/>
          </a:prstGeom>
          <a:noFill/>
        </p:spPr>
        <p:txBody>
          <a:bodyPr wrap="square">
            <a:spAutoFit/>
          </a:bodyPr>
          <a:lstStyle/>
          <a:p>
            <a:pPr>
              <a:buNone/>
            </a:pPr>
            <a:r>
              <a:rPr lang="en-US" sz="1600" dirty="0">
                <a:solidFill>
                  <a:schemeClr val="bg1"/>
                </a:solidFill>
                <a:effectLst/>
              </a:rPr>
              <a:t>🧪 </a:t>
            </a:r>
            <a:r>
              <a:rPr lang="en-US" sz="1600" b="1" dirty="0">
                <a:solidFill>
                  <a:schemeClr val="bg1"/>
                </a:solidFill>
                <a:effectLst/>
              </a:rPr>
              <a:t>4. Methodology or Approach</a:t>
            </a:r>
            <a:br>
              <a:rPr lang="en-US" sz="1600" dirty="0">
                <a:solidFill>
                  <a:schemeClr val="bg1"/>
                </a:solidFill>
              </a:rPr>
            </a:br>
            <a:r>
              <a:rPr lang="en-US" sz="1600" dirty="0">
                <a:solidFill>
                  <a:schemeClr val="bg1"/>
                </a:solidFill>
                <a:effectLst/>
              </a:rPr>
              <a:t>Describe how you will conduct your research.</a:t>
            </a:r>
            <a:br>
              <a:rPr lang="en-US" sz="1600" dirty="0">
                <a:solidFill>
                  <a:schemeClr val="bg1"/>
                </a:solidFill>
              </a:rPr>
            </a:br>
            <a:r>
              <a:rPr lang="en-US" sz="1600" dirty="0">
                <a:solidFill>
                  <a:schemeClr val="bg1"/>
                </a:solidFill>
                <a:effectLst/>
              </a:rPr>
              <a:t>Include details on data collection, analysis techniques, and tools or models you'll use.</a:t>
            </a:r>
            <a:br>
              <a:rPr lang="en-US" sz="1600" dirty="0">
                <a:solidFill>
                  <a:schemeClr val="bg1"/>
                </a:solidFill>
              </a:rPr>
            </a:br>
            <a:r>
              <a:rPr lang="en-US" sz="1600" dirty="0">
                <a:solidFill>
                  <a:schemeClr val="bg1"/>
                </a:solidFill>
                <a:effectLst/>
              </a:rPr>
              <a:t>Justify why this approach is suitable for answering your research questions.</a:t>
            </a:r>
          </a:p>
          <a:p>
            <a:pPr>
              <a:buNone/>
            </a:pPr>
            <a:endParaRPr lang="en-US" sz="1600" dirty="0">
              <a:solidFill>
                <a:schemeClr val="bg1"/>
              </a:solidFill>
            </a:endParaRPr>
          </a:p>
          <a:p>
            <a:pPr>
              <a:buNone/>
            </a:pPr>
            <a:r>
              <a:rPr lang="en-US" sz="1600" dirty="0">
                <a:solidFill>
                  <a:schemeClr val="bg1"/>
                </a:solidFill>
                <a:effectLst/>
              </a:rPr>
              <a:t>📊 </a:t>
            </a:r>
            <a:r>
              <a:rPr lang="en-US" sz="1600" b="1" dirty="0">
                <a:solidFill>
                  <a:schemeClr val="bg1"/>
                </a:solidFill>
                <a:effectLst/>
              </a:rPr>
              <a:t>5. Expected Outcomes or Hypotheses</a:t>
            </a:r>
            <a:br>
              <a:rPr lang="en-US" sz="1600" dirty="0">
                <a:solidFill>
                  <a:schemeClr val="bg1"/>
                </a:solidFill>
              </a:rPr>
            </a:br>
            <a:r>
              <a:rPr lang="en-US" sz="1600" dirty="0">
                <a:solidFill>
                  <a:schemeClr val="bg1"/>
                </a:solidFill>
                <a:effectLst/>
              </a:rPr>
              <a:t>Outline what you expect to find or demonstrate.</a:t>
            </a:r>
            <a:br>
              <a:rPr lang="en-US" sz="1600" dirty="0">
                <a:solidFill>
                  <a:schemeClr val="bg1"/>
                </a:solidFill>
              </a:rPr>
            </a:br>
            <a:r>
              <a:rPr lang="en-US" sz="1600" dirty="0">
                <a:solidFill>
                  <a:schemeClr val="bg1"/>
                </a:solidFill>
                <a:effectLst/>
              </a:rPr>
              <a:t>Include any hypotheses you’re testing and explain how they relate to the research questions.</a:t>
            </a:r>
          </a:p>
          <a:p>
            <a:pPr>
              <a:buNone/>
            </a:pPr>
            <a:endParaRPr lang="en-US" sz="1600" dirty="0">
              <a:solidFill>
                <a:schemeClr val="bg1"/>
              </a:solidFill>
            </a:endParaRPr>
          </a:p>
          <a:p>
            <a:pPr>
              <a:buNone/>
            </a:pPr>
            <a:r>
              <a:rPr lang="en-US" sz="1600" dirty="0">
                <a:solidFill>
                  <a:schemeClr val="bg1"/>
                </a:solidFill>
                <a:effectLst/>
              </a:rPr>
              <a:t>📅 </a:t>
            </a:r>
            <a:r>
              <a:rPr lang="en-US" sz="1600" b="1" dirty="0">
                <a:solidFill>
                  <a:schemeClr val="bg1"/>
                </a:solidFill>
                <a:effectLst/>
              </a:rPr>
              <a:t>6. Timeline and Milestones</a:t>
            </a:r>
            <a:br>
              <a:rPr lang="en-US" sz="1600" dirty="0">
                <a:solidFill>
                  <a:schemeClr val="bg1"/>
                </a:solidFill>
              </a:rPr>
            </a:br>
            <a:r>
              <a:rPr lang="en-US" sz="1600" dirty="0">
                <a:solidFill>
                  <a:schemeClr val="bg1"/>
                </a:solidFill>
                <a:effectLst/>
              </a:rPr>
              <a:t>Break down your research into phases.</a:t>
            </a:r>
            <a:br>
              <a:rPr lang="en-US" sz="1600" dirty="0">
                <a:solidFill>
                  <a:schemeClr val="bg1"/>
                </a:solidFill>
              </a:rPr>
            </a:br>
            <a:r>
              <a:rPr lang="en-US" sz="1600" dirty="0">
                <a:solidFill>
                  <a:schemeClr val="bg1"/>
                </a:solidFill>
                <a:effectLst/>
              </a:rPr>
              <a:t>Include key milestones and estimated completion dates for each stage.</a:t>
            </a:r>
          </a:p>
          <a:p>
            <a:pPr>
              <a:buNone/>
            </a:pPr>
            <a:endParaRPr lang="en-US" sz="1600" dirty="0">
              <a:solidFill>
                <a:schemeClr val="bg1"/>
              </a:solidFill>
            </a:endParaRPr>
          </a:p>
          <a:p>
            <a:pPr>
              <a:buNone/>
            </a:pPr>
            <a:r>
              <a:rPr lang="en-US" sz="1600" dirty="0">
                <a:solidFill>
                  <a:schemeClr val="bg1"/>
                </a:solidFill>
                <a:effectLst/>
              </a:rPr>
              <a:t>📈 </a:t>
            </a:r>
            <a:r>
              <a:rPr lang="en-US" sz="1600" b="1" dirty="0">
                <a:solidFill>
                  <a:schemeClr val="bg1"/>
                </a:solidFill>
                <a:effectLst/>
              </a:rPr>
              <a:t>7. Significance and Impact</a:t>
            </a:r>
            <a:br>
              <a:rPr lang="en-US" sz="1600" dirty="0">
                <a:solidFill>
                  <a:schemeClr val="bg1"/>
                </a:solidFill>
              </a:rPr>
            </a:br>
            <a:r>
              <a:rPr lang="en-US" sz="1600" dirty="0">
                <a:solidFill>
                  <a:schemeClr val="bg1"/>
                </a:solidFill>
                <a:effectLst/>
              </a:rPr>
              <a:t>Explain how your research will contribute to the field.</a:t>
            </a:r>
            <a:br>
              <a:rPr lang="en-US" sz="1600" dirty="0">
                <a:solidFill>
                  <a:schemeClr val="bg1"/>
                </a:solidFill>
              </a:rPr>
            </a:br>
            <a:r>
              <a:rPr lang="en-US" sz="1600" dirty="0">
                <a:solidFill>
                  <a:schemeClr val="bg1"/>
                </a:solidFill>
                <a:effectLst/>
              </a:rPr>
              <a:t>Discuss potential applications, policy implications, or societal benefits.</a:t>
            </a:r>
          </a:p>
          <a:p>
            <a:pPr>
              <a:buNone/>
            </a:pPr>
            <a:endParaRPr lang="en-US" sz="1600" dirty="0">
              <a:solidFill>
                <a:schemeClr val="bg1"/>
              </a:solidFill>
            </a:endParaRPr>
          </a:p>
          <a:p>
            <a:pPr>
              <a:buNone/>
            </a:pPr>
            <a:r>
              <a:rPr lang="en-US" sz="1600" dirty="0">
                <a:solidFill>
                  <a:schemeClr val="bg1"/>
                </a:solidFill>
                <a:effectLst/>
              </a:rPr>
              <a:t>📎 </a:t>
            </a:r>
            <a:r>
              <a:rPr lang="en-US" sz="1600" b="1" dirty="0">
                <a:solidFill>
                  <a:schemeClr val="bg1"/>
                </a:solidFill>
                <a:effectLst/>
              </a:rPr>
              <a:t>8. References and Supporting Literature</a:t>
            </a:r>
            <a:br>
              <a:rPr lang="en-US" sz="1600" dirty="0">
                <a:solidFill>
                  <a:schemeClr val="bg1"/>
                </a:solidFill>
              </a:rPr>
            </a:br>
            <a:r>
              <a:rPr lang="en-US" sz="1600" dirty="0">
                <a:solidFill>
                  <a:schemeClr val="bg1"/>
                </a:solidFill>
                <a:effectLst/>
              </a:rPr>
              <a:t>List key sources that support your background and methodology.</a:t>
            </a:r>
            <a:br>
              <a:rPr lang="en-US" sz="1600" dirty="0">
                <a:solidFill>
                  <a:schemeClr val="bg1"/>
                </a:solidFill>
              </a:rPr>
            </a:br>
            <a:r>
              <a:rPr lang="en-US" sz="1600" dirty="0">
                <a:solidFill>
                  <a:schemeClr val="bg1"/>
                </a:solidFill>
                <a:effectLst/>
              </a:rPr>
              <a:t>Ensure they are relevant, credible, and up-to-date.</a:t>
            </a:r>
            <a:endParaRPr lang="en-US" sz="1600" dirty="0">
              <a:solidFill>
                <a:schemeClr val="bg1"/>
              </a:solidFill>
            </a:endParaRPr>
          </a:p>
        </p:txBody>
      </p:sp>
    </p:spTree>
    <p:extLst>
      <p:ext uri="{BB962C8B-B14F-4D97-AF65-F5344CB8AC3E}">
        <p14:creationId xmlns:p14="http://schemas.microsoft.com/office/powerpoint/2010/main" val="2308253471"/>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B8F2456-0AEC-7AC0-C3D7-72BC6385A15A}"/>
              </a:ext>
            </a:extLst>
          </p:cNvPr>
          <p:cNvSpPr>
            <a:spLocks noGrp="1"/>
          </p:cNvSpPr>
          <p:nvPr>
            <p:ph type="title"/>
          </p:nvPr>
        </p:nvSpPr>
        <p:spPr>
          <a:xfrm>
            <a:off x="1600200" y="4269282"/>
            <a:ext cx="8991600" cy="1264762"/>
          </a:xfrm>
        </p:spPr>
        <p:txBody>
          <a:bodyPr vert="horz" lIns="274320" tIns="182880" rIns="274320" bIns="182880" rtlCol="0" anchor="ctr" anchorCtr="1">
            <a:normAutofit/>
          </a:bodyPr>
          <a:lstStyle/>
          <a:p>
            <a:r>
              <a:rPr lang="en-US">
                <a:solidFill>
                  <a:srgbClr val="262626"/>
                </a:solidFill>
              </a:rPr>
              <a:t>Research Funding concepts</a:t>
            </a:r>
          </a:p>
        </p:txBody>
      </p:sp>
      <p:pic>
        <p:nvPicPr>
          <p:cNvPr id="7" name="Picture 6">
            <a:extLst>
              <a:ext uri="{FF2B5EF4-FFF2-40B4-BE49-F238E27FC236}">
                <a16:creationId xmlns:a16="http://schemas.microsoft.com/office/drawing/2014/main" id="{17561520-ED8C-79B3-A4C5-AC91A9415190}"/>
              </a:ext>
              <a:ext uri="{C183D7F6-B498-43B3-948B-1728B52AA6E4}">
                <adec:decorative xmlns:adec="http://schemas.microsoft.com/office/drawing/2017/decorative" val="1"/>
              </a:ext>
            </a:extLst>
          </p:cNvPr>
          <p:cNvPicPr>
            <a:picLocks noChangeAspect="1"/>
          </p:cNvPicPr>
          <p:nvPr/>
        </p:nvPicPr>
        <p:blipFill>
          <a:blip r:embed="rId2" cstate="hqprint">
            <a:extLst>
              <a:ext uri="{28A0092B-C50C-407E-A947-70E740481C1C}">
                <a14:useLocalDpi xmlns:a14="http://schemas.microsoft.com/office/drawing/2010/main"/>
              </a:ext>
            </a:extLst>
          </a:blip>
          <a:srcRect b="-4"/>
          <a:stretch>
            <a:fillRect/>
          </a:stretch>
        </p:blipFill>
        <p:spPr>
          <a:xfrm>
            <a:off x="969899" y="587857"/>
            <a:ext cx="2026920" cy="3301307"/>
          </a:xfrm>
          <a:prstGeom prst="rect">
            <a:avLst/>
          </a:prstGeom>
          <a:ln w="28575">
            <a:solidFill>
              <a:schemeClr val="tx1"/>
            </a:solidFill>
          </a:ln>
        </p:spPr>
      </p:pic>
      <p:pic>
        <p:nvPicPr>
          <p:cNvPr id="4" name="Picture 3">
            <a:extLst>
              <a:ext uri="{FF2B5EF4-FFF2-40B4-BE49-F238E27FC236}">
                <a16:creationId xmlns:a16="http://schemas.microsoft.com/office/drawing/2014/main" id="{7166C07E-A1BC-4AAF-D52B-A595BF9F4779}"/>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3434672" y="1266374"/>
            <a:ext cx="2580895" cy="1944274"/>
          </a:xfrm>
          <a:prstGeom prst="rect">
            <a:avLst/>
          </a:prstGeom>
          <a:ln w="28575">
            <a:solidFill>
              <a:schemeClr val="tx1"/>
            </a:solidFill>
          </a:ln>
        </p:spPr>
      </p:pic>
      <p:pic>
        <p:nvPicPr>
          <p:cNvPr id="5" name="Picture 4">
            <a:extLst>
              <a:ext uri="{FF2B5EF4-FFF2-40B4-BE49-F238E27FC236}">
                <a16:creationId xmlns:a16="http://schemas.microsoft.com/office/drawing/2014/main" id="{F9FD6CE9-2FE6-A8EB-2177-DA9351F1C0DE}"/>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6668690" y="587858"/>
            <a:ext cx="1596381" cy="3301307"/>
          </a:xfrm>
          <a:prstGeom prst="rect">
            <a:avLst/>
          </a:prstGeom>
          <a:ln w="28575">
            <a:solidFill>
              <a:schemeClr val="tx1"/>
            </a:solidFill>
          </a:ln>
        </p:spPr>
      </p:pic>
      <p:pic>
        <p:nvPicPr>
          <p:cNvPr id="11" name="Picture 10">
            <a:extLst>
              <a:ext uri="{FF2B5EF4-FFF2-40B4-BE49-F238E27FC236}">
                <a16:creationId xmlns:a16="http://schemas.microsoft.com/office/drawing/2014/main" id="{1EE766E6-0ED4-1274-F5C4-C6C9AC031464}"/>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rcRect b="-4"/>
          <a:stretch>
            <a:fillRect/>
          </a:stretch>
        </p:blipFill>
        <p:spPr>
          <a:xfrm>
            <a:off x="8918193" y="1077521"/>
            <a:ext cx="2580895" cy="2321979"/>
          </a:xfrm>
          <a:prstGeom prst="rect">
            <a:avLst/>
          </a:prstGeom>
          <a:ln w="28575">
            <a:solidFill>
              <a:schemeClr val="tx1"/>
            </a:solidFill>
          </a:ln>
        </p:spPr>
      </p:pic>
    </p:spTree>
    <p:extLst>
      <p:ext uri="{BB962C8B-B14F-4D97-AF65-F5344CB8AC3E}">
        <p14:creationId xmlns:p14="http://schemas.microsoft.com/office/powerpoint/2010/main" val="322648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7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DB1070E-6F0B-E6E4-8871-6ABF79B25EE9}"/>
              </a:ext>
              <a:ext uri="{C183D7F6-B498-43B3-948B-1728B52AA6E4}">
                <adec:decorative xmlns:adec="http://schemas.microsoft.com/office/drawing/2017/decorative" val="0"/>
              </a:ext>
            </a:extLst>
          </p:cNvPr>
          <p:cNvSpPr>
            <a:spLocks noGrp="1"/>
          </p:cNvSpPr>
          <p:nvPr>
            <p:ph type="title"/>
          </p:nvPr>
        </p:nvSpPr>
        <p:spPr>
          <a:xfrm>
            <a:off x="5441167" y="708409"/>
            <a:ext cx="5925310" cy="809495"/>
          </a:xfrm>
        </p:spPr>
        <p:txBody>
          <a:bodyPr vert="horz" lIns="182880" tIns="182880" rIns="182880" bIns="182880" rtlCol="0" anchor="ctr">
            <a:normAutofit/>
          </a:bodyPr>
          <a:lstStyle/>
          <a:p>
            <a:r>
              <a:rPr lang="en-US" sz="2400"/>
              <a:t>Equity, Diversity &amp; Inclusion</a:t>
            </a:r>
          </a:p>
        </p:txBody>
      </p:sp>
      <p:pic>
        <p:nvPicPr>
          <p:cNvPr id="5" name="Picture 2" descr="A group of people descending the outdoor stairway at Trent's Durham GTA campus.">
            <a:extLst>
              <a:ext uri="{FF2B5EF4-FFF2-40B4-BE49-F238E27FC236}">
                <a16:creationId xmlns:a16="http://schemas.microsoft.com/office/drawing/2014/main" id="{3EF2F75D-855A-49EE-62EF-4F1392F54F14}"/>
              </a:ext>
              <a:ext uri="{C183D7F6-B498-43B3-948B-1728B52AA6E4}">
                <adec:decorative xmlns:adec="http://schemas.microsoft.com/office/drawing/2017/decorative" val="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p:blipFill>
        <p:spPr bwMode="auto">
          <a:xfrm>
            <a:off x="20" y="10"/>
            <a:ext cx="4657325"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6DDB181-1291-6AD7-B5C4-554E0C774364}"/>
              </a:ext>
            </a:extLst>
          </p:cNvPr>
          <p:cNvSpPr>
            <a:spLocks/>
          </p:cNvSpPr>
          <p:nvPr/>
        </p:nvSpPr>
        <p:spPr>
          <a:xfrm>
            <a:off x="5445496" y="2009671"/>
            <a:ext cx="5925310" cy="4139920"/>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000"/>
              </a:spcBef>
              <a:spcAft>
                <a:spcPts val="600"/>
              </a:spcAft>
              <a:buClr>
                <a:srgbClr val="9BAFB5"/>
              </a:buClr>
              <a:buSzTx/>
              <a:buFontTx/>
              <a:buNone/>
              <a:tabLst/>
              <a:defRPr/>
            </a:pPr>
            <a:r>
              <a:rPr kumimoji="0" lang="en-US" sz="1600" b="0" i="0" u="none" strike="noStrike" kern="1200" cap="none" spc="0" normalizeH="0" baseline="0" noProof="0">
                <a:ln>
                  <a:noFill/>
                </a:ln>
                <a:solidFill>
                  <a:srgbClr val="000000">
                    <a:lumMod val="85000"/>
                    <a:lumOff val="15000"/>
                  </a:srgbClr>
                </a:solidFill>
                <a:effectLst/>
                <a:uLnTx/>
                <a:uFillTx/>
                <a:latin typeface="Gill Sans MT" panose="020B0502020104020203"/>
                <a:ea typeface="+mn-ea"/>
                <a:cs typeface="+mn-cs"/>
              </a:rPr>
              <a:t>The academic research funding ecosystem must create a culture where embedding equity, diversity and inclusion (EDI) considerations into all aspects of research is second nature. </a:t>
            </a:r>
          </a:p>
          <a:p>
            <a:pPr marL="0" marR="0" lvl="0" indent="0" algn="l" defTabSz="914400" rtl="0" eaLnBrk="1" fontAlgn="auto" latinLnBrk="0" hangingPunct="1">
              <a:lnSpc>
                <a:spcPct val="90000"/>
              </a:lnSpc>
              <a:spcBef>
                <a:spcPts val="1000"/>
              </a:spcBef>
              <a:spcAft>
                <a:spcPts val="600"/>
              </a:spcAft>
              <a:buClr>
                <a:srgbClr val="9BAFB5"/>
              </a:buClr>
              <a:buSzTx/>
              <a:buFontTx/>
              <a:buNone/>
              <a:tabLst/>
              <a:defRPr/>
            </a:pPr>
            <a:r>
              <a:rPr kumimoji="0" lang="en-US" sz="1600" b="0" i="0" u="none" strike="noStrike" kern="1200" cap="none" spc="0" normalizeH="0" baseline="0" noProof="0">
                <a:ln>
                  <a:noFill/>
                </a:ln>
                <a:solidFill>
                  <a:srgbClr val="000000">
                    <a:lumMod val="85000"/>
                    <a:lumOff val="15000"/>
                  </a:srgbClr>
                </a:solidFill>
                <a:effectLst/>
                <a:uLnTx/>
                <a:uFillTx/>
                <a:latin typeface="Gill Sans MT" panose="020B0502020104020203"/>
                <a:ea typeface="+mn-ea"/>
                <a:cs typeface="+mn-cs"/>
              </a:rPr>
              <a:t>Incorporating EDI considerations in your proposal and throughout your application, where relevant, can strengthen your application. This will be taken into consideration by the selection committee members during the adjudication process. </a:t>
            </a:r>
          </a:p>
          <a:p>
            <a:pPr marL="0" marR="0" lvl="0" indent="0" algn="l" defTabSz="914400" rtl="0" eaLnBrk="1" fontAlgn="auto" latinLnBrk="0" hangingPunct="1">
              <a:lnSpc>
                <a:spcPct val="90000"/>
              </a:lnSpc>
              <a:spcBef>
                <a:spcPts val="1000"/>
              </a:spcBef>
              <a:spcAft>
                <a:spcPts val="600"/>
              </a:spcAft>
              <a:buClr>
                <a:srgbClr val="9BAFB5"/>
              </a:buClr>
              <a:buSzTx/>
              <a:buFontTx/>
              <a:buNone/>
              <a:tabLst/>
              <a:defRPr/>
            </a:pPr>
            <a:endParaRPr kumimoji="0" lang="en-US" sz="1600" b="1" i="0" u="none" strike="noStrike" kern="1200" cap="none" spc="0" normalizeH="0" baseline="0" noProof="0">
              <a:ln>
                <a:noFill/>
              </a:ln>
              <a:solidFill>
                <a:srgbClr val="000000">
                  <a:lumMod val="85000"/>
                  <a:lumOff val="15000"/>
                </a:srgbClr>
              </a:solidFill>
              <a:effectLst/>
              <a:uLnTx/>
              <a:uFillTx/>
              <a:latin typeface="Gill Sans MT" panose="020B0502020104020203"/>
              <a:ea typeface="+mn-ea"/>
              <a:cs typeface="+mn-cs"/>
            </a:endParaRPr>
          </a:p>
          <a:p>
            <a:pPr marL="0" marR="0" lvl="0" indent="0" algn="l" defTabSz="914400" rtl="0" eaLnBrk="1" fontAlgn="auto" latinLnBrk="0" hangingPunct="1">
              <a:lnSpc>
                <a:spcPct val="90000"/>
              </a:lnSpc>
              <a:spcBef>
                <a:spcPts val="1000"/>
              </a:spcBef>
              <a:spcAft>
                <a:spcPts val="600"/>
              </a:spcAft>
              <a:buClr>
                <a:srgbClr val="9BAFB5"/>
              </a:buClr>
              <a:buSzTx/>
              <a:buFontTx/>
              <a:buNone/>
              <a:tabLst/>
              <a:defRPr/>
            </a:pPr>
            <a:r>
              <a:rPr kumimoji="0" lang="en-US" sz="1600" b="1" i="0" u="none" strike="noStrike" kern="1200" cap="none" spc="0" normalizeH="0" baseline="0" noProof="0">
                <a:ln>
                  <a:noFill/>
                </a:ln>
                <a:solidFill>
                  <a:srgbClr val="000000">
                    <a:lumMod val="85000"/>
                    <a:lumOff val="15000"/>
                  </a:srgbClr>
                </a:solidFill>
                <a:effectLst/>
                <a:uLnTx/>
                <a:uFillTx/>
                <a:latin typeface="Gill Sans MT" panose="020B0502020104020203"/>
                <a:ea typeface="+mn-ea"/>
                <a:cs typeface="+mn-cs"/>
              </a:rPr>
              <a:t>Tri-Agency Resources:</a:t>
            </a:r>
          </a:p>
          <a:p>
            <a:pPr marL="0" marR="0" lvl="0" indent="0" algn="l" defTabSz="914400" rtl="0" eaLnBrk="1" fontAlgn="auto" latinLnBrk="0" hangingPunct="1">
              <a:lnSpc>
                <a:spcPct val="90000"/>
              </a:lnSpc>
              <a:spcBef>
                <a:spcPts val="1000"/>
              </a:spcBef>
              <a:spcAft>
                <a:spcPts val="600"/>
              </a:spcAft>
              <a:buClr>
                <a:srgbClr val="9BAFB5"/>
              </a:buClr>
              <a:buSzTx/>
              <a:buFontTx/>
              <a:buNone/>
              <a:tabLst/>
              <a:defRPr/>
            </a:pPr>
            <a:r>
              <a:rPr kumimoji="0" lang="en-US" sz="1600" b="0" i="0" u="none" strike="noStrike" kern="1200" cap="none" spc="0" normalizeH="0" baseline="0" noProof="0">
                <a:ln>
                  <a:noFill/>
                </a:ln>
                <a:solidFill>
                  <a:srgbClr val="000000">
                    <a:lumMod val="85000"/>
                    <a:lumOff val="15000"/>
                  </a:srgbClr>
                </a:solidFill>
                <a:effectLst/>
                <a:uLnTx/>
                <a:uFillTx/>
                <a:latin typeface="Gill Sans MT" panose="020B0502020104020203"/>
                <a:ea typeface="+mn-ea"/>
                <a:cs typeface="+mn-cs"/>
                <a:hlinkClick r:id="rId3">
                  <a:extLst>
                    <a:ext uri="{A12FA001-AC4F-418D-AE19-62706E023703}">
                      <ahyp:hlinkClr xmlns:ahyp="http://schemas.microsoft.com/office/drawing/2018/hyperlinkcolor" val="tx"/>
                    </a:ext>
                  </a:extLst>
                </a:hlinkClick>
              </a:rPr>
              <a:t>Guide for Applicants: Considering Equity, Diversity and Inclusion in your Application</a:t>
            </a:r>
            <a:endParaRPr kumimoji="0" lang="en-US" sz="1600" b="0" i="0" u="none" strike="noStrike" kern="1200" cap="none" spc="0" normalizeH="0" baseline="0" noProof="0">
              <a:ln>
                <a:noFill/>
              </a:ln>
              <a:solidFill>
                <a:srgbClr val="000000">
                  <a:lumMod val="85000"/>
                  <a:lumOff val="15000"/>
                </a:srgbClr>
              </a:solidFill>
              <a:effectLst/>
              <a:uLnTx/>
              <a:uFillTx/>
              <a:latin typeface="Gill Sans MT" panose="020B0502020104020203"/>
              <a:ea typeface="+mn-ea"/>
              <a:cs typeface="+mn-cs"/>
            </a:endParaRPr>
          </a:p>
          <a:p>
            <a:pPr marL="0" marR="0" lvl="0" indent="0" algn="l" defTabSz="914400" rtl="0" eaLnBrk="1" fontAlgn="auto" latinLnBrk="0" hangingPunct="1">
              <a:lnSpc>
                <a:spcPct val="90000"/>
              </a:lnSpc>
              <a:spcBef>
                <a:spcPts val="1000"/>
              </a:spcBef>
              <a:spcAft>
                <a:spcPts val="600"/>
              </a:spcAft>
              <a:buClr>
                <a:srgbClr val="9BAFB5"/>
              </a:buClr>
              <a:buSzTx/>
              <a:buFontTx/>
              <a:buNone/>
              <a:tabLst/>
              <a:defRPr/>
            </a:pPr>
            <a:r>
              <a:rPr kumimoji="0" lang="en-US" sz="1600" b="0" i="0" u="none" strike="noStrike" kern="1200" cap="none" spc="0" normalizeH="0" baseline="0" noProof="0">
                <a:ln>
                  <a:noFill/>
                </a:ln>
                <a:solidFill>
                  <a:srgbClr val="000000">
                    <a:lumMod val="85000"/>
                    <a:lumOff val="15000"/>
                  </a:srgbClr>
                </a:solidFill>
                <a:effectLst/>
                <a:uLnTx/>
                <a:uFillTx/>
                <a:latin typeface="Gill Sans MT" panose="020B0502020104020203"/>
                <a:ea typeface="+mn-ea"/>
                <a:cs typeface="+mn-cs"/>
                <a:hlinkClick r:id="rId4">
                  <a:extLst>
                    <a:ext uri="{A12FA001-AC4F-418D-AE19-62706E023703}">
                      <ahyp:hlinkClr xmlns:ahyp="http://schemas.microsoft.com/office/drawing/2018/hyperlinkcolor" val="tx"/>
                    </a:ext>
                  </a:extLst>
                </a:hlinkClick>
              </a:rPr>
              <a:t>Equity, Diversity and Inclusion </a:t>
            </a:r>
            <a:r>
              <a:rPr kumimoji="0" lang="en-US" sz="1600" b="0" i="0" u="none" strike="noStrike" kern="1200" cap="none" spc="0" normalizeH="0" baseline="0" noProof="0">
                <a:ln>
                  <a:noFill/>
                </a:ln>
                <a:solidFill>
                  <a:srgbClr val="000000">
                    <a:lumMod val="85000"/>
                    <a:lumOff val="15000"/>
                  </a:srgbClr>
                </a:solidFill>
                <a:effectLst/>
                <a:uLnTx/>
                <a:uFillTx/>
                <a:latin typeface="Gill Sans MT" panose="020B0502020104020203"/>
                <a:ea typeface="+mn-ea"/>
                <a:cs typeface="+mn-cs"/>
              </a:rPr>
              <a:t>(multiple)</a:t>
            </a:r>
          </a:p>
          <a:p>
            <a:pPr marL="0" marR="0" lvl="0" indent="-228600" algn="l" defTabSz="914400" rtl="0" eaLnBrk="1" fontAlgn="auto" latinLnBrk="0" hangingPunct="1">
              <a:lnSpc>
                <a:spcPct val="90000"/>
              </a:lnSpc>
              <a:spcBef>
                <a:spcPts val="1000"/>
              </a:spcBef>
              <a:spcAft>
                <a:spcPts val="600"/>
              </a:spcAft>
              <a:buClr>
                <a:srgbClr val="9BAFB5"/>
              </a:buClr>
              <a:buSzTx/>
              <a:buFont typeface="Arial" panose="020B0604020202020204" pitchFamily="34" charset="0"/>
              <a:buChar char="•"/>
              <a:tabLst/>
              <a:defRPr/>
            </a:pPr>
            <a:endParaRPr kumimoji="0" lang="en-US" sz="1500" b="0" i="0" u="none" strike="noStrike" kern="1200" cap="none" spc="0" normalizeH="0" baseline="0" noProof="0">
              <a:ln>
                <a:noFill/>
              </a:ln>
              <a:solidFill>
                <a:srgbClr val="000000">
                  <a:lumMod val="85000"/>
                  <a:lumOff val="15000"/>
                </a:srgbClr>
              </a:solidFill>
              <a:effectLst/>
              <a:uLnTx/>
              <a:uFillTx/>
              <a:latin typeface="Gill Sans MT" panose="020B0502020104020203"/>
              <a:ea typeface="+mn-ea"/>
              <a:cs typeface="+mn-cs"/>
            </a:endParaRPr>
          </a:p>
          <a:p>
            <a:pPr marL="0" marR="0" lvl="0" indent="-228600" algn="l" defTabSz="914400" rtl="0" eaLnBrk="1" fontAlgn="auto" latinLnBrk="0" hangingPunct="1">
              <a:lnSpc>
                <a:spcPct val="90000"/>
              </a:lnSpc>
              <a:spcBef>
                <a:spcPts val="1000"/>
              </a:spcBef>
              <a:spcAft>
                <a:spcPts val="600"/>
              </a:spcAft>
              <a:buClr>
                <a:srgbClr val="9BAFB5"/>
              </a:buClr>
              <a:buSzTx/>
              <a:buFont typeface="Arial" panose="020B0604020202020204" pitchFamily="34" charset="0"/>
              <a:buChar char="•"/>
              <a:tabLst/>
              <a:defRPr/>
            </a:pPr>
            <a:endParaRPr kumimoji="0" lang="en-US" sz="1500" b="0" i="0" u="none" strike="noStrike" kern="1200" cap="none" spc="0" normalizeH="0" baseline="0" noProof="0">
              <a:ln>
                <a:noFill/>
              </a:ln>
              <a:solidFill>
                <a:srgbClr val="000000">
                  <a:lumMod val="85000"/>
                  <a:lumOff val="15000"/>
                </a:srgbClr>
              </a:solidFill>
              <a:effectLst/>
              <a:uLnTx/>
              <a:uFillTx/>
              <a:latin typeface="Gill Sans MT" panose="020B0502020104020203"/>
              <a:ea typeface="+mn-ea"/>
              <a:cs typeface="+mn-cs"/>
            </a:endParaRPr>
          </a:p>
          <a:p>
            <a:pPr marL="0" marR="0" lvl="0" indent="-228600" algn="l" defTabSz="914400" rtl="0" eaLnBrk="1" fontAlgn="auto" latinLnBrk="0" hangingPunct="1">
              <a:lnSpc>
                <a:spcPct val="90000"/>
              </a:lnSpc>
              <a:spcBef>
                <a:spcPts val="1000"/>
              </a:spcBef>
              <a:spcAft>
                <a:spcPts val="600"/>
              </a:spcAft>
              <a:buClr>
                <a:srgbClr val="9BAFB5"/>
              </a:buClr>
              <a:buSzTx/>
              <a:buFont typeface="Arial" panose="020B0604020202020204" pitchFamily="34" charset="0"/>
              <a:buChar char="•"/>
              <a:tabLst/>
              <a:defRPr/>
            </a:pPr>
            <a:endParaRPr kumimoji="0" lang="en-US" sz="1500" b="0" i="0" u="none" strike="noStrike" kern="1200" cap="none" spc="0" normalizeH="0" baseline="0" noProof="0">
              <a:ln>
                <a:noFill/>
              </a:ln>
              <a:solidFill>
                <a:srgbClr val="000000">
                  <a:lumMod val="85000"/>
                  <a:lumOff val="15000"/>
                </a:srgbClr>
              </a:solidFill>
              <a:effectLst/>
              <a:uLnTx/>
              <a:uFillTx/>
              <a:latin typeface="Gill Sans MT" panose="020B0502020104020203"/>
              <a:ea typeface="+mn-ea"/>
              <a:cs typeface="+mn-cs"/>
            </a:endParaRPr>
          </a:p>
          <a:p>
            <a:pPr marL="0" marR="0" lvl="0" indent="-228600" algn="l" defTabSz="914400" rtl="0" eaLnBrk="1" fontAlgn="auto" latinLnBrk="0" hangingPunct="1">
              <a:lnSpc>
                <a:spcPct val="90000"/>
              </a:lnSpc>
              <a:spcBef>
                <a:spcPts val="1000"/>
              </a:spcBef>
              <a:spcAft>
                <a:spcPts val="600"/>
              </a:spcAft>
              <a:buClr>
                <a:srgbClr val="9BAFB5"/>
              </a:buClr>
              <a:buSzTx/>
              <a:buFont typeface="Arial" panose="020B0604020202020204" pitchFamily="34" charset="0"/>
              <a:buChar char="•"/>
              <a:tabLst/>
              <a:defRPr/>
            </a:pPr>
            <a:endParaRPr kumimoji="0" lang="en-US" sz="1500" b="0" i="0" u="none" strike="noStrike" kern="1200" cap="none" spc="0" normalizeH="0" baseline="0" noProof="0">
              <a:ln>
                <a:noFill/>
              </a:ln>
              <a:solidFill>
                <a:srgbClr val="000000">
                  <a:lumMod val="85000"/>
                  <a:lumOff val="1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7579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088" name="Rectangle 3087">
            <a:extLst>
              <a:ext uri="{FF2B5EF4-FFF2-40B4-BE49-F238E27FC236}">
                <a16:creationId xmlns:a16="http://schemas.microsoft.com/office/drawing/2014/main" id="{38B2E313-70F4-4B42-BDD6-865206E2C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2"/>
            <a:ext cx="2255363" cy="2734044"/>
          </a:xfrm>
          <a:prstGeom prst="rect">
            <a:avLst/>
          </a:prstGeom>
          <a:solidFill>
            <a:srgbClr val="FFFFFF"/>
          </a:solidFill>
          <a:ln w="15875" cap="sq">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9" name="Rectangle 3088">
            <a:extLst>
              <a:ext uri="{FF2B5EF4-FFF2-40B4-BE49-F238E27FC236}">
                <a16:creationId xmlns:a16="http://schemas.microsoft.com/office/drawing/2014/main" id="{03C0429D-EB7A-46E9-A1CB-1B93E3BDF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37963" y="321732"/>
            <a:ext cx="2239435" cy="2734044"/>
          </a:xfrm>
          <a:prstGeom prst="rect">
            <a:avLst/>
          </a:prstGeom>
          <a:solidFill>
            <a:srgbClr val="FFFFFF"/>
          </a:solidFill>
          <a:ln w="15875" cap="sq">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0" name="Rectangle 3089">
            <a:extLst>
              <a:ext uri="{FF2B5EF4-FFF2-40B4-BE49-F238E27FC236}">
                <a16:creationId xmlns:a16="http://schemas.microsoft.com/office/drawing/2014/main" id="{8FB2B5F7-4F84-4388-ACEF-B091ED60DD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6642"/>
            <a:ext cx="4655665" cy="2894909"/>
          </a:xfrm>
          <a:prstGeom prst="rect">
            <a:avLst/>
          </a:prstGeom>
          <a:solidFill>
            <a:srgbClr val="FFFFFF"/>
          </a:solidFill>
          <a:ln w="15875" cap="sq">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32DB3A9-2A4B-FECD-6F85-26DE03DF965C}"/>
              </a:ext>
              <a:ext uri="{C183D7F6-B498-43B3-948B-1728B52AA6E4}">
                <adec:decorative xmlns:adec="http://schemas.microsoft.com/office/drawing/2017/decorative" val="1"/>
              </a:ext>
            </a:extLst>
          </p:cNvPr>
          <p:cNvPicPr>
            <a:picLocks noChangeAspect="1"/>
          </p:cNvPicPr>
          <p:nvPr/>
        </p:nvPicPr>
        <p:blipFill>
          <a:blip r:embed="rId2" cstate="hqprint">
            <a:extLst>
              <a:ext uri="{28A0092B-C50C-407E-A947-70E740481C1C}">
                <a14:useLocalDpi xmlns:a14="http://schemas.microsoft.com/office/drawing/2010/main"/>
              </a:ext>
            </a:extLst>
          </a:blip>
          <a:srcRect r="-3"/>
          <a:stretch>
            <a:fillRect/>
          </a:stretch>
        </p:blipFill>
        <p:spPr>
          <a:xfrm>
            <a:off x="671691" y="3377509"/>
            <a:ext cx="3955745" cy="2573175"/>
          </a:xfrm>
          <a:prstGeom prst="rect">
            <a:avLst/>
          </a:prstGeom>
        </p:spPr>
      </p:pic>
      <p:sp>
        <p:nvSpPr>
          <p:cNvPr id="3087" name="Rectangle 3086">
            <a:extLst>
              <a:ext uri="{FF2B5EF4-FFF2-40B4-BE49-F238E27FC236}">
                <a16:creationId xmlns:a16="http://schemas.microsoft.com/office/drawing/2014/main" id="{FC8AF332-E583-48C9-A87C-D659345C63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A467FE-20C5-5F3A-B31E-A8C711AE1E90}"/>
              </a:ext>
            </a:extLst>
          </p:cNvPr>
          <p:cNvSpPr>
            <a:spLocks noGrp="1"/>
          </p:cNvSpPr>
          <p:nvPr>
            <p:ph type="title"/>
          </p:nvPr>
        </p:nvSpPr>
        <p:spPr>
          <a:xfrm>
            <a:off x="5749044" y="695276"/>
            <a:ext cx="5840315" cy="1188720"/>
          </a:xfrm>
          <a:solidFill>
            <a:srgbClr val="FFFFFF"/>
          </a:solidFill>
          <a:ln>
            <a:solidFill>
              <a:srgbClr val="404040"/>
            </a:solidFill>
          </a:ln>
        </p:spPr>
        <p:txBody>
          <a:bodyPr vert="horz" lIns="182880" tIns="182880" rIns="182880" bIns="182880" rtlCol="0" anchor="ctr">
            <a:normAutofit/>
          </a:bodyPr>
          <a:lstStyle/>
          <a:p>
            <a:r>
              <a:rPr lang="en-US" sz="2000">
                <a:solidFill>
                  <a:srgbClr val="262626"/>
                </a:solidFill>
              </a:rPr>
              <a:t>Research Involving and Engaging </a:t>
            </a:r>
            <a:r>
              <a:rPr lang="en-US" sz="2000">
                <a:solidFill>
                  <a:srgbClr val="262626"/>
                </a:solidFill>
                <a:hlinkClick r:id="rId3">
                  <a:extLst>
                    <a:ext uri="{A12FA001-AC4F-418D-AE19-62706E023703}">
                      <ahyp:hlinkClr xmlns:ahyp="http://schemas.microsoft.com/office/drawing/2018/hyperlinkcolor" val="tx"/>
                    </a:ext>
                  </a:extLst>
                </a:hlinkClick>
              </a:rPr>
              <a:t>Indigenous</a:t>
            </a:r>
            <a:r>
              <a:rPr lang="en-US" sz="2000">
                <a:solidFill>
                  <a:srgbClr val="262626"/>
                </a:solidFill>
              </a:rPr>
              <a:t> Peoples </a:t>
            </a:r>
          </a:p>
        </p:txBody>
      </p:sp>
      <p:pic>
        <p:nvPicPr>
          <p:cNvPr id="3074" name="Picture 2" descr="A fire lit within the Peterborough campus tipi">
            <a:extLst>
              <a:ext uri="{FF2B5EF4-FFF2-40B4-BE49-F238E27FC236}">
                <a16:creationId xmlns:a16="http://schemas.microsoft.com/office/drawing/2014/main" id="{44FD16D9-E24A-E165-1BC0-FD95AFE10928}"/>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b="-3"/>
          <a:stretch>
            <a:fillRect/>
          </a:stretch>
        </p:blipFill>
        <p:spPr bwMode="auto">
          <a:xfrm>
            <a:off x="489365" y="482598"/>
            <a:ext cx="1920097" cy="237610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ire">
            <a:extLst>
              <a:ext uri="{FF2B5EF4-FFF2-40B4-BE49-F238E27FC236}">
                <a16:creationId xmlns:a16="http://schemas.microsoft.com/office/drawing/2014/main" id="{FE943836-6A24-6AE3-1486-ED4C2CD54457}"/>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l="8475" r="10456" b="-2"/>
          <a:stretch>
            <a:fillRect/>
          </a:stretch>
        </p:blipFill>
        <p:spPr bwMode="auto">
          <a:xfrm>
            <a:off x="2898829" y="529346"/>
            <a:ext cx="1917700" cy="23655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560653B-C8DB-9E43-7474-1E3B8A34581F}"/>
              </a:ext>
            </a:extLst>
          </p:cNvPr>
          <p:cNvSpPr txBox="1"/>
          <p:nvPr/>
        </p:nvSpPr>
        <p:spPr>
          <a:xfrm>
            <a:off x="5728224" y="2268378"/>
            <a:ext cx="6211147" cy="3994246"/>
          </a:xfrm>
          <a:prstGeom prst="rect">
            <a:avLst/>
          </a:prstGeom>
        </p:spPr>
        <p:txBody>
          <a:bodyPr vert="horz" lIns="91440" tIns="45720" rIns="91440" bIns="45720" rtlCol="0">
            <a:normAutofit/>
          </a:bodyPr>
          <a:lstStyle/>
          <a:p>
            <a:pPr marL="57150" marR="0" lvl="0" indent="-228600" defTabSz="914400" fontAlgn="auto">
              <a:lnSpc>
                <a:spcPct val="90000"/>
              </a:lnSpc>
              <a:spcBef>
                <a:spcPts val="1000"/>
              </a:spcBef>
              <a:spcAft>
                <a:spcPts val="0"/>
              </a:spcAft>
              <a:buClr>
                <a:schemeClr val="accent2"/>
              </a:buClr>
              <a:buSzTx/>
              <a:buFont typeface="Arial" panose="020B0604020202020204" pitchFamily="34" charset="0"/>
              <a:buChar char="•"/>
              <a:tabLst/>
              <a:defRPr/>
            </a:pPr>
            <a:r>
              <a:rPr kumimoji="0" lang="en-US" sz="1600" b="0" i="0" u="none" strike="noStrike" cap="none" spc="0" normalizeH="0" baseline="0" noProof="0">
                <a:ln>
                  <a:noFill/>
                </a:ln>
                <a:effectLst/>
                <a:uLnTx/>
                <a:uFillTx/>
              </a:rPr>
              <a:t>Below are SSHRC resources to support applicants working in Indigenous research; merit reviewers assessing applications related to Indigenous research; and communities and other research partners engaged in Indigenous research:</a:t>
            </a:r>
          </a:p>
          <a:p>
            <a:pPr marL="342900" marR="0" lvl="0" indent="-228600" defTabSz="914400" fontAlgn="auto">
              <a:lnSpc>
                <a:spcPct val="90000"/>
              </a:lnSpc>
              <a:spcBef>
                <a:spcPts val="1000"/>
              </a:spcBef>
              <a:spcAft>
                <a:spcPts val="0"/>
              </a:spcAft>
              <a:buClr>
                <a:schemeClr val="accent2"/>
              </a:buClr>
              <a:buSzTx/>
              <a:buFont typeface="Arial" panose="020B0604020202020204" pitchFamily="34" charset="0"/>
              <a:buChar char="•"/>
              <a:tabLst/>
              <a:defRPr/>
            </a:pPr>
            <a:r>
              <a:rPr kumimoji="0" lang="en-US" sz="1600" b="0" i="0" u="sng" strike="noStrike" cap="none" spc="0" normalizeH="0" baseline="0" noProof="0">
                <a:ln>
                  <a:noFill/>
                </a:ln>
                <a:effectLst/>
                <a:uLnTx/>
                <a:uFillTx/>
                <a:hlinkClick r:id="rId6">
                  <a:extLst>
                    <a:ext uri="{A12FA001-AC4F-418D-AE19-62706E023703}">
                      <ahyp:hlinkClr xmlns:ahyp="http://schemas.microsoft.com/office/drawing/2018/hyperlinkcolor" val="tx"/>
                    </a:ext>
                  </a:extLst>
                </a:hlinkClick>
              </a:rPr>
              <a:t>Definition of Indigenous research</a:t>
            </a:r>
            <a:endParaRPr kumimoji="0" lang="en-US" sz="1600" b="0" i="0" u="none" strike="noStrike" cap="none" spc="0" normalizeH="0" baseline="0" noProof="0">
              <a:ln>
                <a:noFill/>
              </a:ln>
              <a:effectLst/>
              <a:uLnTx/>
              <a:uFillTx/>
            </a:endParaRPr>
          </a:p>
          <a:p>
            <a:pPr marL="342900" marR="0" lvl="0" indent="-228600" defTabSz="914400" fontAlgn="auto">
              <a:lnSpc>
                <a:spcPct val="90000"/>
              </a:lnSpc>
              <a:spcBef>
                <a:spcPts val="1000"/>
              </a:spcBef>
              <a:spcAft>
                <a:spcPts val="0"/>
              </a:spcAft>
              <a:buClr>
                <a:schemeClr val="accent2"/>
              </a:buClr>
              <a:buSzTx/>
              <a:buFont typeface="Arial" panose="020B0604020202020204" pitchFamily="34" charset="0"/>
              <a:buChar char="•"/>
              <a:tabLst/>
              <a:defRPr/>
            </a:pPr>
            <a:r>
              <a:rPr kumimoji="0" lang="en-US" sz="1600" b="0" i="0" u="sng" strike="noStrike" cap="none" spc="0" normalizeH="0" baseline="0" noProof="0">
                <a:ln>
                  <a:noFill/>
                </a:ln>
                <a:effectLst/>
                <a:uLnTx/>
                <a:uFillTx/>
                <a:hlinkClick r:id="rId7">
                  <a:extLst>
                    <a:ext uri="{A12FA001-AC4F-418D-AE19-62706E023703}">
                      <ahyp:hlinkClr xmlns:ahyp="http://schemas.microsoft.com/office/drawing/2018/hyperlinkcolor" val="tx"/>
                    </a:ext>
                  </a:extLst>
                </a:hlinkClick>
              </a:rPr>
              <a:t>Guidelines for the Merit Review of Indigenous Research</a:t>
            </a:r>
            <a:endParaRPr kumimoji="0" lang="en-US" sz="1600" b="0" i="0" u="none" strike="noStrike" cap="none" spc="0" normalizeH="0" baseline="0" noProof="0">
              <a:ln>
                <a:noFill/>
              </a:ln>
              <a:effectLst/>
              <a:uLnTx/>
              <a:uFillTx/>
            </a:endParaRPr>
          </a:p>
          <a:p>
            <a:pPr marL="342900" marR="0" lvl="0" indent="-228600" defTabSz="914400" fontAlgn="auto">
              <a:lnSpc>
                <a:spcPct val="90000"/>
              </a:lnSpc>
              <a:spcBef>
                <a:spcPts val="1000"/>
              </a:spcBef>
              <a:spcAft>
                <a:spcPts val="0"/>
              </a:spcAft>
              <a:buClr>
                <a:schemeClr val="accent2"/>
              </a:buClr>
              <a:buSzTx/>
              <a:buFont typeface="Arial" panose="020B0604020202020204" pitchFamily="34" charset="0"/>
              <a:buChar char="•"/>
              <a:tabLst/>
              <a:defRPr/>
            </a:pPr>
            <a:r>
              <a:rPr kumimoji="0" lang="en-US" sz="1600" b="0" i="0" u="sng" strike="noStrike" cap="none" spc="0" normalizeH="0" baseline="0" noProof="0">
                <a:ln>
                  <a:noFill/>
                </a:ln>
                <a:effectLst/>
                <a:uLnTx/>
                <a:uFillTx/>
                <a:hlinkClick r:id="rId8">
                  <a:extLst>
                    <a:ext uri="{A12FA001-AC4F-418D-AE19-62706E023703}">
                      <ahyp:hlinkClr xmlns:ahyp="http://schemas.microsoft.com/office/drawing/2018/hyperlinkcolor" val="tx"/>
                    </a:ext>
                  </a:extLst>
                </a:hlinkClick>
              </a:rPr>
              <a:t>Indigenous Leadership Circle in Research </a:t>
            </a:r>
            <a:endParaRPr kumimoji="0" lang="en-US" sz="1600" b="0" i="0" u="none" strike="noStrike" cap="none" spc="0" normalizeH="0" baseline="0" noProof="0">
              <a:ln>
                <a:noFill/>
              </a:ln>
              <a:effectLst/>
              <a:uLnTx/>
              <a:uFillTx/>
            </a:endParaRPr>
          </a:p>
          <a:p>
            <a:pPr marL="342900" marR="0" lvl="0" indent="-228600" defTabSz="914400" fontAlgn="auto">
              <a:lnSpc>
                <a:spcPct val="90000"/>
              </a:lnSpc>
              <a:spcBef>
                <a:spcPts val="1000"/>
              </a:spcBef>
              <a:spcAft>
                <a:spcPts val="0"/>
              </a:spcAft>
              <a:buClr>
                <a:schemeClr val="accent2"/>
              </a:buClr>
              <a:buSzTx/>
              <a:buFont typeface="Arial" panose="020B0604020202020204" pitchFamily="34" charset="0"/>
              <a:buChar char="•"/>
              <a:tabLst/>
              <a:defRPr/>
            </a:pPr>
            <a:r>
              <a:rPr kumimoji="0" lang="en-US" sz="1600" b="0" i="0" u="sng" strike="noStrike" cap="none" spc="0" normalizeH="0" baseline="0" noProof="0">
                <a:ln>
                  <a:noFill/>
                </a:ln>
                <a:effectLst/>
                <a:uLnTx/>
                <a:uFillTx/>
                <a:hlinkClick r:id="rId9">
                  <a:extLst>
                    <a:ext uri="{A12FA001-AC4F-418D-AE19-62706E023703}">
                      <ahyp:hlinkClr xmlns:ahyp="http://schemas.microsoft.com/office/drawing/2018/hyperlinkcolor" val="tx"/>
                    </a:ext>
                  </a:extLst>
                </a:hlinkClick>
              </a:rPr>
              <a:t>Indigenous Research Statement of Principles</a:t>
            </a:r>
            <a:r>
              <a:rPr kumimoji="0" lang="en-US" sz="1600" b="0" i="0" u="none" strike="noStrike" cap="none" spc="0" normalizeH="0" baseline="0" noProof="0">
                <a:ln>
                  <a:noFill/>
                </a:ln>
                <a:effectLst/>
                <a:uLnTx/>
                <a:uFillTx/>
              </a:rPr>
              <a:t> </a:t>
            </a:r>
          </a:p>
          <a:p>
            <a:pPr marL="342900" marR="0" lvl="0" indent="-228600" defTabSz="914400" fontAlgn="auto">
              <a:lnSpc>
                <a:spcPct val="90000"/>
              </a:lnSpc>
              <a:spcBef>
                <a:spcPts val="1000"/>
              </a:spcBef>
              <a:spcAft>
                <a:spcPts val="0"/>
              </a:spcAft>
              <a:buClr>
                <a:schemeClr val="accent2"/>
              </a:buClr>
              <a:buSzTx/>
              <a:buFont typeface="Arial" panose="020B0604020202020204" pitchFamily="34" charset="0"/>
              <a:buChar char="•"/>
              <a:tabLst/>
              <a:defRPr/>
            </a:pPr>
            <a:r>
              <a:rPr kumimoji="0" lang="en-US" sz="1600" b="0" i="0" u="sng" strike="noStrike" cap="none" spc="0" normalizeH="0" baseline="0" noProof="0">
                <a:ln>
                  <a:noFill/>
                </a:ln>
                <a:effectLst/>
                <a:uLnTx/>
                <a:uFillTx/>
                <a:hlinkClick r:id="rId10">
                  <a:extLst>
                    <a:ext uri="{A12FA001-AC4F-418D-AE19-62706E023703}">
                      <ahyp:hlinkClr xmlns:ahyp="http://schemas.microsoft.com/office/drawing/2018/hyperlinkcolor" val="tx"/>
                    </a:ext>
                  </a:extLst>
                </a:hlinkClick>
              </a:rPr>
              <a:t>Tri-Council Policy Statement: Ethical Conduct for Research Involving Humans Chapter 9: Research Involving the First Nations, Inuit and Métis Peoples of Canada</a:t>
            </a:r>
            <a:endParaRPr kumimoji="0" lang="en-US" sz="1600" b="0" i="0" u="sng" strike="noStrike" cap="none" spc="0" normalizeH="0" baseline="0" noProof="0">
              <a:ln>
                <a:noFill/>
              </a:ln>
              <a:effectLst/>
              <a:uLnTx/>
              <a:uFillTx/>
            </a:endParaRPr>
          </a:p>
        </p:txBody>
      </p:sp>
    </p:spTree>
    <p:extLst>
      <p:ext uri="{BB962C8B-B14F-4D97-AF65-F5344CB8AC3E}">
        <p14:creationId xmlns:p14="http://schemas.microsoft.com/office/powerpoint/2010/main" val="3003461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AD8E9-D880-3AAD-1547-8126D7A98FED}"/>
              </a:ext>
            </a:extLst>
          </p:cNvPr>
          <p:cNvSpPr>
            <a:spLocks noGrp="1"/>
          </p:cNvSpPr>
          <p:nvPr>
            <p:ph type="title"/>
          </p:nvPr>
        </p:nvSpPr>
        <p:spPr>
          <a:xfrm>
            <a:off x="4696454" y="588326"/>
            <a:ext cx="7013448" cy="1188720"/>
          </a:xfrm>
        </p:spPr>
        <p:txBody>
          <a:bodyPr vert="horz" lIns="182880" tIns="182880" rIns="182880" bIns="182880" rtlCol="0" anchor="ctr">
            <a:normAutofit/>
          </a:bodyPr>
          <a:lstStyle/>
          <a:p>
            <a:r>
              <a:rPr lang="en-US"/>
              <a:t>Sex and Gender Based Analysis + (SGBA+)</a:t>
            </a:r>
          </a:p>
        </p:txBody>
      </p:sp>
      <p:pic>
        <p:nvPicPr>
          <p:cNvPr id="4" name="Picture 3">
            <a:extLst>
              <a:ext uri="{FF2B5EF4-FFF2-40B4-BE49-F238E27FC236}">
                <a16:creationId xmlns:a16="http://schemas.microsoft.com/office/drawing/2014/main" id="{4101571E-D31F-4DD3-1EAE-52603E5C716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9913" y="211960"/>
            <a:ext cx="2897688" cy="1941452"/>
          </a:xfrm>
          <a:prstGeom prst="rect">
            <a:avLst/>
          </a:prstGeom>
          <a:ln w="31750" cap="sq">
            <a:solidFill>
              <a:srgbClr val="FFFFFF"/>
            </a:solidFill>
            <a:miter lim="800000"/>
          </a:ln>
        </p:spPr>
      </p:pic>
      <p:pic>
        <p:nvPicPr>
          <p:cNvPr id="5" name="Picture 4">
            <a:extLst>
              <a:ext uri="{FF2B5EF4-FFF2-40B4-BE49-F238E27FC236}">
                <a16:creationId xmlns:a16="http://schemas.microsoft.com/office/drawing/2014/main" id="{AD413277-E68D-77A4-EF8F-3EDD313B6E6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9913" y="2475145"/>
            <a:ext cx="2897688" cy="1934207"/>
          </a:xfrm>
          <a:prstGeom prst="rect">
            <a:avLst/>
          </a:prstGeom>
          <a:ln w="31750" cap="sq">
            <a:solidFill>
              <a:srgbClr val="FFFFFF"/>
            </a:solidFill>
            <a:miter lim="800000"/>
          </a:ln>
        </p:spPr>
      </p:pic>
      <p:sp>
        <p:nvSpPr>
          <p:cNvPr id="3" name="Content Placeholder 2">
            <a:extLst>
              <a:ext uri="{FF2B5EF4-FFF2-40B4-BE49-F238E27FC236}">
                <a16:creationId xmlns:a16="http://schemas.microsoft.com/office/drawing/2014/main" id="{66DDB181-1291-6AD7-B5C4-554E0C774364}"/>
              </a:ext>
            </a:extLst>
          </p:cNvPr>
          <p:cNvSpPr>
            <a:spLocks/>
          </p:cNvSpPr>
          <p:nvPr/>
        </p:nvSpPr>
        <p:spPr>
          <a:xfrm>
            <a:off x="4696454" y="2153413"/>
            <a:ext cx="7154170" cy="4119372"/>
          </a:xfrm>
          <a:prstGeom prst="rect">
            <a:avLst/>
          </a:prstGeom>
        </p:spPr>
        <p:txBody>
          <a:bodyPr vert="horz" lIns="91440" tIns="45720" rIns="91440" bIns="45720" rtlCol="0">
            <a:normAutofit lnSpcReduction="10000"/>
          </a:bodyPr>
          <a:lstStyle/>
          <a:p>
            <a:pPr defTabSz="914400">
              <a:lnSpc>
                <a:spcPct val="90000"/>
              </a:lnSpc>
              <a:spcBef>
                <a:spcPts val="1000"/>
              </a:spcBef>
              <a:spcAft>
                <a:spcPts val="600"/>
              </a:spcAft>
              <a:buClr>
                <a:schemeClr val="accent2"/>
              </a:buClr>
            </a:pPr>
            <a:r>
              <a:rPr lang="en-US" sz="1600">
                <a:solidFill>
                  <a:schemeClr val="tx1">
                    <a:lumMod val="85000"/>
                    <a:lumOff val="15000"/>
                  </a:schemeClr>
                </a:solidFill>
                <a:effectLst/>
              </a:rPr>
              <a:t>When applicable, indicate how diversity (gender, sex, age, race, culture, religion, etc.) has been considered in your proposed research (from its design to the analysis of the research findings).</a:t>
            </a:r>
          </a:p>
          <a:p>
            <a:pPr defTabSz="914400">
              <a:lnSpc>
                <a:spcPct val="90000"/>
              </a:lnSpc>
              <a:spcBef>
                <a:spcPts val="1000"/>
              </a:spcBef>
              <a:spcAft>
                <a:spcPts val="600"/>
              </a:spcAft>
              <a:buClr>
                <a:schemeClr val="accent2"/>
              </a:buClr>
            </a:pPr>
            <a:r>
              <a:rPr lang="en-US" sz="1600">
                <a:solidFill>
                  <a:schemeClr val="tx1">
                    <a:lumMod val="85000"/>
                    <a:lumOff val="15000"/>
                  </a:schemeClr>
                </a:solidFill>
                <a:effectLst/>
              </a:rPr>
              <a:t>Incorporating the principles of SGBA+ in research has the potential to increase the thoroughness and usefulness of the research.</a:t>
            </a:r>
          </a:p>
          <a:p>
            <a:pPr defTabSz="914400">
              <a:lnSpc>
                <a:spcPct val="90000"/>
              </a:lnSpc>
              <a:spcBef>
                <a:spcPts val="1000"/>
              </a:spcBef>
              <a:spcAft>
                <a:spcPts val="600"/>
              </a:spcAft>
              <a:buClr>
                <a:schemeClr val="accent2"/>
              </a:buClr>
            </a:pPr>
            <a:r>
              <a:rPr lang="en-US" sz="1600">
                <a:solidFill>
                  <a:schemeClr val="tx1">
                    <a:lumMod val="85000"/>
                    <a:lumOff val="15000"/>
                  </a:schemeClr>
                </a:solidFill>
              </a:rPr>
              <a:t>Multiple resources provided: </a:t>
            </a:r>
            <a:endParaRPr lang="en-US" sz="1600">
              <a:solidFill>
                <a:schemeClr val="tx1">
                  <a:lumMod val="85000"/>
                  <a:lumOff val="15000"/>
                </a:schemeClr>
              </a:solidFill>
              <a:effectLst/>
            </a:endParaRPr>
          </a:p>
          <a:p>
            <a:pPr defTabSz="914400">
              <a:lnSpc>
                <a:spcPct val="90000"/>
              </a:lnSpc>
              <a:spcBef>
                <a:spcPts val="1000"/>
              </a:spcBef>
              <a:spcAft>
                <a:spcPts val="600"/>
              </a:spcAft>
              <a:buClr>
                <a:schemeClr val="accent2"/>
              </a:buClr>
            </a:pPr>
            <a:r>
              <a:rPr lang="en-US" sz="1600" u="sng">
                <a:solidFill>
                  <a:schemeClr val="tx1">
                    <a:lumMod val="85000"/>
                    <a:lumOff val="15000"/>
                  </a:schemeClr>
                </a:solidFill>
                <a:effectLst/>
                <a:hlinkClick r:id="rId5" tooltip="https://cihr-irsc.gc.ca/e/50836.html">
                  <a:extLst>
                    <a:ext uri="{A12FA001-AC4F-418D-AE19-62706E023703}">
                      <ahyp:hlinkClr xmlns:ahyp="http://schemas.microsoft.com/office/drawing/2018/hyperlinkcolor" val="tx"/>
                    </a:ext>
                  </a:extLst>
                </a:hlinkClick>
              </a:rPr>
              <a:t>How to Integrate Sex and Gender into Research</a:t>
            </a:r>
            <a:endParaRPr lang="en-US" sz="1600">
              <a:solidFill>
                <a:schemeClr val="tx1">
                  <a:lumMod val="85000"/>
                  <a:lumOff val="15000"/>
                </a:schemeClr>
              </a:solidFill>
            </a:endParaRPr>
          </a:p>
          <a:p>
            <a:pPr defTabSz="914400">
              <a:lnSpc>
                <a:spcPct val="90000"/>
              </a:lnSpc>
              <a:spcBef>
                <a:spcPts val="1000"/>
              </a:spcBef>
              <a:buClr>
                <a:schemeClr val="accent2"/>
              </a:buClr>
            </a:pPr>
            <a:r>
              <a:rPr lang="en-US" sz="1600" b="0" i="0" u="sng">
                <a:solidFill>
                  <a:schemeClr val="tx1">
                    <a:lumMod val="85000"/>
                    <a:lumOff val="15000"/>
                  </a:schemeClr>
                </a:solidFill>
                <a:effectLst/>
                <a:hlinkClick r:id="rId6">
                  <a:extLst>
                    <a:ext uri="{A12FA001-AC4F-418D-AE19-62706E023703}">
                      <ahyp:hlinkClr xmlns:ahyp="http://schemas.microsoft.com/office/drawing/2018/hyperlinkcolor" val="tx"/>
                    </a:ext>
                  </a:extLst>
                </a:hlinkClick>
              </a:rPr>
              <a:t>Online training modules</a:t>
            </a:r>
            <a:r>
              <a:rPr lang="en-US" sz="1600" b="0" i="0">
                <a:solidFill>
                  <a:schemeClr val="tx1">
                    <a:lumMod val="85000"/>
                    <a:lumOff val="15000"/>
                  </a:schemeClr>
                </a:solidFill>
                <a:effectLst/>
              </a:rPr>
              <a:t>:</a:t>
            </a:r>
          </a:p>
          <a:p>
            <a:pPr marL="514350" lvl="1" defTabSz="914400">
              <a:lnSpc>
                <a:spcPct val="90000"/>
              </a:lnSpc>
              <a:spcBef>
                <a:spcPts val="1000"/>
              </a:spcBef>
              <a:buClr>
                <a:schemeClr val="accent2"/>
              </a:buClr>
            </a:pPr>
            <a:r>
              <a:rPr lang="en-US" sz="1600" b="0" i="0">
                <a:solidFill>
                  <a:schemeClr val="tx1">
                    <a:lumMod val="85000"/>
                    <a:lumOff val="15000"/>
                  </a:schemeClr>
                </a:solidFill>
                <a:effectLst/>
              </a:rPr>
              <a:t>Course 1: Sex and Gender Considerations in Biomedical Research</a:t>
            </a:r>
          </a:p>
          <a:p>
            <a:pPr marL="514350" lvl="1" defTabSz="914400">
              <a:lnSpc>
                <a:spcPct val="90000"/>
              </a:lnSpc>
              <a:spcBef>
                <a:spcPts val="1000"/>
              </a:spcBef>
              <a:buClr>
                <a:schemeClr val="accent2"/>
              </a:buClr>
            </a:pPr>
            <a:r>
              <a:rPr lang="en-US" sz="1600" b="0" i="0">
                <a:solidFill>
                  <a:schemeClr val="tx1">
                    <a:lumMod val="85000"/>
                    <a:lumOff val="15000"/>
                  </a:schemeClr>
                </a:solidFill>
                <a:effectLst/>
              </a:rPr>
              <a:t>Course 2: Sex and Gender in Primary Data Collection with Human Participants</a:t>
            </a:r>
          </a:p>
          <a:p>
            <a:pPr marL="514350" lvl="1" defTabSz="914400">
              <a:lnSpc>
                <a:spcPct val="90000"/>
              </a:lnSpc>
              <a:spcBef>
                <a:spcPts val="1000"/>
              </a:spcBef>
              <a:buClr>
                <a:schemeClr val="accent2"/>
              </a:buClr>
            </a:pPr>
            <a:r>
              <a:rPr lang="en-US" sz="1600" b="0" i="0">
                <a:solidFill>
                  <a:schemeClr val="tx1">
                    <a:lumMod val="85000"/>
                    <a:lumOff val="15000"/>
                  </a:schemeClr>
                </a:solidFill>
                <a:effectLst/>
              </a:rPr>
              <a:t>Course 3: Sex and Gender in the Analysis of Secondary Data from Human Participants</a:t>
            </a:r>
          </a:p>
          <a:p>
            <a:pPr indent="-228600" defTabSz="914400">
              <a:lnSpc>
                <a:spcPct val="90000"/>
              </a:lnSpc>
              <a:spcBef>
                <a:spcPts val="1000"/>
              </a:spcBef>
              <a:spcAft>
                <a:spcPts val="600"/>
              </a:spcAft>
              <a:buClr>
                <a:schemeClr val="accent2"/>
              </a:buClr>
              <a:buFont typeface="Arial" panose="020B0604020202020204" pitchFamily="34" charset="0"/>
              <a:buChar char="•"/>
            </a:pPr>
            <a:endParaRPr lang="en-US" sz="1100">
              <a:solidFill>
                <a:schemeClr val="tx1">
                  <a:lumMod val="85000"/>
                  <a:lumOff val="15000"/>
                </a:schemeClr>
              </a:solidFill>
              <a:effectLst/>
            </a:endParaRPr>
          </a:p>
        </p:txBody>
      </p:sp>
      <p:pic>
        <p:nvPicPr>
          <p:cNvPr id="6" name="Picture 5">
            <a:extLst>
              <a:ext uri="{FF2B5EF4-FFF2-40B4-BE49-F238E27FC236}">
                <a16:creationId xmlns:a16="http://schemas.microsoft.com/office/drawing/2014/main" id="{93A79117-406E-985A-FAFB-22B9C10FE42A}"/>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59913" y="4704589"/>
            <a:ext cx="2897688" cy="1945997"/>
          </a:xfrm>
          <a:prstGeom prst="rect">
            <a:avLst/>
          </a:prstGeom>
          <a:ln w="28575">
            <a:solidFill>
              <a:schemeClr val="bg1"/>
            </a:solidFill>
          </a:ln>
        </p:spPr>
      </p:pic>
    </p:spTree>
    <p:extLst>
      <p:ext uri="{BB962C8B-B14F-4D97-AF65-F5344CB8AC3E}">
        <p14:creationId xmlns:p14="http://schemas.microsoft.com/office/powerpoint/2010/main" val="13352093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AD85578-1E4B-4014-9D52-E76894750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accent2">
              <a:alpha val="5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8AB3"/>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48550B3F-9390-4CA1-B3C8-91529289DC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465377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FEBDE7BB-90F9-C742-8713-947B23558624}"/>
              </a:ext>
            </a:extLst>
          </p:cNvPr>
          <p:cNvSpPr>
            <a:spLocks noGrp="1"/>
          </p:cNvSpPr>
          <p:nvPr>
            <p:ph type="title"/>
          </p:nvPr>
        </p:nvSpPr>
        <p:spPr>
          <a:xfrm>
            <a:off x="1949518" y="1059838"/>
            <a:ext cx="3632052" cy="2731213"/>
          </a:xfrm>
          <a:prstGeom prst="rect">
            <a:avLst/>
          </a:prstGeom>
          <a:noFill/>
          <a:ln>
            <a:noFill/>
          </a:ln>
        </p:spPr>
        <p:txBody>
          <a:bodyPr vert="horz" lIns="182880" tIns="182880" rIns="182880" bIns="182880" rtlCol="0" anchor="ctr">
            <a:normAutofit/>
          </a:bodyPr>
          <a:lstStyle/>
          <a:p>
            <a:r>
              <a:rPr lang="en-US" sz="3300">
                <a:solidFill>
                  <a:schemeClr val="bg1"/>
                </a:solidFill>
              </a:rPr>
              <a:t>Knowledge Mobilization</a:t>
            </a:r>
          </a:p>
        </p:txBody>
      </p:sp>
      <p:sp>
        <p:nvSpPr>
          <p:cNvPr id="3" name="Content Placeholder 2">
            <a:extLst>
              <a:ext uri="{FF2B5EF4-FFF2-40B4-BE49-F238E27FC236}">
                <a16:creationId xmlns:a16="http://schemas.microsoft.com/office/drawing/2014/main" id="{6C757E6F-CE54-3A37-E2EA-5BA99B5804AA}"/>
              </a:ext>
            </a:extLst>
          </p:cNvPr>
          <p:cNvSpPr>
            <a:spLocks/>
          </p:cNvSpPr>
          <p:nvPr/>
        </p:nvSpPr>
        <p:spPr>
          <a:xfrm>
            <a:off x="6446770" y="493776"/>
            <a:ext cx="5166110" cy="382870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1000"/>
              </a:spcBef>
              <a:spcAft>
                <a:spcPts val="600"/>
              </a:spcAft>
              <a:buClr>
                <a:srgbClr val="418AB3"/>
              </a:buClr>
              <a:buSzTx/>
              <a:buFontTx/>
              <a:buNone/>
              <a:tabLst/>
              <a:defRPr/>
            </a:pPr>
            <a:r>
              <a:rPr kumimoji="0" lang="en-US" sz="1600" b="0" i="0" u="none" strike="noStrike" kern="1200" cap="none" spc="0" normalizeH="0" baseline="0" noProof="0">
                <a:ln>
                  <a:noFill/>
                </a:ln>
                <a:solidFill>
                  <a:srgbClr val="000000"/>
                </a:solidFill>
                <a:effectLst/>
                <a:uLnTx/>
                <a:uFillTx/>
                <a:latin typeface="Gill Sans MT" panose="020B0502020104020203"/>
                <a:ea typeface="+mn-ea"/>
                <a:cs typeface="+mn-cs"/>
              </a:rPr>
              <a:t>Knowledge mobilization is an umbrella term encompassing a wide range of activities relating to the production and use of research results, including knowledge synesis, dissemination, transfer, exchange, and co-creation or co-production by researchers and knowledge users. </a:t>
            </a:r>
          </a:p>
          <a:p>
            <a:pPr marL="0" marR="0" lvl="0" indent="0" algn="l" defTabSz="914400" rtl="0" eaLnBrk="1" fontAlgn="auto" latinLnBrk="0" hangingPunct="1">
              <a:lnSpc>
                <a:spcPct val="100000"/>
              </a:lnSpc>
              <a:spcBef>
                <a:spcPts val="1000"/>
              </a:spcBef>
              <a:spcAft>
                <a:spcPts val="600"/>
              </a:spcAft>
              <a:buClr>
                <a:srgbClr val="418AB3"/>
              </a:buClr>
              <a:buSzTx/>
              <a:buFontTx/>
              <a:buNone/>
              <a:tabLst/>
              <a:defRPr/>
            </a:pPr>
            <a:r>
              <a:rPr kumimoji="0" lang="en-US" sz="1600" b="1" i="0" u="none" strike="noStrike" kern="1200" cap="none" spc="0" normalizeH="0" baseline="0" noProof="0">
                <a:ln>
                  <a:noFill/>
                </a:ln>
                <a:solidFill>
                  <a:srgbClr val="000000"/>
                </a:solidFill>
                <a:effectLst/>
                <a:uLnTx/>
                <a:uFillTx/>
                <a:latin typeface="Gill Sans MT" panose="020B0502020104020203"/>
                <a:ea typeface="+mn-ea"/>
                <a:cs typeface="+mn-cs"/>
              </a:rPr>
              <a:t>Resources from Tri-Council</a:t>
            </a:r>
          </a:p>
          <a:p>
            <a:pPr marL="285750" marR="0" lvl="0" indent="-285750" algn="l" defTabSz="457200" rtl="0" eaLnBrk="1" fontAlgn="auto" latinLnBrk="0" hangingPunct="1">
              <a:lnSpc>
                <a:spcPct val="100000"/>
              </a:lnSpc>
              <a:spcBef>
                <a:spcPts val="0"/>
              </a:spcBef>
              <a:spcAft>
                <a:spcPts val="863"/>
              </a:spcAft>
              <a:buClrTx/>
              <a:buSzTx/>
              <a:buFont typeface="Wingdings" panose="05000000000000000000" pitchFamily="2" charset="2"/>
              <a:buChar char="Ø"/>
              <a:tabLst/>
              <a:defRPr/>
            </a:pPr>
            <a:r>
              <a:rPr kumimoji="0" lang="en-CA" sz="1600" b="0" i="0" u="sng" strike="noStrike" kern="1200" cap="none" spc="0" normalizeH="0" baseline="0" noProof="0">
                <a:ln>
                  <a:noFill/>
                </a:ln>
                <a:solidFill>
                  <a:srgbClr val="000000"/>
                </a:solidFill>
                <a:effectLst/>
                <a:uLnTx/>
                <a:uFillTx/>
                <a:latin typeface="Gill Sans MT" panose="020B0502020104020203"/>
                <a:ea typeface="+mn-ea"/>
                <a:cs typeface="+mn-cs"/>
              </a:rPr>
              <a:t>What is knowledge mobilization? </a:t>
            </a:r>
          </a:p>
          <a:p>
            <a:pPr marL="285750" marR="0" lvl="0" indent="-285750" algn="l" defTabSz="457200" rtl="0" eaLnBrk="1" fontAlgn="auto" latinLnBrk="0" hangingPunct="1">
              <a:lnSpc>
                <a:spcPct val="100000"/>
              </a:lnSpc>
              <a:spcBef>
                <a:spcPts val="0"/>
              </a:spcBef>
              <a:spcAft>
                <a:spcPts val="863"/>
              </a:spcAft>
              <a:buClrTx/>
              <a:buSzTx/>
              <a:buFont typeface="Wingdings" panose="05000000000000000000" pitchFamily="2" charset="2"/>
              <a:buChar char="Ø"/>
              <a:tabLst/>
              <a:defRPr/>
            </a:pPr>
            <a:r>
              <a:rPr kumimoji="0" lang="en-US" sz="1600" b="0" i="0" u="sng" strike="noStrike" kern="1200" cap="none" spc="0" normalizeH="0" baseline="0" noProof="0">
                <a:ln>
                  <a:noFill/>
                </a:ln>
                <a:solidFill>
                  <a:srgbClr val="000000"/>
                </a:solidFill>
                <a:effectLst/>
                <a:uLnTx/>
                <a:uFillTx/>
                <a:latin typeface="Gill Sans MT" panose="020B0502020104020203"/>
                <a:ea typeface="+mn-ea"/>
                <a:cs typeface="+mn-cs"/>
                <a:hlinkClick r:id="rId2">
                  <a:extLst>
                    <a:ext uri="{A12FA001-AC4F-418D-AE19-62706E023703}">
                      <ahyp:hlinkClr xmlns:ahyp="http://schemas.microsoft.com/office/drawing/2018/hyperlinkcolor" val="tx"/>
                    </a:ext>
                  </a:extLst>
                </a:hlinkClick>
              </a:rPr>
              <a:t>Related policies and web links</a:t>
            </a:r>
            <a:endParaRPr kumimoji="0" lang="en-US" sz="1600" b="0" i="0" u="none" strike="noStrike" kern="1200" cap="none" spc="0" normalizeH="0" baseline="0" noProof="0">
              <a:ln>
                <a:noFill/>
              </a:ln>
              <a:solidFill>
                <a:srgbClr val="000000"/>
              </a:solidFill>
              <a:effectLst/>
              <a:uLnTx/>
              <a:uFillTx/>
              <a:latin typeface="Gill Sans MT" panose="020B0502020104020203"/>
              <a:ea typeface="+mn-ea"/>
              <a:cs typeface="+mn-cs"/>
            </a:endParaRPr>
          </a:p>
          <a:p>
            <a:pPr marL="285750" marR="0" lvl="0" indent="-285750" algn="l" defTabSz="457200" rtl="0" eaLnBrk="1" fontAlgn="auto" latinLnBrk="0" hangingPunct="1">
              <a:lnSpc>
                <a:spcPct val="100000"/>
              </a:lnSpc>
              <a:spcBef>
                <a:spcPts val="0"/>
              </a:spcBef>
              <a:spcAft>
                <a:spcPts val="863"/>
              </a:spcAft>
              <a:buClrTx/>
              <a:buSzTx/>
              <a:buFont typeface="Wingdings" panose="05000000000000000000" pitchFamily="2" charset="2"/>
              <a:buChar char="Ø"/>
              <a:tabLst/>
              <a:defRPr/>
            </a:pPr>
            <a:r>
              <a:rPr kumimoji="0" lang="en-US" sz="1600" b="0" i="0" u="sng" strike="noStrike" kern="1200" cap="none" spc="0" normalizeH="0" baseline="0" noProof="0">
                <a:ln>
                  <a:noFill/>
                </a:ln>
                <a:solidFill>
                  <a:srgbClr val="000000"/>
                </a:solidFill>
                <a:effectLst/>
                <a:uLnTx/>
                <a:uFillTx/>
                <a:latin typeface="Gill Sans MT" panose="020B0502020104020203"/>
                <a:ea typeface="+mn-ea"/>
                <a:cs typeface="+mn-cs"/>
                <a:hlinkClick r:id="rId3">
                  <a:extLst>
                    <a:ext uri="{A12FA001-AC4F-418D-AE19-62706E023703}">
                      <ahyp:hlinkClr xmlns:ahyp="http://schemas.microsoft.com/office/drawing/2018/hyperlinkcolor" val="tx"/>
                    </a:ext>
                  </a:extLst>
                </a:hlinkClick>
              </a:rPr>
              <a:t>Canadian Knowledge Transfer and Exchange Community of Practice website</a:t>
            </a:r>
            <a:endParaRPr kumimoji="0" lang="en-US" sz="1600" b="0" i="0" u="sng" strike="noStrike" kern="1200" cap="none" spc="0" normalizeH="0" baseline="0" noProof="0">
              <a:ln>
                <a:noFill/>
              </a:ln>
              <a:solidFill>
                <a:srgbClr val="000000"/>
              </a:solidFill>
              <a:effectLst/>
              <a:uLnTx/>
              <a:uFillTx/>
              <a:latin typeface="Gill Sans MT" panose="020B0502020104020203"/>
              <a:ea typeface="+mn-ea"/>
              <a:cs typeface="+mn-cs"/>
            </a:endParaRPr>
          </a:p>
          <a:p>
            <a:pPr marL="285750" marR="0" lvl="0" indent="-285750" algn="l" defTabSz="457200" rtl="0" eaLnBrk="1" fontAlgn="auto" latinLnBrk="0" hangingPunct="1">
              <a:lnSpc>
                <a:spcPct val="100000"/>
              </a:lnSpc>
              <a:spcBef>
                <a:spcPts val="0"/>
              </a:spcBef>
              <a:spcAft>
                <a:spcPts val="863"/>
              </a:spcAft>
              <a:buClrTx/>
              <a:buSzTx/>
              <a:buFont typeface="Wingdings" panose="05000000000000000000" pitchFamily="2" charset="2"/>
              <a:buChar char="Ø"/>
              <a:tabLst/>
              <a:defRPr/>
            </a:pPr>
            <a:r>
              <a:rPr kumimoji="0" lang="en-US" sz="1600" b="0" i="0" u="sng" strike="noStrike" kern="1200" cap="none" spc="0" normalizeH="0" baseline="0" noProof="0">
                <a:ln>
                  <a:noFill/>
                </a:ln>
                <a:solidFill>
                  <a:srgbClr val="000000"/>
                </a:solidFill>
                <a:effectLst/>
                <a:uLnTx/>
                <a:uFillTx/>
                <a:latin typeface="Gill Sans MT" panose="020B0502020104020203"/>
                <a:ea typeface="+mn-ea"/>
                <a:cs typeface="+mn-cs"/>
                <a:hlinkClick r:id="rId4">
                  <a:extLst>
                    <a:ext uri="{A12FA001-AC4F-418D-AE19-62706E023703}">
                      <ahyp:hlinkClr xmlns:ahyp="http://schemas.microsoft.com/office/drawing/2018/hyperlinkcolor" val="tx"/>
                    </a:ext>
                  </a:extLst>
                </a:hlinkClick>
              </a:rPr>
              <a:t>Mapping the Impact of Research</a:t>
            </a:r>
            <a:r>
              <a:rPr kumimoji="0" lang="en-US" sz="1600" b="0" i="0" u="none" strike="noStrike" kern="1200" cap="none" spc="0" normalizeH="0" baseline="0" noProof="0">
                <a:ln>
                  <a:noFill/>
                </a:ln>
                <a:solidFill>
                  <a:srgbClr val="000000"/>
                </a:solidFill>
                <a:effectLst/>
                <a:uLnTx/>
                <a:uFillTx/>
                <a:latin typeface="Gill Sans MT" panose="020B0502020104020203"/>
                <a:ea typeface="+mn-ea"/>
                <a:cs typeface="+mn-cs"/>
              </a:rPr>
              <a:t> (PDF, 1.07 MB), David Phipps, York University</a:t>
            </a:r>
          </a:p>
        </p:txBody>
      </p:sp>
      <p:pic>
        <p:nvPicPr>
          <p:cNvPr id="12" name="Picture 11">
            <a:extLst>
              <a:ext uri="{FF2B5EF4-FFF2-40B4-BE49-F238E27FC236}">
                <a16:creationId xmlns:a16="http://schemas.microsoft.com/office/drawing/2014/main" id="{AFEB1974-A995-2DAA-7920-3BD1575BA45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088697" y="4643673"/>
            <a:ext cx="2524183" cy="1720551"/>
          </a:xfrm>
          <a:prstGeom prst="rect">
            <a:avLst/>
          </a:prstGeom>
        </p:spPr>
      </p:pic>
      <p:pic>
        <p:nvPicPr>
          <p:cNvPr id="13" name="Picture 12">
            <a:extLst>
              <a:ext uri="{FF2B5EF4-FFF2-40B4-BE49-F238E27FC236}">
                <a16:creationId xmlns:a16="http://schemas.microsoft.com/office/drawing/2014/main" id="{4552B5A4-75C1-2F2C-69CA-FE3AFABC045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797171" y="3429000"/>
            <a:ext cx="1851359" cy="2731213"/>
          </a:xfrm>
          <a:prstGeom prst="rect">
            <a:avLst/>
          </a:prstGeom>
          <a:ln w="28575">
            <a:solidFill>
              <a:schemeClr val="tx1"/>
            </a:solidFill>
          </a:ln>
        </p:spPr>
      </p:pic>
      <p:pic>
        <p:nvPicPr>
          <p:cNvPr id="4" name="Picture 3">
            <a:extLst>
              <a:ext uri="{FF2B5EF4-FFF2-40B4-BE49-F238E27FC236}">
                <a16:creationId xmlns:a16="http://schemas.microsoft.com/office/drawing/2014/main" id="{631201FC-6360-4FD3-5C48-69AC5EF440E7}"/>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328473" y="4684546"/>
            <a:ext cx="2524183" cy="1679678"/>
          </a:xfrm>
          <a:prstGeom prst="rect">
            <a:avLst/>
          </a:prstGeom>
        </p:spPr>
      </p:pic>
    </p:spTree>
    <p:extLst>
      <p:ext uri="{BB962C8B-B14F-4D97-AF65-F5344CB8AC3E}">
        <p14:creationId xmlns:p14="http://schemas.microsoft.com/office/powerpoint/2010/main" val="1132523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6FA43-637B-EF8D-3849-CFD9352B9105}"/>
              </a:ext>
            </a:extLst>
          </p:cNvPr>
          <p:cNvSpPr>
            <a:spLocks noGrp="1"/>
          </p:cNvSpPr>
          <p:nvPr>
            <p:ph type="title"/>
          </p:nvPr>
        </p:nvSpPr>
        <p:spPr>
          <a:xfrm>
            <a:off x="6205282" y="347805"/>
            <a:ext cx="5787850" cy="669417"/>
          </a:xfrm>
        </p:spPr>
        <p:txBody>
          <a:bodyPr vert="horz" lIns="182880" tIns="182880" rIns="182880" bIns="182880" rtlCol="0" anchor="ctr">
            <a:normAutofit fontScale="90000"/>
          </a:bodyPr>
          <a:lstStyle/>
          <a:p>
            <a:r>
              <a:rPr lang="en-US" sz="2400"/>
              <a:t>Competition Instructions </a:t>
            </a:r>
          </a:p>
        </p:txBody>
      </p:sp>
      <p:sp>
        <p:nvSpPr>
          <p:cNvPr id="7" name="Content Placeholder 6">
            <a:extLst>
              <a:ext uri="{FF2B5EF4-FFF2-40B4-BE49-F238E27FC236}">
                <a16:creationId xmlns:a16="http://schemas.microsoft.com/office/drawing/2014/main" id="{2154EB2D-151D-8CAF-A2D2-A88039128C9E}"/>
              </a:ext>
            </a:extLst>
          </p:cNvPr>
          <p:cNvSpPr>
            <a:spLocks noGrp="1"/>
          </p:cNvSpPr>
          <p:nvPr>
            <p:ph type="body" sz="half" idx="2"/>
          </p:nvPr>
        </p:nvSpPr>
        <p:spPr>
          <a:xfrm>
            <a:off x="6216173" y="1162050"/>
            <a:ext cx="5787851" cy="5448829"/>
          </a:xfrm>
        </p:spPr>
        <p:txBody>
          <a:bodyPr vert="horz" lIns="91440" tIns="45720" rIns="91440" bIns="45720" rtlCol="0">
            <a:normAutofit/>
          </a:bodyPr>
          <a:lstStyle/>
          <a:p>
            <a:pPr algn="l"/>
            <a:r>
              <a:rPr lang="en-US">
                <a:solidFill>
                  <a:schemeClr val="tx1">
                    <a:lumMod val="85000"/>
                    <a:lumOff val="15000"/>
                  </a:schemeClr>
                </a:solidFill>
              </a:rPr>
              <a:t>It is challenging to develop a winning scholarship application if you do not read the scholarship program description </a:t>
            </a:r>
            <a:r>
              <a:rPr lang="en-US" b="1">
                <a:solidFill>
                  <a:schemeClr val="tx1">
                    <a:lumMod val="85000"/>
                    <a:lumOff val="15000"/>
                  </a:schemeClr>
                </a:solidFill>
              </a:rPr>
              <a:t>completely</a:t>
            </a:r>
            <a:r>
              <a:rPr lang="en-US">
                <a:solidFill>
                  <a:schemeClr val="tx1">
                    <a:lumMod val="85000"/>
                    <a:lumOff val="15000"/>
                  </a:schemeClr>
                </a:solidFill>
              </a:rPr>
              <a:t> first and understand all its required components.  </a:t>
            </a:r>
          </a:p>
          <a:p>
            <a:pPr algn="l"/>
            <a:r>
              <a:rPr lang="en-US">
                <a:solidFill>
                  <a:schemeClr val="tx1">
                    <a:lumMod val="85000"/>
                    <a:lumOff val="15000"/>
                  </a:schemeClr>
                </a:solidFill>
              </a:rPr>
              <a:t>Every Tri-Agency competition has a “General Information” section with key points for an applicant’s review.</a:t>
            </a:r>
          </a:p>
          <a:p>
            <a:pPr algn="l"/>
            <a:r>
              <a:rPr lang="en-US">
                <a:solidFill>
                  <a:srgbClr val="0070C0"/>
                </a:solidFill>
              </a:rPr>
              <a:t>In the Outline of Proposed Research section of a scholarship application, review guidelines, presentation standards, and required inclusions prior to commencing your application. </a:t>
            </a:r>
          </a:p>
          <a:p>
            <a:pPr algn="l"/>
            <a:endParaRPr lang="en-US">
              <a:solidFill>
                <a:schemeClr val="tx1">
                  <a:lumMod val="85000"/>
                  <a:lumOff val="15000"/>
                </a:schemeClr>
              </a:solidFill>
            </a:endParaRPr>
          </a:p>
          <a:p>
            <a:pPr algn="l">
              <a:spcBef>
                <a:spcPts val="0"/>
              </a:spcBef>
              <a:spcAft>
                <a:spcPts val="1200"/>
              </a:spcAft>
            </a:pPr>
            <a:r>
              <a:rPr lang="en-US" sz="1600" b="1" u="sng">
                <a:solidFill>
                  <a:schemeClr val="tx1"/>
                </a:solidFill>
              </a:rPr>
              <a:t>Trent Tri Agency Competitions:</a:t>
            </a:r>
          </a:p>
          <a:p>
            <a:pPr marL="285750" indent="-285750" algn="l">
              <a:spcBef>
                <a:spcPts val="0"/>
              </a:spcBef>
              <a:spcAft>
                <a:spcPts val="1200"/>
              </a:spcAft>
              <a:buFont typeface="Wingdings" panose="05000000000000000000" pitchFamily="2" charset="2"/>
              <a:buChar char="Ø"/>
            </a:pPr>
            <a:r>
              <a:rPr lang="en-US">
                <a:solidFill>
                  <a:schemeClr val="tx1"/>
                </a:solidFill>
              </a:rPr>
              <a:t>Canada Graduate Research Scholarships – Master’s Program instructions, scroll to review </a:t>
            </a:r>
            <a:r>
              <a:rPr lang="en-US">
                <a:solidFill>
                  <a:schemeClr val="tx1"/>
                </a:solidFill>
                <a:hlinkClick r:id="rId3">
                  <a:extLst>
                    <a:ext uri="{A12FA001-AC4F-418D-AE19-62706E023703}">
                      <ahyp:hlinkClr xmlns:ahyp="http://schemas.microsoft.com/office/drawing/2018/hyperlinkcolor" val="tx"/>
                    </a:ext>
                  </a:extLst>
                </a:hlinkClick>
              </a:rPr>
              <a:t>Outline of Proposed research </a:t>
            </a:r>
            <a:endParaRPr lang="en-US">
              <a:solidFill>
                <a:schemeClr val="tx1"/>
              </a:solidFill>
            </a:endParaRPr>
          </a:p>
          <a:p>
            <a:pPr marL="285750" indent="-285750" algn="l">
              <a:spcBef>
                <a:spcPts val="0"/>
              </a:spcBef>
              <a:spcAft>
                <a:spcPts val="1200"/>
              </a:spcAft>
              <a:buFont typeface="Wingdings" panose="05000000000000000000" pitchFamily="2" charset="2"/>
              <a:buChar char="Ø"/>
            </a:pPr>
            <a:r>
              <a:rPr lang="en-US">
                <a:solidFill>
                  <a:schemeClr val="tx1"/>
                </a:solidFill>
                <a:hlinkClick r:id="rId4">
                  <a:extLst>
                    <a:ext uri="{A12FA001-AC4F-418D-AE19-62706E023703}">
                      <ahyp:hlinkClr xmlns:ahyp="http://schemas.microsoft.com/office/drawing/2018/hyperlinkcolor" val="tx"/>
                    </a:ext>
                  </a:extLst>
                </a:hlinkClick>
              </a:rPr>
              <a:t>Canada Graduate Research Scholarships – Doctoral Program </a:t>
            </a:r>
            <a:r>
              <a:rPr lang="en-US">
                <a:solidFill>
                  <a:schemeClr val="tx1"/>
                </a:solidFill>
              </a:rPr>
              <a:t>scroll to “Application forms and instructions” and the instructions are provided for each agency NSERC, SSHRC, CIHR</a:t>
            </a:r>
          </a:p>
          <a:p>
            <a:pPr algn="l"/>
            <a:endParaRPr lang="en-US">
              <a:solidFill>
                <a:schemeClr val="tx1">
                  <a:lumMod val="85000"/>
                  <a:lumOff val="15000"/>
                </a:schemeClr>
              </a:solidFill>
            </a:endParaRPr>
          </a:p>
        </p:txBody>
      </p:sp>
      <p:pic>
        <p:nvPicPr>
          <p:cNvPr id="5" name="Picture 4">
            <a:extLst>
              <a:ext uri="{FF2B5EF4-FFF2-40B4-BE49-F238E27FC236}">
                <a16:creationId xmlns:a16="http://schemas.microsoft.com/office/drawing/2014/main" id="{3968D320-4D4D-CDD0-F844-A9AFC7ED23D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02758" y="682514"/>
            <a:ext cx="4895512" cy="5492972"/>
          </a:xfrm>
          <a:prstGeom prst="rect">
            <a:avLst/>
          </a:prstGeom>
        </p:spPr>
      </p:pic>
    </p:spTree>
    <p:extLst>
      <p:ext uri="{BB962C8B-B14F-4D97-AF65-F5344CB8AC3E}">
        <p14:creationId xmlns:p14="http://schemas.microsoft.com/office/powerpoint/2010/main" val="1198221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348845-3852-D4E6-EF42-8024EAC0ED4C}"/>
              </a:ext>
            </a:extLst>
          </p:cNvPr>
          <p:cNvSpPr>
            <a:spLocks noGrp="1"/>
          </p:cNvSpPr>
          <p:nvPr>
            <p:ph type="title"/>
          </p:nvPr>
        </p:nvSpPr>
        <p:spPr>
          <a:xfrm>
            <a:off x="5138928" y="964692"/>
            <a:ext cx="6092952" cy="874268"/>
          </a:xfrm>
          <a:ln>
            <a:solidFill>
              <a:schemeClr val="tx1"/>
            </a:solidFill>
          </a:ln>
        </p:spPr>
        <p:txBody>
          <a:bodyPr vert="horz" lIns="182880" tIns="182880" rIns="182880" bIns="182880" rtlCol="0" anchor="ctr">
            <a:normAutofit/>
          </a:bodyPr>
          <a:lstStyle/>
          <a:p>
            <a:r>
              <a:rPr lang="en-US"/>
              <a:t>Quick Tips</a:t>
            </a:r>
          </a:p>
        </p:txBody>
      </p:sp>
      <p:pic>
        <p:nvPicPr>
          <p:cNvPr id="7" name="Picture 6">
            <a:extLst>
              <a:ext uri="{FF2B5EF4-FFF2-40B4-BE49-F238E27FC236}">
                <a16:creationId xmlns:a16="http://schemas.microsoft.com/office/drawing/2014/main" id="{0996106D-DAEA-4A08-46D2-66D23422D91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60121" y="1022656"/>
            <a:ext cx="3707652" cy="2187514"/>
          </a:xfrm>
          <a:prstGeom prst="rect">
            <a:avLst/>
          </a:prstGeom>
          <a:ln w="31750" cap="sq">
            <a:solidFill>
              <a:schemeClr val="tx1"/>
            </a:solidFill>
            <a:miter lim="800000"/>
          </a:ln>
        </p:spPr>
      </p:pic>
      <p:pic>
        <p:nvPicPr>
          <p:cNvPr id="3" name="Picture 2">
            <a:extLst>
              <a:ext uri="{FF2B5EF4-FFF2-40B4-BE49-F238E27FC236}">
                <a16:creationId xmlns:a16="http://schemas.microsoft.com/office/drawing/2014/main" id="{E8B26FCB-26AB-62FC-F71E-689686462C4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60120" y="3694359"/>
            <a:ext cx="3707652" cy="2085554"/>
          </a:xfrm>
          <a:prstGeom prst="rect">
            <a:avLst/>
          </a:prstGeom>
          <a:ln w="31750" cap="sq">
            <a:solidFill>
              <a:schemeClr val="tx1"/>
            </a:solidFill>
            <a:miter lim="800000"/>
          </a:ln>
        </p:spPr>
      </p:pic>
      <p:sp>
        <p:nvSpPr>
          <p:cNvPr id="5" name="Content Placeholder 4">
            <a:extLst>
              <a:ext uri="{FF2B5EF4-FFF2-40B4-BE49-F238E27FC236}">
                <a16:creationId xmlns:a16="http://schemas.microsoft.com/office/drawing/2014/main" id="{455C78E4-7770-FF0D-6CC8-72243F7156EF}"/>
              </a:ext>
            </a:extLst>
          </p:cNvPr>
          <p:cNvSpPr>
            <a:spLocks/>
          </p:cNvSpPr>
          <p:nvPr/>
        </p:nvSpPr>
        <p:spPr>
          <a:xfrm>
            <a:off x="5089646" y="2181509"/>
            <a:ext cx="6142233" cy="3598404"/>
          </a:xfrm>
          <a:prstGeom prst="rect">
            <a:avLst/>
          </a:prstGeom>
        </p:spPr>
        <p:txBody>
          <a:bodyPr vert="horz" lIns="91440" tIns="45720" rIns="91440" bIns="45720" rtlCol="0">
            <a:normAutofit/>
          </a:bodyPr>
          <a:lstStyle/>
          <a:p>
            <a:pPr marL="400050" marR="0" lvl="0" indent="-285750" defTabSz="914400">
              <a:lnSpc>
                <a:spcPct val="90000"/>
              </a:lnSpc>
              <a:spcBef>
                <a:spcPts val="1000"/>
              </a:spcBef>
              <a:spcAft>
                <a:spcPts val="600"/>
              </a:spcAft>
              <a:buClr>
                <a:schemeClr val="accent2"/>
              </a:buClr>
              <a:buFont typeface="Wingdings" panose="05000000000000000000" pitchFamily="2" charset="2"/>
              <a:buChar char="Ø"/>
            </a:pPr>
            <a:r>
              <a:rPr lang="en-US" sz="1500">
                <a:solidFill>
                  <a:schemeClr val="tx1">
                    <a:lumMod val="85000"/>
                    <a:lumOff val="15000"/>
                  </a:schemeClr>
                </a:solidFill>
                <a:effectLst/>
              </a:rPr>
              <a:t>Read all instructions, ensure you are eligible prior to starting</a:t>
            </a:r>
          </a:p>
          <a:p>
            <a:pPr marL="400050" marR="0" lvl="0" indent="-285750" defTabSz="914400">
              <a:lnSpc>
                <a:spcPct val="90000"/>
              </a:lnSpc>
              <a:spcBef>
                <a:spcPts val="1000"/>
              </a:spcBef>
              <a:spcAft>
                <a:spcPts val="600"/>
              </a:spcAft>
              <a:buClr>
                <a:schemeClr val="accent2"/>
              </a:buClr>
              <a:buFont typeface="Wingdings" panose="05000000000000000000" pitchFamily="2" charset="2"/>
              <a:buChar char="Ø"/>
            </a:pPr>
            <a:r>
              <a:rPr lang="en-US" sz="1500">
                <a:solidFill>
                  <a:schemeClr val="tx1">
                    <a:lumMod val="85000"/>
                    <a:lumOff val="15000"/>
                  </a:schemeClr>
                </a:solidFill>
                <a:effectLst/>
              </a:rPr>
              <a:t>Start early and create a timeline to complete tasks</a:t>
            </a:r>
          </a:p>
          <a:p>
            <a:pPr marL="400050" marR="0" lvl="0" indent="-285750" defTabSz="914400">
              <a:lnSpc>
                <a:spcPct val="90000"/>
              </a:lnSpc>
              <a:spcBef>
                <a:spcPts val="1000"/>
              </a:spcBef>
              <a:spcAft>
                <a:spcPts val="600"/>
              </a:spcAft>
              <a:buClr>
                <a:schemeClr val="accent2"/>
              </a:buClr>
              <a:buFont typeface="Wingdings" panose="05000000000000000000" pitchFamily="2" charset="2"/>
              <a:buChar char="Ø"/>
            </a:pPr>
            <a:r>
              <a:rPr lang="en-US" sz="1500">
                <a:solidFill>
                  <a:schemeClr val="tx1">
                    <a:lumMod val="85000"/>
                    <a:lumOff val="15000"/>
                  </a:schemeClr>
                </a:solidFill>
                <a:effectLst/>
              </a:rPr>
              <a:t>Edit, review, and edit again</a:t>
            </a:r>
          </a:p>
          <a:p>
            <a:pPr marL="400050" marR="0" lvl="0" indent="-285750" defTabSz="914400">
              <a:lnSpc>
                <a:spcPct val="90000"/>
              </a:lnSpc>
              <a:spcBef>
                <a:spcPts val="1000"/>
              </a:spcBef>
              <a:spcAft>
                <a:spcPts val="600"/>
              </a:spcAft>
              <a:buClr>
                <a:schemeClr val="accent2"/>
              </a:buClr>
              <a:buFont typeface="Wingdings" panose="05000000000000000000" pitchFamily="2" charset="2"/>
              <a:buChar char="Ø"/>
            </a:pPr>
            <a:r>
              <a:rPr lang="en-US" sz="1500">
                <a:solidFill>
                  <a:schemeClr val="tx1">
                    <a:lumMod val="85000"/>
                    <a:lumOff val="15000"/>
                  </a:schemeClr>
                </a:solidFill>
                <a:effectLst/>
              </a:rPr>
              <a:t>Concisely show how your research is innovative and valuable</a:t>
            </a:r>
          </a:p>
          <a:p>
            <a:pPr marL="400050" marR="0" lvl="0" indent="-285750" defTabSz="914400">
              <a:lnSpc>
                <a:spcPct val="90000"/>
              </a:lnSpc>
              <a:spcBef>
                <a:spcPts val="1000"/>
              </a:spcBef>
              <a:spcAft>
                <a:spcPts val="600"/>
              </a:spcAft>
              <a:buClr>
                <a:schemeClr val="accent2"/>
              </a:buClr>
              <a:buFont typeface="Wingdings" panose="05000000000000000000" pitchFamily="2" charset="2"/>
              <a:buChar char="Ø"/>
            </a:pPr>
            <a:r>
              <a:rPr lang="en-US" sz="1500">
                <a:solidFill>
                  <a:schemeClr val="tx1">
                    <a:lumMod val="85000"/>
                    <a:lumOff val="15000"/>
                  </a:schemeClr>
                </a:solidFill>
                <a:effectLst/>
              </a:rPr>
              <a:t>Demonstrate that your research is feasible and will impact your field and beyond</a:t>
            </a:r>
          </a:p>
          <a:p>
            <a:pPr marL="400050" marR="0" lvl="0" indent="-285750" defTabSz="914400">
              <a:lnSpc>
                <a:spcPct val="90000"/>
              </a:lnSpc>
              <a:spcBef>
                <a:spcPts val="1000"/>
              </a:spcBef>
              <a:spcAft>
                <a:spcPts val="600"/>
              </a:spcAft>
              <a:buClr>
                <a:schemeClr val="accent2"/>
              </a:buClr>
              <a:buFont typeface="Wingdings" panose="05000000000000000000" pitchFamily="2" charset="2"/>
              <a:buChar char="Ø"/>
            </a:pPr>
            <a:r>
              <a:rPr lang="en-US" sz="1500">
                <a:solidFill>
                  <a:schemeClr val="tx1">
                    <a:lumMod val="85000"/>
                    <a:lumOff val="15000"/>
                  </a:schemeClr>
                </a:solidFill>
                <a:effectLst/>
              </a:rPr>
              <a:t>Demonstrate familiarity with principles of equity, diversity, inclusivity, sex and gender-based analysis, knowledge mobilization/ transfer</a:t>
            </a:r>
          </a:p>
          <a:p>
            <a:pPr marL="400050" marR="0" lvl="0" indent="-285750" defTabSz="914400">
              <a:lnSpc>
                <a:spcPct val="90000"/>
              </a:lnSpc>
              <a:spcBef>
                <a:spcPts val="1000"/>
              </a:spcBef>
              <a:spcAft>
                <a:spcPts val="600"/>
              </a:spcAft>
              <a:buClr>
                <a:schemeClr val="accent2"/>
              </a:buClr>
              <a:buFont typeface="Wingdings" panose="05000000000000000000" pitchFamily="2" charset="2"/>
              <a:buChar char="Ø"/>
            </a:pPr>
            <a:r>
              <a:rPr lang="en-US" sz="1500">
                <a:solidFill>
                  <a:schemeClr val="tx1">
                    <a:lumMod val="85000"/>
                    <a:lumOff val="15000"/>
                  </a:schemeClr>
                </a:solidFill>
                <a:effectLst/>
              </a:rPr>
              <a:t>Submit early to allow time for any technology difficulties</a:t>
            </a:r>
          </a:p>
          <a:p>
            <a:pPr defTabSz="914400">
              <a:lnSpc>
                <a:spcPct val="90000"/>
              </a:lnSpc>
              <a:spcBef>
                <a:spcPts val="1000"/>
              </a:spcBef>
              <a:spcAft>
                <a:spcPts val="600"/>
              </a:spcAft>
              <a:buClr>
                <a:schemeClr val="accent2"/>
              </a:buClr>
            </a:pPr>
            <a:endParaRPr lang="en-US" sz="1500">
              <a:solidFill>
                <a:schemeClr val="tx1">
                  <a:lumMod val="85000"/>
                  <a:lumOff val="15000"/>
                </a:schemeClr>
              </a:solidFill>
            </a:endParaRPr>
          </a:p>
          <a:p>
            <a:pPr indent="-228600" defTabSz="914400">
              <a:lnSpc>
                <a:spcPct val="90000"/>
              </a:lnSpc>
              <a:spcBef>
                <a:spcPts val="1000"/>
              </a:spcBef>
              <a:spcAft>
                <a:spcPts val="600"/>
              </a:spcAft>
              <a:buClr>
                <a:schemeClr val="accent2"/>
              </a:buClr>
              <a:buFont typeface="Arial" panose="020B0604020202020204" pitchFamily="34" charset="0"/>
              <a:buChar char="•"/>
            </a:pPr>
            <a:endParaRPr lang="en-US" sz="1500">
              <a:solidFill>
                <a:schemeClr val="tx1">
                  <a:lumMod val="85000"/>
                  <a:lumOff val="15000"/>
                </a:schemeClr>
              </a:solidFill>
            </a:endParaRPr>
          </a:p>
        </p:txBody>
      </p:sp>
    </p:spTree>
    <p:extLst>
      <p:ext uri="{BB962C8B-B14F-4D97-AF65-F5344CB8AC3E}">
        <p14:creationId xmlns:p14="http://schemas.microsoft.com/office/powerpoint/2010/main" val="35915555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BD1C1-1A4C-9F0C-0782-AA708ECCDD8A}"/>
              </a:ext>
            </a:extLst>
          </p:cNvPr>
          <p:cNvSpPr>
            <a:spLocks noGrp="1"/>
          </p:cNvSpPr>
          <p:nvPr>
            <p:ph type="title"/>
          </p:nvPr>
        </p:nvSpPr>
        <p:spPr>
          <a:xfrm>
            <a:off x="486157" y="964692"/>
            <a:ext cx="6575043" cy="1188720"/>
          </a:xfrm>
        </p:spPr>
        <p:txBody>
          <a:bodyPr vert="horz" lIns="182880" tIns="182880" rIns="182880" bIns="182880" rtlCol="0" anchor="ctr">
            <a:normAutofit/>
          </a:bodyPr>
          <a:lstStyle/>
          <a:p>
            <a:r>
              <a:rPr lang="en-US"/>
              <a:t>Resources for Scholarship Applications</a:t>
            </a:r>
          </a:p>
        </p:txBody>
      </p:sp>
      <p:sp>
        <p:nvSpPr>
          <p:cNvPr id="3" name="TextBox 2">
            <a:extLst>
              <a:ext uri="{FF2B5EF4-FFF2-40B4-BE49-F238E27FC236}">
                <a16:creationId xmlns:a16="http://schemas.microsoft.com/office/drawing/2014/main" id="{037A28EF-FB28-D8EC-0D92-5AC08ABC12CF}"/>
              </a:ext>
            </a:extLst>
          </p:cNvPr>
          <p:cNvSpPr txBox="1"/>
          <p:nvPr/>
        </p:nvSpPr>
        <p:spPr>
          <a:xfrm>
            <a:off x="486156" y="2357120"/>
            <a:ext cx="6575044" cy="3952240"/>
          </a:xfrm>
          <a:prstGeom prst="rect">
            <a:avLst/>
          </a:prstGeom>
        </p:spPr>
        <p:txBody>
          <a:bodyPr vert="horz" lIns="91440" tIns="45720" rIns="91440" bIns="45720" rtlCol="0">
            <a:normAutofit/>
          </a:bodyPr>
          <a:lstStyle/>
          <a:p>
            <a:pPr marL="57150" indent="-285750" defTabSz="914400">
              <a:spcBef>
                <a:spcPts val="1200"/>
              </a:spcBef>
              <a:buClr>
                <a:schemeClr val="accent2"/>
              </a:buClr>
              <a:buFont typeface="Wingdings" panose="05000000000000000000" pitchFamily="2" charset="2"/>
              <a:buChar char="Ø"/>
            </a:pPr>
            <a:r>
              <a:rPr lang="en-US" u="sng">
                <a:solidFill>
                  <a:schemeClr val="tx1">
                    <a:lumMod val="85000"/>
                    <a:lumOff val="15000"/>
                  </a:schemeClr>
                </a:solidFill>
                <a:hlinkClick r:id="rId3">
                  <a:extLst>
                    <a:ext uri="{A12FA001-AC4F-418D-AE19-62706E023703}">
                      <ahyp:hlinkClr xmlns:ahyp="http://schemas.microsoft.com/office/drawing/2018/hyperlinkcolor" val="tx"/>
                    </a:ext>
                  </a:extLst>
                </a:hlinkClick>
              </a:rPr>
              <a:t>Guidelines on the Assessment of Contributions to Research, Training and Mentoring</a:t>
            </a:r>
            <a:endParaRPr lang="en-US" u="sng">
              <a:solidFill>
                <a:schemeClr val="tx1">
                  <a:lumMod val="85000"/>
                  <a:lumOff val="15000"/>
                </a:schemeClr>
              </a:solidFill>
            </a:endParaRPr>
          </a:p>
          <a:p>
            <a:pPr marL="57150" indent="-285750" defTabSz="914400">
              <a:spcBef>
                <a:spcPts val="1200"/>
              </a:spcBef>
              <a:buClr>
                <a:schemeClr val="accent2"/>
              </a:buClr>
              <a:buFont typeface="Wingdings" panose="05000000000000000000" pitchFamily="2" charset="2"/>
              <a:buChar char="Ø"/>
            </a:pPr>
            <a:r>
              <a:rPr lang="en-US" u="sng">
                <a:solidFill>
                  <a:schemeClr val="tx1">
                    <a:lumMod val="85000"/>
                    <a:lumOff val="15000"/>
                  </a:schemeClr>
                </a:solidFill>
                <a:hlinkClick r:id="rId4">
                  <a:extLst>
                    <a:ext uri="{A12FA001-AC4F-418D-AE19-62706E023703}">
                      <ahyp:hlinkClr xmlns:ahyp="http://schemas.microsoft.com/office/drawing/2018/hyperlinkcolor" val="tx"/>
                    </a:ext>
                  </a:extLst>
                </a:hlinkClick>
              </a:rPr>
              <a:t>Health Research Training at CIHR</a:t>
            </a:r>
            <a:r>
              <a:rPr lang="en-US" u="sng">
                <a:solidFill>
                  <a:schemeClr val="tx1">
                    <a:lumMod val="85000"/>
                    <a:lumOff val="15000"/>
                  </a:schemeClr>
                </a:solidFill>
              </a:rPr>
              <a:t>: Training Tools</a:t>
            </a:r>
          </a:p>
          <a:p>
            <a:pPr marL="57150" indent="-285750" defTabSz="914400">
              <a:spcBef>
                <a:spcPts val="1200"/>
              </a:spcBef>
              <a:spcAft>
                <a:spcPts val="863"/>
              </a:spcAft>
              <a:buClr>
                <a:schemeClr val="accent2"/>
              </a:buClr>
              <a:buFont typeface="Wingdings" panose="05000000000000000000" pitchFamily="2" charset="2"/>
              <a:buChar char="Ø"/>
            </a:pPr>
            <a:r>
              <a:rPr lang="en-US" b="0" i="0" u="sng">
                <a:solidFill>
                  <a:schemeClr val="tx1">
                    <a:lumMod val="85000"/>
                    <a:lumOff val="15000"/>
                  </a:schemeClr>
                </a:solidFill>
                <a:effectLst/>
                <a:hlinkClick r:id="rId5">
                  <a:extLst>
                    <a:ext uri="{A12FA001-AC4F-418D-AE19-62706E023703}">
                      <ahyp:hlinkClr xmlns:ahyp="http://schemas.microsoft.com/office/drawing/2018/hyperlinkcolor" val="tx"/>
                    </a:ext>
                  </a:extLst>
                </a:hlinkClick>
              </a:rPr>
              <a:t>Guidelines for effective research training</a:t>
            </a:r>
            <a:endParaRPr lang="en-US" b="0" i="0">
              <a:solidFill>
                <a:schemeClr val="tx1">
                  <a:lumMod val="85000"/>
                  <a:lumOff val="15000"/>
                </a:schemeClr>
              </a:solidFill>
              <a:effectLst/>
            </a:endParaRPr>
          </a:p>
          <a:p>
            <a:pPr marL="57150" indent="-285750" defTabSz="914400">
              <a:spcBef>
                <a:spcPts val="1200"/>
              </a:spcBef>
              <a:buClr>
                <a:schemeClr val="accent2"/>
              </a:buClr>
              <a:buFont typeface="Wingdings" panose="05000000000000000000" pitchFamily="2" charset="2"/>
              <a:buChar char="Ø"/>
            </a:pPr>
            <a:r>
              <a:rPr lang="en-US" u="sng">
                <a:solidFill>
                  <a:schemeClr val="tx1">
                    <a:lumMod val="85000"/>
                    <a:lumOff val="15000"/>
                  </a:schemeClr>
                </a:solidFill>
                <a:hlinkClick r:id="rId6">
                  <a:extLst>
                    <a:ext uri="{A12FA001-AC4F-418D-AE19-62706E023703}">
                      <ahyp:hlinkClr xmlns:ahyp="http://schemas.microsoft.com/office/drawing/2018/hyperlinkcolor" val="tx"/>
                    </a:ext>
                  </a:extLst>
                </a:hlinkClick>
              </a:rPr>
              <a:t>Training Resources (“Career Hub”)</a:t>
            </a:r>
            <a:endParaRPr lang="en-US">
              <a:solidFill>
                <a:schemeClr val="tx1">
                  <a:lumMod val="85000"/>
                  <a:lumOff val="15000"/>
                </a:schemeClr>
              </a:solidFill>
            </a:endParaRPr>
          </a:p>
          <a:p>
            <a:pPr marL="57150" indent="-285750" defTabSz="914400">
              <a:spcBef>
                <a:spcPts val="1200"/>
              </a:spcBef>
              <a:buClr>
                <a:schemeClr val="accent2"/>
              </a:buClr>
              <a:buFont typeface="Wingdings" panose="05000000000000000000" pitchFamily="2" charset="2"/>
              <a:buChar char="Ø"/>
            </a:pPr>
            <a:r>
              <a:rPr lang="en-US" u="sng">
                <a:solidFill>
                  <a:schemeClr val="tx1">
                    <a:lumMod val="85000"/>
                    <a:lumOff val="15000"/>
                  </a:schemeClr>
                </a:solidFill>
                <a:hlinkClick r:id="rId7">
                  <a:extLst>
                    <a:ext uri="{A12FA001-AC4F-418D-AE19-62706E023703}">
                      <ahyp:hlinkClr xmlns:ahyp="http://schemas.microsoft.com/office/drawing/2018/hyperlinkcolor" val="tx"/>
                    </a:ext>
                  </a:extLst>
                </a:hlinkClick>
              </a:rPr>
              <a:t>San Francisco Declaration on Research Assessment (DORA)</a:t>
            </a:r>
            <a:endParaRPr lang="en-US">
              <a:solidFill>
                <a:schemeClr val="tx1">
                  <a:lumMod val="85000"/>
                  <a:lumOff val="15000"/>
                </a:schemeClr>
              </a:solidFill>
            </a:endParaRPr>
          </a:p>
          <a:p>
            <a:pPr marL="57150" lvl="0" indent="-285750" defTabSz="914400">
              <a:spcBef>
                <a:spcPts val="1200"/>
              </a:spcBef>
              <a:buClr>
                <a:schemeClr val="accent2"/>
              </a:buClr>
              <a:buFont typeface="Wingdings" panose="05000000000000000000" pitchFamily="2" charset="2"/>
              <a:buChar char="Ø"/>
            </a:pPr>
            <a:endParaRPr lang="en-US">
              <a:solidFill>
                <a:schemeClr val="tx1">
                  <a:lumMod val="85000"/>
                  <a:lumOff val="15000"/>
                </a:schemeClr>
              </a:solidFill>
            </a:endParaRPr>
          </a:p>
          <a:p>
            <a:pPr lvl="0" indent="-228600" defTabSz="914400">
              <a:lnSpc>
                <a:spcPct val="90000"/>
              </a:lnSpc>
              <a:spcBef>
                <a:spcPts val="1000"/>
              </a:spcBef>
              <a:buClr>
                <a:schemeClr val="accent2"/>
              </a:buClr>
              <a:buFont typeface="Arial" panose="020B0604020202020204" pitchFamily="34" charset="0"/>
              <a:buChar char="•"/>
            </a:pPr>
            <a:endParaRPr lang="en-US">
              <a:solidFill>
                <a:schemeClr val="tx1">
                  <a:lumMod val="85000"/>
                  <a:lumOff val="15000"/>
                </a:schemeClr>
              </a:solidFill>
            </a:endParaRPr>
          </a:p>
        </p:txBody>
      </p:sp>
      <p:sp>
        <p:nvSpPr>
          <p:cNvPr id="2062" name="Rectangle 2061">
            <a:extLst>
              <a:ext uri="{FF2B5EF4-FFF2-40B4-BE49-F238E27FC236}">
                <a16:creationId xmlns:a16="http://schemas.microsoft.com/office/drawing/2014/main" id="{190C969A-0DF4-4AA9-93B9-0E1DEE8B65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2"/>
            <a:ext cx="4657344"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4" name="Rectangle 2063">
            <a:extLst>
              <a:ext uri="{FF2B5EF4-FFF2-40B4-BE49-F238E27FC236}">
                <a16:creationId xmlns:a16="http://schemas.microsoft.com/office/drawing/2014/main" id="{3718A2F7-0650-4C53-B94E-7F8BB42D0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6220" y="315301"/>
            <a:ext cx="4014216" cy="5623561"/>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6" name="Rectangle 2065">
            <a:extLst>
              <a:ext uri="{FF2B5EF4-FFF2-40B4-BE49-F238E27FC236}">
                <a16:creationId xmlns:a16="http://schemas.microsoft.com/office/drawing/2014/main" id="{F8536D67-12C2-4065-B541-428BEBB26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0812" y="479893"/>
            <a:ext cx="3685032" cy="52943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Aerial shot of Bata library">
            <a:extLst>
              <a:ext uri="{FF2B5EF4-FFF2-40B4-BE49-F238E27FC236}">
                <a16:creationId xmlns:a16="http://schemas.microsoft.com/office/drawing/2014/main" id="{8A486BE9-03D1-DBFE-87D0-536CE0363DBE}"/>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r="-4"/>
          <a:stretch>
            <a:fillRect/>
          </a:stretch>
        </p:blipFill>
        <p:spPr bwMode="auto">
          <a:xfrm>
            <a:off x="8186411" y="665018"/>
            <a:ext cx="3353834" cy="20324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B2AAD53-6A4B-24A6-A9F3-3EA3A74981EC}"/>
              </a:ext>
              <a:ext uri="{C183D7F6-B498-43B3-948B-1728B52AA6E4}">
                <adec:decorative xmlns:adec="http://schemas.microsoft.com/office/drawing/2017/decorative" val="1"/>
              </a:ext>
            </a:extLst>
          </p:cNvPr>
          <p:cNvPicPr>
            <a:picLocks noChangeAspect="1"/>
          </p:cNvPicPr>
          <p:nvPr/>
        </p:nvPicPr>
        <p:blipFill>
          <a:blip r:embed="rId9" cstate="hqprint">
            <a:extLst>
              <a:ext uri="{28A0092B-C50C-407E-A947-70E740481C1C}">
                <a14:useLocalDpi xmlns:a14="http://schemas.microsoft.com/office/drawing/2010/main"/>
              </a:ext>
            </a:extLst>
          </a:blip>
          <a:srcRect b="-3"/>
          <a:stretch>
            <a:fillRect/>
          </a:stretch>
        </p:blipFill>
        <p:spPr>
          <a:xfrm>
            <a:off x="8186411" y="2854035"/>
            <a:ext cx="3353834" cy="2761673"/>
          </a:xfrm>
          <a:prstGeom prst="rect">
            <a:avLst/>
          </a:prstGeom>
        </p:spPr>
      </p:pic>
    </p:spTree>
    <p:extLst>
      <p:ext uri="{BB962C8B-B14F-4D97-AF65-F5344CB8AC3E}">
        <p14:creationId xmlns:p14="http://schemas.microsoft.com/office/powerpoint/2010/main" val="231593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609D2B-3C2E-16DE-633B-F2F5D1EBD0C9}"/>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rcRect b="-1"/>
          <a:stretch>
            <a:fillRect/>
          </a:stretch>
        </p:blipFill>
        <p:spPr>
          <a:xfrm>
            <a:off x="20" y="10"/>
            <a:ext cx="12191980" cy="4242806"/>
          </a:xfrm>
          <a:prstGeom prst="rect">
            <a:avLst/>
          </a:prstGeom>
        </p:spPr>
      </p:pic>
      <p:sp>
        <p:nvSpPr>
          <p:cNvPr id="28" name="Title 27">
            <a:extLst>
              <a:ext uri="{FF2B5EF4-FFF2-40B4-BE49-F238E27FC236}">
                <a16:creationId xmlns:a16="http://schemas.microsoft.com/office/drawing/2014/main" id="{BCA027E7-F7D6-7604-8C75-8A13D80CC67A}"/>
              </a:ext>
            </a:extLst>
          </p:cNvPr>
          <p:cNvSpPr>
            <a:spLocks noGrp="1"/>
          </p:cNvSpPr>
          <p:nvPr>
            <p:ph type="title"/>
          </p:nvPr>
        </p:nvSpPr>
        <p:spPr>
          <a:xfrm>
            <a:off x="1600200" y="4679776"/>
            <a:ext cx="8991600" cy="1645759"/>
          </a:xfrm>
        </p:spPr>
        <p:txBody>
          <a:bodyPr vert="horz" lIns="274320" tIns="182880" rIns="274320" bIns="182880" rtlCol="0" anchor="ctr" anchorCtr="1">
            <a:normAutofit/>
          </a:bodyPr>
          <a:lstStyle/>
          <a:p>
            <a:r>
              <a:rPr lang="en-US" sz="1800">
                <a:solidFill>
                  <a:srgbClr val="262626"/>
                </a:solidFill>
              </a:rPr>
              <a:t>School of Graduate Studies</a:t>
            </a:r>
            <a:br>
              <a:rPr lang="en-US" sz="1800">
                <a:solidFill>
                  <a:srgbClr val="262626"/>
                </a:solidFill>
              </a:rPr>
            </a:br>
            <a:r>
              <a:rPr lang="en-US" sz="1800">
                <a:solidFill>
                  <a:srgbClr val="262626"/>
                </a:solidFill>
              </a:rPr>
              <a:t>Blackburn Hall, Suite 115</a:t>
            </a:r>
            <a:br>
              <a:rPr lang="en-US" sz="1800">
                <a:solidFill>
                  <a:srgbClr val="262626"/>
                </a:solidFill>
              </a:rPr>
            </a:br>
            <a:r>
              <a:rPr lang="en-US" sz="1800">
                <a:solidFill>
                  <a:srgbClr val="262626"/>
                </a:solidFill>
              </a:rPr>
              <a:t>All scholarship Applications inquires direct to: </a:t>
            </a:r>
            <a:r>
              <a:rPr lang="en-US" sz="1800">
                <a:solidFill>
                  <a:srgbClr val="262626"/>
                </a:solidFill>
                <a:hlinkClick r:id="rId4">
                  <a:extLst>
                    <a:ext uri="{A12FA001-AC4F-418D-AE19-62706E023703}">
                      <ahyp:hlinkClr xmlns:ahyp="http://schemas.microsoft.com/office/drawing/2018/hyperlinkcolor" val="tx"/>
                    </a:ext>
                  </a:extLst>
                </a:hlinkClick>
              </a:rPr>
              <a:t>graduatefinance@trentu.ca</a:t>
            </a:r>
            <a:br>
              <a:rPr lang="en-US" sz="1800">
                <a:solidFill>
                  <a:srgbClr val="262626"/>
                </a:solidFill>
              </a:rPr>
            </a:br>
            <a:endParaRPr lang="en-US" sz="1800">
              <a:solidFill>
                <a:srgbClr val="262626"/>
              </a:solidFill>
            </a:endParaRPr>
          </a:p>
        </p:txBody>
      </p:sp>
    </p:spTree>
    <p:extLst>
      <p:ext uri="{BB962C8B-B14F-4D97-AF65-F5344CB8AC3E}">
        <p14:creationId xmlns:p14="http://schemas.microsoft.com/office/powerpoint/2010/main" val="378450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8"/>
                                        </p:tgtEl>
                                        <p:attrNameLst>
                                          <p:attrName>style.visibility</p:attrName>
                                        </p:attrNameLst>
                                      </p:cBhvr>
                                      <p:to>
                                        <p:strVal val="visible"/>
                                      </p:to>
                                    </p:set>
                                    <p:animEffect transition="in" filter="fade">
                                      <p:cBhvr>
                                        <p:cTn id="7" dur="7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4F8912-000C-E5F0-63B7-5EE308648F96}"/>
              </a:ext>
            </a:extLst>
          </p:cNvPr>
          <p:cNvSpPr>
            <a:spLocks noGrp="1"/>
          </p:cNvSpPr>
          <p:nvPr>
            <p:ph type="title"/>
          </p:nvPr>
        </p:nvSpPr>
        <p:spPr>
          <a:xfrm>
            <a:off x="2231136" y="467418"/>
            <a:ext cx="7729728" cy="1188720"/>
          </a:xfrm>
          <a:prstGeom prst="ellipse">
            <a:avLst/>
          </a:prstGeom>
          <a:solidFill>
            <a:schemeClr val="bg1"/>
          </a:solidFill>
        </p:spPr>
        <p:txBody>
          <a:bodyPr vert="horz" lIns="182880" tIns="182880" rIns="182880" bIns="182880" rtlCol="0" anchor="ctr">
            <a:noAutofit/>
          </a:bodyPr>
          <a:lstStyle/>
          <a:p>
            <a:r>
              <a:rPr kumimoji="0" lang="en-US" sz="2000" b="0" i="0" u="none" strike="noStrike" normalizeH="0" noProof="0">
                <a:ln>
                  <a:noFill/>
                </a:ln>
                <a:solidFill>
                  <a:schemeClr val="tx1">
                    <a:lumMod val="85000"/>
                    <a:lumOff val="15000"/>
                  </a:schemeClr>
                </a:solidFill>
                <a:effectLst/>
                <a:uLnTx/>
                <a:uFillTx/>
              </a:rPr>
              <a:t>Presentation Standards </a:t>
            </a:r>
            <a:br>
              <a:rPr kumimoji="0" lang="en-US" sz="2000" b="0" i="0" u="none" strike="noStrike" normalizeH="0" noProof="0">
                <a:ln>
                  <a:noFill/>
                </a:ln>
                <a:solidFill>
                  <a:schemeClr val="tx1">
                    <a:lumMod val="85000"/>
                    <a:lumOff val="15000"/>
                  </a:schemeClr>
                </a:solidFill>
                <a:effectLst/>
                <a:uLnTx/>
                <a:uFillTx/>
              </a:rPr>
            </a:br>
            <a:r>
              <a:rPr kumimoji="0" lang="en-US" sz="2000" b="0" i="0" u="none" strike="noStrike" normalizeH="0" noProof="0">
                <a:ln>
                  <a:noFill/>
                </a:ln>
                <a:solidFill>
                  <a:schemeClr val="tx1">
                    <a:lumMod val="85000"/>
                    <a:lumOff val="15000"/>
                  </a:schemeClr>
                </a:solidFill>
                <a:effectLst/>
                <a:uLnTx/>
                <a:uFillTx/>
              </a:rPr>
              <a:t>(NSERC Example)</a:t>
            </a:r>
            <a:endParaRPr lang="en-US" sz="2000">
              <a:solidFill>
                <a:schemeClr val="tx1">
                  <a:lumMod val="85000"/>
                  <a:lumOff val="15000"/>
                </a:schemeClr>
              </a:solidFill>
            </a:endParaRPr>
          </a:p>
        </p:txBody>
      </p:sp>
      <p:sp>
        <p:nvSpPr>
          <p:cNvPr id="4" name="Text Placeholder 3">
            <a:extLst>
              <a:ext uri="{FF2B5EF4-FFF2-40B4-BE49-F238E27FC236}">
                <a16:creationId xmlns:a16="http://schemas.microsoft.com/office/drawing/2014/main" id="{B88EB8F6-2192-99AA-B163-23F1E00185DC}"/>
              </a:ext>
            </a:extLst>
          </p:cNvPr>
          <p:cNvSpPr>
            <a:spLocks noGrp="1"/>
          </p:cNvSpPr>
          <p:nvPr>
            <p:ph type="body" sz="half" idx="2"/>
          </p:nvPr>
        </p:nvSpPr>
        <p:spPr>
          <a:xfrm>
            <a:off x="1412240" y="1843590"/>
            <a:ext cx="9377680" cy="3592010"/>
          </a:xfrm>
        </p:spPr>
        <p:txBody>
          <a:bodyPr vert="horz" lIns="91440" tIns="45720" rIns="91440" bIns="45720" rtlCol="0">
            <a:noAutofit/>
          </a:bodyPr>
          <a:lstStyle/>
          <a:p>
            <a:pPr marL="114300" lvl="0" indent="-228600" algn="l">
              <a:lnSpc>
                <a:spcPct val="90000"/>
              </a:lnSpc>
              <a:buFont typeface="Arial" panose="020B0604020202020204" pitchFamily="34" charset="0"/>
              <a:buChar char="•"/>
            </a:pPr>
            <a:r>
              <a:rPr lang="en-US" sz="1600" b="0" i="0">
                <a:solidFill>
                  <a:srgbClr val="404040"/>
                </a:solidFill>
              </a:rPr>
              <a:t>On each page of the online application, you will find instructions and tips on how to complete your application. </a:t>
            </a:r>
          </a:p>
          <a:p>
            <a:pPr marL="114300" lvl="0" indent="-228600" algn="l">
              <a:lnSpc>
                <a:spcPct val="90000"/>
              </a:lnSpc>
              <a:buFont typeface="Arial" panose="020B0604020202020204" pitchFamily="34" charset="0"/>
              <a:buChar char="•"/>
            </a:pPr>
            <a:r>
              <a:rPr lang="en-US" sz="1600" b="0" i="0">
                <a:solidFill>
                  <a:srgbClr val="404040"/>
                </a:solidFill>
              </a:rPr>
              <a:t>Some of the sections require free-form text and </a:t>
            </a:r>
            <a:r>
              <a:rPr lang="en-US" sz="1600" b="1" i="0">
                <a:solidFill>
                  <a:srgbClr val="404040"/>
                </a:solidFill>
              </a:rPr>
              <a:t>must</a:t>
            </a:r>
            <a:r>
              <a:rPr lang="en-US" sz="1600" b="0" i="0">
                <a:solidFill>
                  <a:srgbClr val="404040"/>
                </a:solidFill>
              </a:rPr>
              <a:t> be converted to portable document format (PDF) and appended electronically to the application. </a:t>
            </a:r>
            <a:r>
              <a:rPr lang="en-US" sz="1600" b="1" i="0">
                <a:solidFill>
                  <a:srgbClr val="404040"/>
                </a:solidFill>
              </a:rPr>
              <a:t>Documents that have been password protected cannot be read and, therefore, cannot be attached. </a:t>
            </a:r>
          </a:p>
          <a:p>
            <a:pPr marL="114300" lvl="0" indent="-228600" algn="l">
              <a:lnSpc>
                <a:spcPct val="90000"/>
              </a:lnSpc>
              <a:buFont typeface="Arial" panose="020B0604020202020204" pitchFamily="34" charset="0"/>
              <a:buChar char="•"/>
            </a:pPr>
            <a:r>
              <a:rPr lang="en-US" sz="1600" b="0" i="0">
                <a:solidFill>
                  <a:srgbClr val="404040"/>
                </a:solidFill>
              </a:rPr>
              <a:t>The filename of a document should be fewer than 15 characters long and cannot contain special characters (excluding the underscore). </a:t>
            </a:r>
          </a:p>
          <a:p>
            <a:pPr marL="114300" lvl="0" indent="-228600" algn="l">
              <a:lnSpc>
                <a:spcPct val="90000"/>
              </a:lnSpc>
              <a:buFont typeface="Arial" panose="020B0604020202020204" pitchFamily="34" charset="0"/>
              <a:buChar char="•"/>
            </a:pPr>
            <a:r>
              <a:rPr lang="en-US" sz="1600" b="0" i="0">
                <a:solidFill>
                  <a:srgbClr val="404040"/>
                </a:solidFill>
              </a:rPr>
              <a:t>Any section that is not used for its intended purpose may be redacted or removed from the application.</a:t>
            </a:r>
          </a:p>
          <a:p>
            <a:pPr marL="114300" lvl="0" indent="-228600" algn="l">
              <a:lnSpc>
                <a:spcPct val="90000"/>
              </a:lnSpc>
              <a:buFont typeface="Arial" panose="020B0604020202020204" pitchFamily="34" charset="0"/>
              <a:buChar char="•"/>
            </a:pPr>
            <a:r>
              <a:rPr lang="en-US" sz="1600" b="0" i="0">
                <a:solidFill>
                  <a:srgbClr val="404040"/>
                </a:solidFill>
              </a:rPr>
              <a:t>You are responsible for submitting a complete application that conforms to the </a:t>
            </a:r>
            <a:r>
              <a:rPr lang="en-US" sz="1600" b="0" i="0" u="sng">
                <a:solidFill>
                  <a:srgbClr val="404040"/>
                </a:solidFill>
                <a:hlinkClick r:id="rId2">
                  <a:extLst>
                    <a:ext uri="{A12FA001-AC4F-418D-AE19-62706E023703}">
                      <ahyp:hlinkClr xmlns:ahyp="http://schemas.microsoft.com/office/drawing/2018/hyperlinkcolor" val="tx"/>
                    </a:ext>
                  </a:extLst>
                </a:hlinkClick>
              </a:rPr>
              <a:t>NSERC online presentation and attachment standards</a:t>
            </a:r>
            <a:r>
              <a:rPr lang="en-US" sz="1600" b="0" i="0">
                <a:solidFill>
                  <a:srgbClr val="404040"/>
                </a:solidFill>
              </a:rPr>
              <a:t>. (</a:t>
            </a:r>
            <a:r>
              <a:rPr lang="en-US" sz="1600" b="0" i="0">
                <a:solidFill>
                  <a:schemeClr val="tx1"/>
                </a:solidFill>
                <a:hlinkClick r:id="rId3">
                  <a:extLst>
                    <a:ext uri="{A12FA001-AC4F-418D-AE19-62706E023703}">
                      <ahyp:hlinkClr xmlns:ahyp="http://schemas.microsoft.com/office/drawing/2018/hyperlinkcolor" val="tx"/>
                    </a:ext>
                  </a:extLst>
                </a:hlinkClick>
              </a:rPr>
              <a:t>SSHRC Standards</a:t>
            </a:r>
            <a:r>
              <a:rPr lang="en-US" sz="1600" b="0" i="0">
                <a:solidFill>
                  <a:srgbClr val="404040"/>
                </a:solidFill>
              </a:rPr>
              <a:t>)</a:t>
            </a:r>
          </a:p>
          <a:p>
            <a:pPr marL="114300" lvl="0" indent="-228600" algn="l">
              <a:lnSpc>
                <a:spcPct val="90000"/>
              </a:lnSpc>
              <a:buFont typeface="Arial" panose="020B0604020202020204" pitchFamily="34" charset="0"/>
              <a:buChar char="•"/>
            </a:pPr>
            <a:r>
              <a:rPr lang="en-US" sz="1600" b="0" i="0">
                <a:solidFill>
                  <a:srgbClr val="404040"/>
                </a:solidFill>
              </a:rPr>
              <a:t>Incomplete applications and applications that do not meet presentation standards may be rejected or may be at a disadvantage in comparison to those that are complete and respect the presentation standards.</a:t>
            </a:r>
            <a:endParaRPr lang="en-US" sz="1600">
              <a:solidFill>
                <a:srgbClr val="404040"/>
              </a:solidFill>
            </a:endParaRPr>
          </a:p>
        </p:txBody>
      </p:sp>
    </p:spTree>
    <p:extLst>
      <p:ext uri="{BB962C8B-B14F-4D97-AF65-F5344CB8AC3E}">
        <p14:creationId xmlns:p14="http://schemas.microsoft.com/office/powerpoint/2010/main" val="2230606880"/>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1C5F8665-05FE-F94E-CD6A-665893AA6A5A}"/>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3E677D63-65E9-C8C2-8694-F9A0C4A4DEE8}"/>
              </a:ext>
            </a:extLst>
          </p:cNvPr>
          <p:cNvSpPr>
            <a:spLocks noGrp="1"/>
          </p:cNvSpPr>
          <p:nvPr>
            <p:ph type="title"/>
          </p:nvPr>
        </p:nvSpPr>
        <p:spPr>
          <a:xfrm>
            <a:off x="1600200" y="4269282"/>
            <a:ext cx="8991600" cy="1264762"/>
          </a:xfrm>
        </p:spPr>
        <p:txBody>
          <a:bodyPr vert="horz" lIns="274320" tIns="182880" rIns="274320" bIns="182880" rtlCol="0" anchor="ctr" anchorCtr="1">
            <a:normAutofit/>
          </a:bodyPr>
          <a:lstStyle/>
          <a:p>
            <a:r>
              <a:rPr lang="en-US" sz="2500">
                <a:solidFill>
                  <a:srgbClr val="262626"/>
                </a:solidFill>
              </a:rPr>
              <a:t>Tri Council Doctoral </a:t>
            </a:r>
            <a:br>
              <a:rPr lang="en-US" sz="2500">
                <a:solidFill>
                  <a:srgbClr val="262626"/>
                </a:solidFill>
              </a:rPr>
            </a:br>
            <a:r>
              <a:rPr lang="en-US" sz="2500">
                <a:solidFill>
                  <a:srgbClr val="262626"/>
                </a:solidFill>
              </a:rPr>
              <a:t>Outline of Proposed Research Instructions</a:t>
            </a:r>
          </a:p>
        </p:txBody>
      </p:sp>
      <p:pic>
        <p:nvPicPr>
          <p:cNvPr id="2" name="Picture 1">
            <a:extLst>
              <a:ext uri="{FF2B5EF4-FFF2-40B4-BE49-F238E27FC236}">
                <a16:creationId xmlns:a16="http://schemas.microsoft.com/office/drawing/2014/main" id="{0204AA9B-BA10-C7A0-44A1-A3940A904E90}"/>
              </a:ext>
              <a:ext uri="{C183D7F6-B498-43B3-948B-1728B52AA6E4}">
                <adec:decorative xmlns:adec="http://schemas.microsoft.com/office/drawing/2017/decorative" val="1"/>
              </a:ext>
            </a:extLst>
          </p:cNvPr>
          <p:cNvPicPr>
            <a:picLocks noChangeAspect="1"/>
          </p:cNvPicPr>
          <p:nvPr/>
        </p:nvPicPr>
        <p:blipFill>
          <a:blip r:embed="rId2" cstate="hqprint">
            <a:extLst>
              <a:ext uri="{28A0092B-C50C-407E-A947-70E740481C1C}">
                <a14:useLocalDpi xmlns:a14="http://schemas.microsoft.com/office/drawing/2010/main"/>
              </a:ext>
            </a:extLst>
          </a:blip>
          <a:srcRect b="-4"/>
          <a:stretch>
            <a:fillRect/>
          </a:stretch>
        </p:blipFill>
        <p:spPr>
          <a:xfrm>
            <a:off x="970789" y="970704"/>
            <a:ext cx="3305890" cy="2651760"/>
          </a:xfrm>
          <a:prstGeom prst="rect">
            <a:avLst/>
          </a:prstGeom>
        </p:spPr>
      </p:pic>
      <p:pic>
        <p:nvPicPr>
          <p:cNvPr id="3" name="Picture 2">
            <a:extLst>
              <a:ext uri="{FF2B5EF4-FFF2-40B4-BE49-F238E27FC236}">
                <a16:creationId xmlns:a16="http://schemas.microsoft.com/office/drawing/2014/main" id="{240E9969-7F0C-0BAE-7BFE-1FF0FAC4A56C}"/>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4434554" y="970705"/>
            <a:ext cx="3319243" cy="2651760"/>
          </a:xfrm>
          <a:prstGeom prst="rect">
            <a:avLst/>
          </a:prstGeom>
        </p:spPr>
      </p:pic>
      <p:pic>
        <p:nvPicPr>
          <p:cNvPr id="4" name="Picture 3">
            <a:extLst>
              <a:ext uri="{FF2B5EF4-FFF2-40B4-BE49-F238E27FC236}">
                <a16:creationId xmlns:a16="http://schemas.microsoft.com/office/drawing/2014/main" id="{70B0864E-DC91-F2F5-9CB5-618EF7CB8662}"/>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rcRect r="-5"/>
          <a:stretch>
            <a:fillRect/>
          </a:stretch>
        </p:blipFill>
        <p:spPr>
          <a:xfrm>
            <a:off x="7911673" y="970705"/>
            <a:ext cx="3309539" cy="2663308"/>
          </a:xfrm>
          <a:prstGeom prst="rect">
            <a:avLst/>
          </a:prstGeom>
        </p:spPr>
      </p:pic>
    </p:spTree>
    <p:extLst>
      <p:ext uri="{BB962C8B-B14F-4D97-AF65-F5344CB8AC3E}">
        <p14:creationId xmlns:p14="http://schemas.microsoft.com/office/powerpoint/2010/main" val="332566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7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3DD6F-21A2-FAC5-A660-2DC5F52AF78E}"/>
              </a:ext>
            </a:extLst>
          </p:cNvPr>
          <p:cNvSpPr>
            <a:spLocks noGrp="1"/>
          </p:cNvSpPr>
          <p:nvPr>
            <p:ph type="title"/>
          </p:nvPr>
        </p:nvSpPr>
        <p:spPr>
          <a:xfrm>
            <a:off x="1362076" y="281407"/>
            <a:ext cx="9330805" cy="1052871"/>
          </a:xfrm>
        </p:spPr>
        <p:txBody>
          <a:bodyPr>
            <a:normAutofit fontScale="90000"/>
          </a:bodyPr>
          <a:lstStyle/>
          <a:p>
            <a:r>
              <a:rPr lang="en-US"/>
              <a:t>NSERC Doctoral Instructions </a:t>
            </a:r>
            <a:br>
              <a:rPr lang="en-US"/>
            </a:br>
            <a:r>
              <a:rPr lang="en-US"/>
              <a:t>Outline of Proposed Research</a:t>
            </a:r>
          </a:p>
        </p:txBody>
      </p:sp>
      <p:sp>
        <p:nvSpPr>
          <p:cNvPr id="3" name="Content Placeholder 2">
            <a:extLst>
              <a:ext uri="{FF2B5EF4-FFF2-40B4-BE49-F238E27FC236}">
                <a16:creationId xmlns:a16="http://schemas.microsoft.com/office/drawing/2014/main" id="{53035EE6-2B81-14BD-E061-BAB232C2D192}"/>
              </a:ext>
            </a:extLst>
          </p:cNvPr>
          <p:cNvSpPr>
            <a:spLocks noGrp="1"/>
          </p:cNvSpPr>
          <p:nvPr>
            <p:ph sz="half" idx="1"/>
          </p:nvPr>
        </p:nvSpPr>
        <p:spPr>
          <a:xfrm>
            <a:off x="540982" y="1729573"/>
            <a:ext cx="5169353" cy="4779598"/>
          </a:xfrm>
        </p:spPr>
        <p:txBody>
          <a:bodyPr>
            <a:normAutofit fontScale="77500" lnSpcReduction="20000"/>
          </a:bodyPr>
          <a:lstStyle/>
          <a:p>
            <a:pPr marL="0" indent="0" algn="l">
              <a:buNone/>
            </a:pPr>
            <a:r>
              <a:rPr lang="en-US" sz="2100" b="0" i="0">
                <a:solidFill>
                  <a:srgbClr val="000000"/>
                </a:solidFill>
                <a:effectLst/>
              </a:rPr>
              <a:t>In the </a:t>
            </a:r>
            <a:r>
              <a:rPr lang="en-US" sz="2100" b="0">
                <a:solidFill>
                  <a:srgbClr val="000000"/>
                </a:solidFill>
                <a:effectLst/>
              </a:rPr>
              <a:t>Outline of Proposed Research </a:t>
            </a:r>
            <a:r>
              <a:rPr lang="en-US" sz="2100" b="0" i="0">
                <a:solidFill>
                  <a:srgbClr val="000000"/>
                </a:solidFill>
                <a:effectLst/>
              </a:rPr>
              <a:t>section of your application, provide the requested information according to the guidelines and format standards outlined in the </a:t>
            </a:r>
            <a:r>
              <a:rPr lang="en-US" sz="2100" b="0" i="0" u="sng">
                <a:solidFill>
                  <a:schemeClr val="tx1"/>
                </a:solidFill>
                <a:effectLst/>
                <a:hlinkClick r:id="rId2">
                  <a:extLst>
                    <a:ext uri="{A12FA001-AC4F-418D-AE19-62706E023703}">
                      <ahyp:hlinkClr xmlns:ahyp="http://schemas.microsoft.com/office/drawing/2018/hyperlinkcolor" val="tx"/>
                    </a:ext>
                  </a:extLst>
                </a:hlinkClick>
              </a:rPr>
              <a:t>NSERC online presentation and attachment standards</a:t>
            </a:r>
            <a:r>
              <a:rPr lang="en-US" sz="2100" b="0" i="0">
                <a:solidFill>
                  <a:schemeClr val="tx1"/>
                </a:solidFill>
                <a:effectLst/>
              </a:rPr>
              <a:t> webpage</a:t>
            </a:r>
            <a:r>
              <a:rPr lang="en-US" sz="2100" b="0" i="0">
                <a:solidFill>
                  <a:srgbClr val="000000"/>
                </a:solidFill>
                <a:effectLst/>
              </a:rPr>
              <a:t>.</a:t>
            </a:r>
          </a:p>
          <a:p>
            <a:pPr marL="0" indent="0" algn="l">
              <a:buNone/>
            </a:pPr>
            <a:r>
              <a:rPr lang="en-US" sz="2100">
                <a:solidFill>
                  <a:srgbClr val="000000"/>
                </a:solidFill>
              </a:rPr>
              <a:t>Outline:</a:t>
            </a:r>
            <a:endParaRPr lang="en-US" sz="2100" b="0" i="0">
              <a:solidFill>
                <a:srgbClr val="000000"/>
              </a:solidFill>
              <a:effectLst/>
            </a:endParaRPr>
          </a:p>
          <a:p>
            <a:pPr algn="l">
              <a:buFont typeface="Wingdings" panose="05000000000000000000" pitchFamily="2" charset="2"/>
              <a:buChar char="Ø"/>
            </a:pPr>
            <a:r>
              <a:rPr lang="en-US" sz="2100" b="0" i="0">
                <a:solidFill>
                  <a:srgbClr val="000000"/>
                </a:solidFill>
                <a:effectLst/>
              </a:rPr>
              <a:t>Provide a detailed yet concise description of your proposed research project for the period during which you are to hold the award. </a:t>
            </a:r>
          </a:p>
          <a:p>
            <a:pPr algn="l">
              <a:buFont typeface="Wingdings" panose="05000000000000000000" pitchFamily="2" charset="2"/>
              <a:buChar char="Ø"/>
            </a:pPr>
            <a:r>
              <a:rPr lang="en-US" sz="2100" b="0" i="0">
                <a:solidFill>
                  <a:srgbClr val="000000"/>
                </a:solidFill>
                <a:effectLst/>
              </a:rPr>
              <a:t>Be as specific as possible. </a:t>
            </a:r>
          </a:p>
          <a:p>
            <a:pPr algn="l">
              <a:buFont typeface="Wingdings" panose="05000000000000000000" pitchFamily="2" charset="2"/>
              <a:buChar char="Ø"/>
            </a:pPr>
            <a:r>
              <a:rPr lang="en-US" sz="2100" b="0" i="0">
                <a:solidFill>
                  <a:srgbClr val="000000"/>
                </a:solidFill>
                <a:effectLst/>
              </a:rPr>
              <a:t>Provide background information to position your proposed research within the context of the current knowledge in the field. </a:t>
            </a:r>
          </a:p>
          <a:p>
            <a:pPr algn="l">
              <a:buFont typeface="Wingdings" panose="05000000000000000000" pitchFamily="2" charset="2"/>
              <a:buChar char="Ø"/>
            </a:pPr>
            <a:r>
              <a:rPr lang="en-US" sz="2100" b="0" i="0">
                <a:solidFill>
                  <a:srgbClr val="000000"/>
                </a:solidFill>
                <a:effectLst/>
              </a:rPr>
              <a:t>State the significance of the proposed research to a field or fields in the Natural Sciences and Engineering. </a:t>
            </a:r>
          </a:p>
          <a:p>
            <a:pPr algn="l">
              <a:buFont typeface="Wingdings" panose="05000000000000000000" pitchFamily="2" charset="2"/>
              <a:buChar char="Ø"/>
            </a:pPr>
            <a:r>
              <a:rPr lang="en-US" sz="2100" b="0" i="0">
                <a:solidFill>
                  <a:srgbClr val="000000"/>
                </a:solidFill>
                <a:effectLst/>
              </a:rPr>
              <a:t>State the objectives, hypothesis,</a:t>
            </a:r>
            <a:r>
              <a:rPr lang="en-US" sz="2100">
                <a:solidFill>
                  <a:srgbClr val="000000"/>
                </a:solidFill>
              </a:rPr>
              <a:t> </a:t>
            </a:r>
            <a:r>
              <a:rPr lang="en-US" sz="2100" b="0" i="0">
                <a:solidFill>
                  <a:srgbClr val="000000"/>
                </a:solidFill>
                <a:effectLst/>
              </a:rPr>
              <a:t>and outline the experimental or theoretical approach to be taken (citing literature pertinent to the proposal) and the methods and procedures to be used.</a:t>
            </a:r>
          </a:p>
        </p:txBody>
      </p:sp>
      <p:sp>
        <p:nvSpPr>
          <p:cNvPr id="4" name="Content Placeholder 3">
            <a:extLst>
              <a:ext uri="{FF2B5EF4-FFF2-40B4-BE49-F238E27FC236}">
                <a16:creationId xmlns:a16="http://schemas.microsoft.com/office/drawing/2014/main" id="{9C25569F-1A58-E1AF-C9DF-97B9935F700B}"/>
              </a:ext>
            </a:extLst>
          </p:cNvPr>
          <p:cNvSpPr>
            <a:spLocks noGrp="1"/>
          </p:cNvSpPr>
          <p:nvPr>
            <p:ph sz="half" idx="2"/>
          </p:nvPr>
        </p:nvSpPr>
        <p:spPr>
          <a:xfrm>
            <a:off x="6027478" y="1729573"/>
            <a:ext cx="5763208" cy="4086808"/>
          </a:xfrm>
        </p:spPr>
        <p:txBody>
          <a:bodyPr>
            <a:normAutofit fontScale="77500" lnSpcReduction="20000"/>
          </a:bodyPr>
          <a:lstStyle/>
          <a:p>
            <a:pPr algn="l">
              <a:buFont typeface="Wingdings" panose="05000000000000000000" pitchFamily="2" charset="2"/>
              <a:buChar char="Ø"/>
            </a:pPr>
            <a:r>
              <a:rPr lang="en-US" sz="2100" b="0" i="0">
                <a:solidFill>
                  <a:srgbClr val="000000"/>
                </a:solidFill>
                <a:effectLst/>
              </a:rPr>
              <a:t>If the proposed research is a continuation of your thesis, clearly state the differences between work done for your thesis and the research activities outlined in this proposal.</a:t>
            </a:r>
          </a:p>
          <a:p>
            <a:pPr algn="l">
              <a:buFont typeface="Wingdings" panose="05000000000000000000" pitchFamily="2" charset="2"/>
              <a:buChar char="Ø"/>
            </a:pPr>
            <a:r>
              <a:rPr lang="en-US" sz="2100" b="0" i="0">
                <a:solidFill>
                  <a:srgbClr val="000000"/>
                </a:solidFill>
                <a:effectLst/>
              </a:rPr>
              <a:t>Write your proposal in clear, plain language, and avoid jargon. Your application will be evaluated by a review committee covering a broad discipline category.</a:t>
            </a:r>
          </a:p>
          <a:p>
            <a:pPr algn="l">
              <a:buFont typeface="Wingdings" panose="05000000000000000000" pitchFamily="2" charset="2"/>
              <a:buChar char="Ø"/>
            </a:pPr>
            <a:r>
              <a:rPr lang="en-US" sz="2100" b="0" i="0">
                <a:solidFill>
                  <a:srgbClr val="000000"/>
                </a:solidFill>
                <a:effectLst/>
              </a:rPr>
              <a:t>NSERC expects you to write your research proposal independently and to properly reference ideas or text belonging to others.</a:t>
            </a:r>
          </a:p>
          <a:p>
            <a:pPr algn="l">
              <a:buFont typeface="Wingdings" panose="05000000000000000000" pitchFamily="2" charset="2"/>
              <a:buChar char="Ø"/>
            </a:pPr>
            <a:r>
              <a:rPr lang="en-US" sz="2100" b="0" i="0">
                <a:solidFill>
                  <a:srgbClr val="000000"/>
                </a:solidFill>
                <a:effectLst/>
              </a:rPr>
              <a:t>NSERC encourages you to seek feedback from colleagues and supervisors.</a:t>
            </a:r>
          </a:p>
          <a:p>
            <a:pPr>
              <a:buFont typeface="Wingdings" panose="05000000000000000000" pitchFamily="2" charset="2"/>
              <a:buChar char="Ø"/>
            </a:pPr>
            <a:r>
              <a:rPr lang="en-US" sz="2100">
                <a:solidFill>
                  <a:srgbClr val="000000"/>
                </a:solidFill>
              </a:rPr>
              <a:t>Include all relevant information in the outline. Do not refer review committee members to URLs or other publications for supplemental information. Such additional information will not be reviewed.</a:t>
            </a:r>
          </a:p>
          <a:p>
            <a:pPr marL="0" indent="0">
              <a:buNone/>
            </a:pPr>
            <a:endParaRPr lang="en-US" sz="2100"/>
          </a:p>
          <a:p>
            <a:endParaRPr lang="en-US"/>
          </a:p>
        </p:txBody>
      </p:sp>
    </p:spTree>
    <p:extLst>
      <p:ext uri="{BB962C8B-B14F-4D97-AF65-F5344CB8AC3E}">
        <p14:creationId xmlns:p14="http://schemas.microsoft.com/office/powerpoint/2010/main" val="2290032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5B375A-5A22-E997-E31B-D602D825C282}"/>
              </a:ext>
            </a:extLst>
          </p:cNvPr>
          <p:cNvSpPr>
            <a:spLocks noGrp="1"/>
          </p:cNvSpPr>
          <p:nvPr>
            <p:ph type="title"/>
          </p:nvPr>
        </p:nvSpPr>
        <p:spPr>
          <a:xfrm>
            <a:off x="422845" y="117565"/>
            <a:ext cx="6982121" cy="799657"/>
          </a:xfrm>
        </p:spPr>
        <p:txBody>
          <a:bodyPr vert="horz" lIns="182880" tIns="182880" rIns="182880" bIns="182880" rtlCol="0" anchor="b">
            <a:normAutofit/>
          </a:bodyPr>
          <a:lstStyle/>
          <a:p>
            <a:r>
              <a:rPr lang="en-US">
                <a:solidFill>
                  <a:srgbClr val="4C6F7C"/>
                </a:solidFill>
              </a:rPr>
              <a:t>SSHRC Doctoral Instructions</a:t>
            </a:r>
          </a:p>
        </p:txBody>
      </p:sp>
      <p:sp>
        <p:nvSpPr>
          <p:cNvPr id="5" name="Content Placeholder 4">
            <a:extLst>
              <a:ext uri="{FF2B5EF4-FFF2-40B4-BE49-F238E27FC236}">
                <a16:creationId xmlns:a16="http://schemas.microsoft.com/office/drawing/2014/main" id="{41E49159-6C5E-7255-E607-72ED6C99984F}"/>
              </a:ext>
              <a:ext uri="{C183D7F6-B498-43B3-948B-1728B52AA6E4}">
                <adec:decorative xmlns:adec="http://schemas.microsoft.com/office/drawing/2017/decorative" val="1"/>
              </a:ext>
            </a:extLst>
          </p:cNvPr>
          <p:cNvSpPr>
            <a:spLocks/>
          </p:cNvSpPr>
          <p:nvPr/>
        </p:nvSpPr>
        <p:spPr>
          <a:xfrm>
            <a:off x="307217" y="1278294"/>
            <a:ext cx="3299489" cy="4373903"/>
          </a:xfrm>
          <a:prstGeom prst="rect">
            <a:avLst/>
          </a:prstGeom>
        </p:spPr>
        <p:txBody>
          <a:bodyPr>
            <a:normAutofit/>
          </a:bodyPr>
          <a:lstStyle/>
          <a:p>
            <a:pPr marL="5715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Gill Sans MT" panose="020B0502020104020203"/>
              <a:ea typeface="Verdana" panose="020B0604030504040204" pitchFamily="34" charset="0"/>
              <a:cs typeface="+mn-cs"/>
            </a:endParaRPr>
          </a:p>
          <a:p>
            <a:pPr marL="5715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cs"/>
            </a:endParaRPr>
          </a:p>
          <a:p>
            <a:pPr marL="57150" marR="0" lvl="0" indent="0" algn="l"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cs"/>
            </a:endParaRPr>
          </a:p>
          <a:p>
            <a:pPr marL="0" marR="0" lvl="0" indent="0" algn="l" defTabSz="457200" rtl="0" eaLnBrk="1" fontAlgn="auto" latinLnBrk="0" hangingPunct="1">
              <a:lnSpc>
                <a:spcPct val="90000"/>
              </a:lnSpc>
              <a:spcBef>
                <a:spcPts val="0"/>
              </a:spcBef>
              <a:spcAft>
                <a:spcPts val="60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9" name="TextBox 8">
            <a:extLst>
              <a:ext uri="{FF2B5EF4-FFF2-40B4-BE49-F238E27FC236}">
                <a16:creationId xmlns:a16="http://schemas.microsoft.com/office/drawing/2014/main" id="{79893B4A-DE50-4504-9D01-E180B1D67202}"/>
              </a:ext>
            </a:extLst>
          </p:cNvPr>
          <p:cNvSpPr txBox="1"/>
          <p:nvPr/>
        </p:nvSpPr>
        <p:spPr>
          <a:xfrm>
            <a:off x="385980" y="1278294"/>
            <a:ext cx="3141962" cy="3262432"/>
          </a:xfrm>
          <a:prstGeom prst="rect">
            <a:avLst/>
          </a:prstGeom>
          <a:noFill/>
        </p:spPr>
        <p:txBody>
          <a:bodyPr wrap="square">
            <a:spAutoFit/>
          </a:bodyPr>
          <a:lstStyle/>
          <a:p>
            <a:pPr algn="l">
              <a:spcAft>
                <a:spcPts val="1200"/>
              </a:spcAft>
            </a:pPr>
            <a:r>
              <a:rPr lang="en-US" b="1" i="0">
                <a:solidFill>
                  <a:srgbClr val="333333"/>
                </a:solidFill>
                <a:effectLst/>
              </a:rPr>
              <a:t>Research Proposal </a:t>
            </a:r>
          </a:p>
          <a:p>
            <a:pPr algn="l">
              <a:spcAft>
                <a:spcPts val="1200"/>
              </a:spcAft>
            </a:pPr>
            <a:r>
              <a:rPr lang="en-US" sz="1600" b="0" i="0">
                <a:solidFill>
                  <a:srgbClr val="333333"/>
                </a:solidFill>
                <a:effectLst/>
              </a:rPr>
              <a:t>Write your proposal in clear, plain language. </a:t>
            </a:r>
            <a:endParaRPr lang="en-US" sz="1600">
              <a:solidFill>
                <a:srgbClr val="333333"/>
              </a:solidFill>
            </a:endParaRPr>
          </a:p>
          <a:p>
            <a:pPr algn="l">
              <a:spcAft>
                <a:spcPts val="1200"/>
              </a:spcAft>
            </a:pPr>
            <a:r>
              <a:rPr lang="en-US" sz="1600" b="0" i="0">
                <a:solidFill>
                  <a:srgbClr val="333333"/>
                </a:solidFill>
                <a:effectLst/>
              </a:rPr>
              <a:t>Avoid discipline-specific jargon, acronyms, and highly technical terms. </a:t>
            </a:r>
          </a:p>
          <a:p>
            <a:pPr algn="l">
              <a:spcAft>
                <a:spcPts val="1200"/>
              </a:spcAft>
            </a:pPr>
            <a:r>
              <a:rPr lang="en-US" sz="1600" b="0" i="0">
                <a:solidFill>
                  <a:srgbClr val="333333"/>
                </a:solidFill>
                <a:effectLst/>
              </a:rPr>
              <a:t>Your application will be reviewed by members of a multidisciplinary selection committee, not all of whom will be familiar with your area of research.</a:t>
            </a:r>
          </a:p>
        </p:txBody>
      </p:sp>
      <p:sp>
        <p:nvSpPr>
          <p:cNvPr id="6" name="Content Placeholder 5">
            <a:extLst>
              <a:ext uri="{FF2B5EF4-FFF2-40B4-BE49-F238E27FC236}">
                <a16:creationId xmlns:a16="http://schemas.microsoft.com/office/drawing/2014/main" id="{35037FCE-290E-02BE-C2E5-77E33109458F}"/>
              </a:ext>
              <a:ext uri="{C183D7F6-B498-43B3-948B-1728B52AA6E4}">
                <adec:decorative xmlns:adec="http://schemas.microsoft.com/office/drawing/2017/decorative" val="0"/>
              </a:ext>
            </a:extLst>
          </p:cNvPr>
          <p:cNvSpPr>
            <a:spLocks/>
          </p:cNvSpPr>
          <p:nvPr/>
        </p:nvSpPr>
        <p:spPr>
          <a:xfrm>
            <a:off x="3527942" y="1278292"/>
            <a:ext cx="3860694" cy="5355972"/>
          </a:xfrm>
          <a:prstGeom prst="rect">
            <a:avLst/>
          </a:prstGeom>
        </p:spPr>
        <p:txBody>
          <a:bodyPr>
            <a:no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333333"/>
                </a:solidFill>
                <a:effectLst/>
                <a:uLnTx/>
                <a:uFillTx/>
                <a:ea typeface="+mn-ea"/>
                <a:cs typeface="+mn-cs"/>
              </a:rPr>
              <a:t>Ensure that your text includes the following required elements, especially with respect to your research proposal.</a:t>
            </a:r>
          </a:p>
          <a:p>
            <a:pPr algn="l">
              <a:spcAft>
                <a:spcPts val="863"/>
              </a:spcAft>
              <a:buNone/>
            </a:pPr>
            <a:r>
              <a:rPr lang="en-US" sz="1600" b="1" i="0">
                <a:solidFill>
                  <a:srgbClr val="333333"/>
                </a:solidFill>
                <a:effectLst/>
              </a:rPr>
              <a:t>If you are not currently enrolled in a doctoral degree program:</a:t>
            </a:r>
            <a:endParaRPr lang="en-US" sz="1600" b="0" i="0">
              <a:solidFill>
                <a:srgbClr val="333333"/>
              </a:solidFill>
              <a:effectLst/>
            </a:endParaRPr>
          </a:p>
          <a:p>
            <a:pPr algn="l">
              <a:spcAft>
                <a:spcPts val="863"/>
              </a:spcAft>
              <a:buFont typeface="Arial" panose="020B0604020202020204" pitchFamily="34" charset="0"/>
              <a:buChar char="•"/>
            </a:pPr>
            <a:r>
              <a:rPr lang="en-US" sz="1600" b="0" i="0">
                <a:solidFill>
                  <a:srgbClr val="333333"/>
                </a:solidFill>
                <a:effectLst/>
              </a:rPr>
              <a:t>clearly state your current level of study;</a:t>
            </a:r>
          </a:p>
          <a:p>
            <a:pPr algn="l">
              <a:spcAft>
                <a:spcPts val="863"/>
              </a:spcAft>
              <a:buFont typeface="Arial" panose="020B0604020202020204" pitchFamily="34" charset="0"/>
              <a:buChar char="•"/>
            </a:pPr>
            <a:r>
              <a:rPr lang="en-US" sz="1600" b="0" i="0">
                <a:solidFill>
                  <a:srgbClr val="333333"/>
                </a:solidFill>
                <a:effectLst/>
              </a:rPr>
              <a:t>give the title and a brief description of your master’s thesis or research project, if applicable;</a:t>
            </a:r>
          </a:p>
          <a:p>
            <a:pPr algn="l">
              <a:spcAft>
                <a:spcPts val="863"/>
              </a:spcAft>
              <a:buFont typeface="Arial" panose="020B0604020202020204" pitchFamily="34" charset="0"/>
              <a:buChar char="•"/>
            </a:pPr>
            <a:r>
              <a:rPr lang="en-US" sz="1600" b="0" i="0">
                <a:solidFill>
                  <a:srgbClr val="333333"/>
                </a:solidFill>
                <a:effectLst/>
              </a:rPr>
              <a:t>identify the degree program you will pursue, including any relevant courses, and explain why you chose this program; and</a:t>
            </a:r>
          </a:p>
          <a:p>
            <a:pPr algn="l">
              <a:spcAft>
                <a:spcPts val="863"/>
              </a:spcAft>
              <a:buFont typeface="Arial" panose="020B0604020202020204" pitchFamily="34" charset="0"/>
              <a:buChar char="•"/>
            </a:pPr>
            <a:r>
              <a:rPr lang="en-US" sz="1600" b="0" i="0">
                <a:solidFill>
                  <a:srgbClr val="333333"/>
                </a:solidFill>
                <a:effectLst/>
              </a:rPr>
              <a:t>provide an outline of your doctoral thesis or research project, including the research question(s), context, objectives, methodology, significance and expected contribution to advancing knowledge, as well as your special interests in the proposed research area.</a:t>
            </a:r>
          </a:p>
          <a:p>
            <a:pPr marL="285750" marR="0" lvl="0" indent="-285750" algn="l" defTabSz="457200" rtl="0" eaLnBrk="1" fontAlgn="auto" latinLnBrk="0" hangingPunct="1">
              <a:lnSpc>
                <a:spcPct val="107000"/>
              </a:lnSpc>
              <a:spcBef>
                <a:spcPts val="0"/>
              </a:spcBef>
              <a:spcAft>
                <a:spcPts val="1200"/>
              </a:spcAft>
              <a:buClrTx/>
              <a:buSzTx/>
              <a:buFont typeface="Wingdings" panose="05000000000000000000" pitchFamily="2" charset="2"/>
              <a:buChar char="Ø"/>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457200" rtl="0" eaLnBrk="1" fontAlgn="auto" latinLnBrk="0" hangingPunct="1">
              <a:lnSpc>
                <a:spcPct val="107000"/>
              </a:lnSpc>
              <a:spcBef>
                <a:spcPts val="0"/>
              </a:spcBef>
              <a:spcAft>
                <a:spcPts val="0"/>
              </a:spcAft>
              <a:buClrTx/>
              <a:buSzTx/>
              <a:buFontTx/>
              <a:buNone/>
              <a:tabLst/>
              <a:defRPr/>
            </a:pPr>
            <a:endParaRPr lang="en-US" sz="160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571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Gill Sans MT" panose="020B0502020104020203"/>
                <a:ea typeface="Verdana" panose="020B0604030504040204" pitchFamily="34" charset="0"/>
                <a:cs typeface="+mn-cs"/>
              </a:rPr>
              <a:t> </a:t>
            </a:r>
          </a:p>
        </p:txBody>
      </p:sp>
      <p:pic>
        <p:nvPicPr>
          <p:cNvPr id="10" name="Picture 9">
            <a:extLst>
              <a:ext uri="{FF2B5EF4-FFF2-40B4-BE49-F238E27FC236}">
                <a16:creationId xmlns:a16="http://schemas.microsoft.com/office/drawing/2014/main" id="{55EB892B-F37C-5BCB-3FE2-DD33C9AE9FB4}"/>
              </a:ext>
              <a:ext uri="{C183D7F6-B498-43B3-948B-1728B52AA6E4}">
                <adec:decorative xmlns:adec="http://schemas.microsoft.com/office/drawing/2017/decorative" val="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48487" y="4592650"/>
            <a:ext cx="2328178" cy="2119094"/>
          </a:xfrm>
          <a:prstGeom prst="rect">
            <a:avLst/>
          </a:prstGeom>
        </p:spPr>
      </p:pic>
      <p:sp>
        <p:nvSpPr>
          <p:cNvPr id="2" name="Content Placeholder 5">
            <a:extLst>
              <a:ext uri="{FF2B5EF4-FFF2-40B4-BE49-F238E27FC236}">
                <a16:creationId xmlns:a16="http://schemas.microsoft.com/office/drawing/2014/main" id="{B1BC818F-D7A1-503B-F2E9-FFA40A71FE86}"/>
              </a:ext>
              <a:ext uri="{C183D7F6-B498-43B3-948B-1728B52AA6E4}">
                <adec:decorative xmlns:adec="http://schemas.microsoft.com/office/drawing/2017/decorative" val="0"/>
              </a:ext>
            </a:extLst>
          </p:cNvPr>
          <p:cNvSpPr>
            <a:spLocks/>
          </p:cNvSpPr>
          <p:nvPr/>
        </p:nvSpPr>
        <p:spPr>
          <a:xfrm>
            <a:off x="7616919" y="1278292"/>
            <a:ext cx="4189101" cy="5258693"/>
          </a:xfrm>
          <a:prstGeom prst="rect">
            <a:avLst/>
          </a:prstGeom>
        </p:spPr>
        <p:txBody>
          <a:bodyPr>
            <a:noAutofit/>
          </a:bodyPr>
          <a:lstStyle/>
          <a:p>
            <a:pPr algn="l">
              <a:spcAft>
                <a:spcPts val="863"/>
              </a:spcAft>
              <a:buNone/>
            </a:pPr>
            <a:r>
              <a:rPr lang="en-US" sz="1600" b="1" i="0">
                <a:solidFill>
                  <a:srgbClr val="333333"/>
                </a:solidFill>
                <a:effectLst/>
              </a:rPr>
              <a:t>If you are currently enrolled in a doctoral degree program:</a:t>
            </a:r>
            <a:endParaRPr lang="en-US" sz="1600" b="0" i="0">
              <a:solidFill>
                <a:srgbClr val="333333"/>
              </a:solidFill>
              <a:effectLst/>
            </a:endParaRPr>
          </a:p>
          <a:p>
            <a:pPr algn="l">
              <a:spcAft>
                <a:spcPts val="863"/>
              </a:spcAft>
              <a:buFont typeface="Arial" panose="020B0604020202020204" pitchFamily="34" charset="0"/>
              <a:buChar char="•"/>
            </a:pPr>
            <a:r>
              <a:rPr lang="en-US" sz="1600" b="0" i="0">
                <a:solidFill>
                  <a:srgbClr val="333333"/>
                </a:solidFill>
                <a:effectLst/>
              </a:rPr>
              <a:t>clearly state your current level of graduate study;</a:t>
            </a:r>
          </a:p>
          <a:p>
            <a:pPr algn="l">
              <a:spcAft>
                <a:spcPts val="863"/>
              </a:spcAft>
              <a:buFont typeface="Arial" panose="020B0604020202020204" pitchFamily="34" charset="0"/>
              <a:buChar char="•"/>
            </a:pPr>
            <a:r>
              <a:rPr lang="en-US" sz="1600" b="0" i="0">
                <a:solidFill>
                  <a:srgbClr val="333333"/>
                </a:solidFill>
                <a:effectLst/>
              </a:rPr>
              <a:t>indicate what stage you are at in your thesis/research project;</a:t>
            </a:r>
          </a:p>
          <a:p>
            <a:pPr algn="l">
              <a:spcAft>
                <a:spcPts val="863"/>
              </a:spcAft>
              <a:buFont typeface="Arial" panose="020B0604020202020204" pitchFamily="34" charset="0"/>
              <a:buChar char="•"/>
            </a:pPr>
            <a:r>
              <a:rPr lang="en-US" sz="1600" b="0" i="0">
                <a:solidFill>
                  <a:srgbClr val="333333"/>
                </a:solidFill>
                <a:effectLst/>
              </a:rPr>
              <a:t>provide the name of your supervisor of doctoral studies, if known;</a:t>
            </a:r>
          </a:p>
          <a:p>
            <a:pPr algn="l">
              <a:spcAft>
                <a:spcPts val="863"/>
              </a:spcAft>
              <a:buFont typeface="Arial" panose="020B0604020202020204" pitchFamily="34" charset="0"/>
              <a:buChar char="•"/>
            </a:pPr>
            <a:r>
              <a:rPr lang="en-US" sz="1600" b="0" i="0">
                <a:solidFill>
                  <a:srgbClr val="333333"/>
                </a:solidFill>
                <a:effectLst/>
              </a:rPr>
              <a:t>provide an outline of your thesis or research project, including, for example, the research question(s), context, objectives, methodology, significance and expected contributions to advancing knowledge; and</a:t>
            </a:r>
          </a:p>
          <a:p>
            <a:pPr algn="l">
              <a:spcAft>
                <a:spcPts val="863"/>
              </a:spcAft>
              <a:buFont typeface="Arial" panose="020B0604020202020204" pitchFamily="34" charset="0"/>
              <a:buChar char="•"/>
            </a:pPr>
            <a:r>
              <a:rPr lang="en-US" sz="1600" b="0" i="0">
                <a:solidFill>
                  <a:srgbClr val="333333"/>
                </a:solidFill>
                <a:effectLst/>
              </a:rPr>
              <a:t>describe what you hope to accomplish during the award tenure and what will remain for you to complete to obtain your degree.</a:t>
            </a:r>
          </a:p>
          <a:p>
            <a:pPr marL="285750" marR="0" lvl="0" indent="-285750" algn="l" defTabSz="457200" rtl="0" eaLnBrk="1" fontAlgn="auto" latinLnBrk="0" hangingPunct="1">
              <a:lnSpc>
                <a:spcPct val="107000"/>
              </a:lnSpc>
              <a:spcBef>
                <a:spcPts val="0"/>
              </a:spcBef>
              <a:spcAft>
                <a:spcPts val="1200"/>
              </a:spcAft>
              <a:buClrTx/>
              <a:buSzTx/>
              <a:buFont typeface="Wingdings" panose="05000000000000000000" pitchFamily="2" charset="2"/>
              <a:buChar char="Ø"/>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457200" rtl="0" eaLnBrk="1" fontAlgn="auto" latinLnBrk="0" hangingPunct="1">
              <a:lnSpc>
                <a:spcPct val="107000"/>
              </a:lnSpc>
              <a:spcBef>
                <a:spcPts val="0"/>
              </a:spcBef>
              <a:spcAft>
                <a:spcPts val="0"/>
              </a:spcAft>
              <a:buClrTx/>
              <a:buSzTx/>
              <a:buFontTx/>
              <a:buNone/>
              <a:tabLst/>
              <a:defRPr/>
            </a:pPr>
            <a:endParaRPr lang="en-US" sz="160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571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Gill Sans MT" panose="020B0502020104020203"/>
                <a:ea typeface="Verdana" panose="020B0604030504040204" pitchFamily="34" charset="0"/>
                <a:cs typeface="+mn-cs"/>
              </a:rPr>
              <a:t> </a:t>
            </a:r>
          </a:p>
        </p:txBody>
      </p:sp>
    </p:spTree>
    <p:extLst>
      <p:ext uri="{BB962C8B-B14F-4D97-AF65-F5344CB8AC3E}">
        <p14:creationId xmlns:p14="http://schemas.microsoft.com/office/powerpoint/2010/main" val="3002742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9B1ED-4D78-65EC-0579-DA9E41D7C42C}"/>
              </a:ext>
            </a:extLst>
          </p:cNvPr>
          <p:cNvSpPr>
            <a:spLocks noGrp="1"/>
          </p:cNvSpPr>
          <p:nvPr>
            <p:ph type="title"/>
          </p:nvPr>
        </p:nvSpPr>
        <p:spPr>
          <a:xfrm>
            <a:off x="851325" y="376594"/>
            <a:ext cx="5925310" cy="780402"/>
          </a:xfrm>
        </p:spPr>
        <p:txBody>
          <a:bodyPr vert="horz" lIns="182880" tIns="182880" rIns="182880" bIns="182880" rtlCol="0" anchor="ctr">
            <a:normAutofit/>
          </a:bodyPr>
          <a:lstStyle/>
          <a:p>
            <a:r>
              <a:rPr lang="en-US" sz="2400"/>
              <a:t>CIHR Instructions Doctoral</a:t>
            </a:r>
          </a:p>
        </p:txBody>
      </p:sp>
      <p:sp>
        <p:nvSpPr>
          <p:cNvPr id="4" name="Content Placeholder 3">
            <a:extLst>
              <a:ext uri="{FF2B5EF4-FFF2-40B4-BE49-F238E27FC236}">
                <a16:creationId xmlns:a16="http://schemas.microsoft.com/office/drawing/2014/main" id="{A8F89F01-CF36-F671-B485-9EA83E1961CD}"/>
              </a:ext>
            </a:extLst>
          </p:cNvPr>
          <p:cNvSpPr>
            <a:spLocks/>
          </p:cNvSpPr>
          <p:nvPr/>
        </p:nvSpPr>
        <p:spPr>
          <a:xfrm>
            <a:off x="242595" y="1446245"/>
            <a:ext cx="6997959" cy="5243803"/>
          </a:xfrm>
          <a:prstGeom prst="rect">
            <a:avLst/>
          </a:prstGeom>
        </p:spPr>
        <p:txBody>
          <a:bodyPr vert="horz" lIns="91440" tIns="45720" rIns="91440" bIns="45720" rtlCol="0">
            <a:normAutofit fontScale="85000" lnSpcReduction="20000"/>
          </a:bodyPr>
          <a:lstStyle/>
          <a:p>
            <a:pPr algn="l">
              <a:spcAft>
                <a:spcPts val="1200"/>
              </a:spcAft>
            </a:pPr>
            <a:r>
              <a:rPr lang="en-US" sz="1600" b="1">
                <a:solidFill>
                  <a:srgbClr val="0070C0"/>
                </a:solidFill>
              </a:rPr>
              <a:t>Different Requirements: 2 Parts </a:t>
            </a:r>
          </a:p>
          <a:p>
            <a:pPr algn="l">
              <a:spcAft>
                <a:spcPts val="1200"/>
              </a:spcAft>
            </a:pPr>
            <a:r>
              <a:rPr lang="en-US" sz="1600" b="1">
                <a:solidFill>
                  <a:srgbClr val="333333"/>
                </a:solidFill>
              </a:rPr>
              <a:t>1. Training Expectations</a:t>
            </a:r>
            <a:endParaRPr lang="en-US" sz="1600" b="1" i="0">
              <a:solidFill>
                <a:srgbClr val="333333"/>
              </a:solidFill>
              <a:effectLst/>
            </a:endParaRPr>
          </a:p>
          <a:p>
            <a:pPr marL="285750" indent="-285750" algn="l">
              <a:spcAft>
                <a:spcPts val="1200"/>
              </a:spcAft>
              <a:buFont typeface="Wingdings" panose="05000000000000000000" pitchFamily="2" charset="2"/>
              <a:buChar char="Ø"/>
            </a:pPr>
            <a:r>
              <a:rPr lang="en-US" sz="1600" b="0" i="0">
                <a:solidFill>
                  <a:srgbClr val="333333"/>
                </a:solidFill>
                <a:effectLst/>
              </a:rPr>
              <a:t>Describe their experiences/achievements and how it will contribute to their training success.</a:t>
            </a:r>
          </a:p>
          <a:p>
            <a:pPr marL="285750" indent="-285750" algn="l">
              <a:spcAft>
                <a:spcPts val="1200"/>
              </a:spcAft>
              <a:buFont typeface="Wingdings" panose="05000000000000000000" pitchFamily="2" charset="2"/>
              <a:buChar char="Ø"/>
            </a:pPr>
            <a:r>
              <a:rPr lang="en-US" sz="1600" b="0" i="0">
                <a:solidFill>
                  <a:srgbClr val="333333"/>
                </a:solidFill>
                <a:effectLst/>
              </a:rPr>
              <a:t>Describe how the training they expect to acquire will contribute to their professional development and career goals and to the research goals they hope to achieve.</a:t>
            </a:r>
          </a:p>
          <a:p>
            <a:pPr marL="285750" indent="-285750" algn="l">
              <a:spcAft>
                <a:spcPts val="1200"/>
              </a:spcAft>
              <a:buFont typeface="Wingdings" panose="05000000000000000000" pitchFamily="2" charset="2"/>
              <a:buChar char="Ø"/>
            </a:pPr>
            <a:r>
              <a:rPr lang="en-US" sz="1600" b="0" i="0">
                <a:solidFill>
                  <a:srgbClr val="333333"/>
                </a:solidFill>
                <a:effectLst/>
              </a:rPr>
              <a:t>Describe how their expected training strives to foster impacts within and beyond the research environment and will contribute to the Canadian research ecosystem during and beyond the tenure of the award.</a:t>
            </a:r>
          </a:p>
          <a:p>
            <a:pPr marL="285750" indent="-285750" algn="l">
              <a:spcAft>
                <a:spcPts val="1200"/>
              </a:spcAft>
              <a:buFont typeface="Wingdings" panose="05000000000000000000" pitchFamily="2" charset="2"/>
              <a:buChar char="Ø"/>
            </a:pPr>
            <a:r>
              <a:rPr lang="en-US" sz="1600" b="0" i="0">
                <a:solidFill>
                  <a:srgbClr val="333333"/>
                </a:solidFill>
                <a:effectLst/>
              </a:rPr>
              <a:t>Explain why they decided to obtain training at the proposed institution and what they expect to learn from the training experience.</a:t>
            </a:r>
          </a:p>
          <a:p>
            <a:pPr marL="285750" indent="-285750">
              <a:buFont typeface="Wingdings" panose="05000000000000000000" pitchFamily="2" charset="2"/>
              <a:buChar char="Ø"/>
            </a:pPr>
            <a:endParaRPr lang="en-US" sz="1600" b="1">
              <a:solidFill>
                <a:srgbClr val="333333"/>
              </a:solidFill>
            </a:endParaRPr>
          </a:p>
          <a:p>
            <a:r>
              <a:rPr lang="en-US" sz="1600" b="1">
                <a:solidFill>
                  <a:srgbClr val="333333"/>
                </a:solidFill>
              </a:rPr>
              <a:t>2. Research Project Summary</a:t>
            </a:r>
          </a:p>
          <a:p>
            <a:pPr algn="l"/>
            <a:endParaRPr lang="en-US" sz="1600" b="1" i="0">
              <a:solidFill>
                <a:srgbClr val="333333"/>
              </a:solidFill>
              <a:effectLst/>
            </a:endParaRPr>
          </a:p>
          <a:p>
            <a:pPr marL="285750" indent="-285750" algn="l">
              <a:spcAft>
                <a:spcPts val="1200"/>
              </a:spcAft>
              <a:buFont typeface="Wingdings" panose="05000000000000000000" pitchFamily="2" charset="2"/>
              <a:buChar char="Ø"/>
            </a:pPr>
            <a:r>
              <a:rPr lang="en-US" sz="1600" b="0" i="0">
                <a:solidFill>
                  <a:srgbClr val="333333"/>
                </a:solidFill>
                <a:effectLst/>
              </a:rPr>
              <a:t>Should clearly describe the applicant's role in the project.</a:t>
            </a:r>
          </a:p>
          <a:p>
            <a:pPr marL="285750" indent="-285750" algn="l">
              <a:spcAft>
                <a:spcPts val="1200"/>
              </a:spcAft>
              <a:buFont typeface="Wingdings" panose="05000000000000000000" pitchFamily="2" charset="2"/>
              <a:buChar char="Ø"/>
            </a:pPr>
            <a:r>
              <a:rPr lang="en-US" sz="1600" b="0" i="0">
                <a:solidFill>
                  <a:srgbClr val="333333"/>
                </a:solidFill>
                <a:effectLst/>
              </a:rPr>
              <a:t>Should be written in general scientific language, which is an important skill to acquire for future success in the research environment as applications are being reviewed by multi-disciplinary committees.</a:t>
            </a:r>
          </a:p>
          <a:p>
            <a:pPr marL="285750" indent="-285750" algn="l">
              <a:spcAft>
                <a:spcPts val="1200"/>
              </a:spcAft>
              <a:buFont typeface="Wingdings" panose="05000000000000000000" pitchFamily="2" charset="2"/>
              <a:buChar char="Ø"/>
            </a:pPr>
            <a:r>
              <a:rPr lang="en-US" sz="1600" b="0" i="0">
                <a:solidFill>
                  <a:srgbClr val="333333"/>
                </a:solidFill>
                <a:effectLst/>
              </a:rPr>
              <a:t>Should be specific, focused, include feasible research question(s), objective(s) and provide a clear description of the proposed methodology.</a:t>
            </a:r>
          </a:p>
          <a:p>
            <a:pPr marL="285750" indent="-285750" algn="l">
              <a:spcAft>
                <a:spcPts val="1200"/>
              </a:spcAft>
              <a:buFont typeface="Wingdings" panose="05000000000000000000" pitchFamily="2" charset="2"/>
              <a:buChar char="Ø"/>
            </a:pPr>
            <a:endParaRPr lang="en-US" sz="1600" b="0" i="0">
              <a:solidFill>
                <a:srgbClr val="333333"/>
              </a:solidFill>
              <a:effectLst/>
            </a:endParaRPr>
          </a:p>
          <a:p>
            <a:pPr defTabSz="914400">
              <a:lnSpc>
                <a:spcPct val="90000"/>
              </a:lnSpc>
              <a:spcBef>
                <a:spcPts val="1000"/>
              </a:spcBef>
              <a:spcAft>
                <a:spcPts val="600"/>
              </a:spcAft>
              <a:buClr>
                <a:schemeClr val="accent2"/>
              </a:buClr>
            </a:pPr>
            <a:endParaRPr lang="en-US" sz="1700">
              <a:solidFill>
                <a:schemeClr val="tx1">
                  <a:lumMod val="85000"/>
                  <a:lumOff val="15000"/>
                </a:schemeClr>
              </a:solidFill>
            </a:endParaRPr>
          </a:p>
        </p:txBody>
      </p:sp>
      <p:pic>
        <p:nvPicPr>
          <p:cNvPr id="3" name="Picture 2">
            <a:extLst>
              <a:ext uri="{FF2B5EF4-FFF2-40B4-BE49-F238E27FC236}">
                <a16:creationId xmlns:a16="http://schemas.microsoft.com/office/drawing/2014/main" id="{A51F3C7C-9611-071B-1855-3226BD468EC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534654" y="10"/>
            <a:ext cx="4657345" cy="6857990"/>
          </a:xfrm>
          <a:prstGeom prst="rect">
            <a:avLst/>
          </a:prstGeom>
        </p:spPr>
      </p:pic>
    </p:spTree>
    <p:extLst>
      <p:ext uri="{BB962C8B-B14F-4D97-AF65-F5344CB8AC3E}">
        <p14:creationId xmlns:p14="http://schemas.microsoft.com/office/powerpoint/2010/main" val="2681597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132059BC-C7C8-B180-8561-293452A4CDB6}"/>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152F27E1-F899-96CE-E449-7C5F1DA34AA8}"/>
              </a:ext>
            </a:extLst>
          </p:cNvPr>
          <p:cNvSpPr>
            <a:spLocks noGrp="1"/>
          </p:cNvSpPr>
          <p:nvPr>
            <p:ph type="title"/>
          </p:nvPr>
        </p:nvSpPr>
        <p:spPr>
          <a:xfrm>
            <a:off x="6256022" y="2386744"/>
            <a:ext cx="5768338" cy="1645920"/>
          </a:xfrm>
        </p:spPr>
        <p:txBody>
          <a:bodyPr vert="horz" lIns="274320" tIns="182880" rIns="274320" bIns="182880" rtlCol="0" anchor="ctr" anchorCtr="1">
            <a:normAutofit/>
          </a:bodyPr>
          <a:lstStyle/>
          <a:p>
            <a:r>
              <a:rPr lang="en-US" sz="2000" b="1">
                <a:solidFill>
                  <a:srgbClr val="262626"/>
                </a:solidFill>
              </a:rPr>
              <a:t>Tri Council M.Sc. / </a:t>
            </a:r>
            <a:r>
              <a:rPr lang="en-US" sz="2000" b="1" err="1">
                <a:solidFill>
                  <a:srgbClr val="262626"/>
                </a:solidFill>
              </a:rPr>
              <a:t>M.a.</a:t>
            </a:r>
            <a:br>
              <a:rPr lang="en-US" sz="2000" b="1">
                <a:solidFill>
                  <a:srgbClr val="262626"/>
                </a:solidFill>
              </a:rPr>
            </a:br>
            <a:r>
              <a:rPr lang="en-US" sz="2000" b="1">
                <a:solidFill>
                  <a:srgbClr val="262626"/>
                </a:solidFill>
              </a:rPr>
              <a:t>Outline of Proposed Research Instructions</a:t>
            </a:r>
          </a:p>
        </p:txBody>
      </p:sp>
      <p:pic>
        <p:nvPicPr>
          <p:cNvPr id="2" name="Picture 1">
            <a:extLst>
              <a:ext uri="{FF2B5EF4-FFF2-40B4-BE49-F238E27FC236}">
                <a16:creationId xmlns:a16="http://schemas.microsoft.com/office/drawing/2014/main" id="{097A5420-EE0A-E5B5-A947-D984445752DB}"/>
              </a:ext>
              <a:ext uri="{C183D7F6-B498-43B3-948B-1728B52AA6E4}">
                <adec:decorative xmlns:adec="http://schemas.microsoft.com/office/drawing/2017/decorative" val="1"/>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1126238" y="1122807"/>
            <a:ext cx="4489704" cy="4297680"/>
          </a:xfrm>
          <a:prstGeom prst="rect">
            <a:avLst/>
          </a:prstGeom>
        </p:spPr>
      </p:pic>
    </p:spTree>
    <p:extLst>
      <p:ext uri="{BB962C8B-B14F-4D97-AF65-F5344CB8AC3E}">
        <p14:creationId xmlns:p14="http://schemas.microsoft.com/office/powerpoint/2010/main" val="284055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7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A123E22-063C-52AC-4E43-FF2D3B302481}"/>
              </a:ext>
              <a:ext uri="{C183D7F6-B498-43B3-948B-1728B52AA6E4}">
                <adec:decorative xmlns:adec="http://schemas.microsoft.com/office/drawing/2017/decorative" val="0"/>
              </a:ext>
            </a:extLst>
          </p:cNvPr>
          <p:cNvSpPr>
            <a:spLocks noGrp="1"/>
          </p:cNvSpPr>
          <p:nvPr>
            <p:ph type="title"/>
          </p:nvPr>
        </p:nvSpPr>
        <p:spPr>
          <a:xfrm>
            <a:off x="5138928" y="964692"/>
            <a:ext cx="6092952" cy="1188720"/>
          </a:xfrm>
        </p:spPr>
        <p:txBody>
          <a:bodyPr vert="horz" lIns="182880" tIns="182880" rIns="182880" bIns="182880" rtlCol="0" anchor="ctr">
            <a:normAutofit/>
          </a:bodyPr>
          <a:lstStyle/>
          <a:p>
            <a:r>
              <a:rPr lang="en-US" sz="2000">
                <a:solidFill>
                  <a:schemeClr val="tx1">
                    <a:lumMod val="85000"/>
                    <a:lumOff val="15000"/>
                  </a:schemeClr>
                </a:solidFill>
              </a:rPr>
              <a:t>Canada Graduate Scholarship – Master’s Program</a:t>
            </a:r>
            <a:br>
              <a:rPr lang="en-US" sz="2000">
                <a:solidFill>
                  <a:schemeClr val="tx1">
                    <a:lumMod val="85000"/>
                    <a:lumOff val="15000"/>
                  </a:schemeClr>
                </a:solidFill>
              </a:rPr>
            </a:br>
            <a:r>
              <a:rPr lang="en-US" sz="2000">
                <a:solidFill>
                  <a:schemeClr val="tx1">
                    <a:lumMod val="85000"/>
                    <a:lumOff val="15000"/>
                  </a:schemeClr>
                </a:solidFill>
              </a:rPr>
              <a:t>Instructions </a:t>
            </a:r>
          </a:p>
        </p:txBody>
      </p:sp>
      <p:sp>
        <p:nvSpPr>
          <p:cNvPr id="4" name="TextBox 3">
            <a:extLst>
              <a:ext uri="{FF2B5EF4-FFF2-40B4-BE49-F238E27FC236}">
                <a16:creationId xmlns:a16="http://schemas.microsoft.com/office/drawing/2014/main" id="{5C54E7D2-FB7F-8507-2672-ACBBE6658F6F}"/>
              </a:ext>
            </a:extLst>
          </p:cNvPr>
          <p:cNvSpPr txBox="1"/>
          <p:nvPr/>
        </p:nvSpPr>
        <p:spPr>
          <a:xfrm>
            <a:off x="219456" y="1344168"/>
            <a:ext cx="4586224" cy="4395859"/>
          </a:xfrm>
          <a:prstGeom prst="rect">
            <a:avLst/>
          </a:prstGeom>
        </p:spPr>
        <p:txBody>
          <a:bodyPr vert="horz" lIns="91440" tIns="45720" rIns="91440" bIns="45720" rtlCol="0">
            <a:normAutofit/>
          </a:bodyPr>
          <a:lstStyle/>
          <a:p>
            <a:pPr defTabSz="914400">
              <a:spcBef>
                <a:spcPts val="1000"/>
              </a:spcBef>
              <a:spcAft>
                <a:spcPts val="1200"/>
              </a:spcAft>
              <a:buClr>
                <a:schemeClr val="accent2"/>
              </a:buClr>
            </a:pPr>
            <a:r>
              <a:rPr lang="en-US" b="0" i="0">
                <a:solidFill>
                  <a:schemeClr val="tx1">
                    <a:lumMod val="85000"/>
                    <a:lumOff val="15000"/>
                  </a:schemeClr>
                </a:solidFill>
                <a:effectLst/>
              </a:rPr>
              <a:t>The single attachment consists of two separate sections: </a:t>
            </a:r>
            <a:r>
              <a:rPr lang="en-US" b="0" i="1">
                <a:solidFill>
                  <a:schemeClr val="tx1">
                    <a:lumMod val="85000"/>
                    <a:lumOff val="15000"/>
                  </a:schemeClr>
                </a:solidFill>
                <a:effectLst/>
              </a:rPr>
              <a:t>Outline of proposed research</a:t>
            </a:r>
            <a:r>
              <a:rPr lang="en-US" b="0" i="0">
                <a:solidFill>
                  <a:schemeClr val="tx1">
                    <a:lumMod val="85000"/>
                    <a:lumOff val="15000"/>
                  </a:schemeClr>
                </a:solidFill>
                <a:effectLst/>
              </a:rPr>
              <a:t> and </a:t>
            </a:r>
            <a:r>
              <a:rPr lang="en-US" b="0" i="1">
                <a:solidFill>
                  <a:schemeClr val="tx1">
                    <a:lumMod val="85000"/>
                    <a:lumOff val="15000"/>
                  </a:schemeClr>
                </a:solidFill>
                <a:effectLst/>
              </a:rPr>
              <a:t>Bibliography and citations</a:t>
            </a:r>
            <a:r>
              <a:rPr lang="en-US" b="0" i="0">
                <a:solidFill>
                  <a:schemeClr val="tx1">
                    <a:lumMod val="85000"/>
                    <a:lumOff val="15000"/>
                  </a:schemeClr>
                </a:solidFill>
                <a:effectLst/>
              </a:rPr>
              <a:t>. </a:t>
            </a:r>
          </a:p>
          <a:p>
            <a:pPr defTabSz="914400">
              <a:spcBef>
                <a:spcPts val="1000"/>
              </a:spcBef>
              <a:spcAft>
                <a:spcPts val="1200"/>
              </a:spcAft>
              <a:buClr>
                <a:schemeClr val="accent2"/>
              </a:buClr>
            </a:pPr>
            <a:r>
              <a:rPr lang="en-US" b="0" i="0">
                <a:solidFill>
                  <a:schemeClr val="tx1">
                    <a:lumMod val="85000"/>
                    <a:lumOff val="15000"/>
                  </a:schemeClr>
                </a:solidFill>
                <a:effectLst/>
              </a:rPr>
              <a:t>Each of these sections must be only one page. Going over allowable pages and your application could be deemed ineligible. Any words over limit will be redacted. </a:t>
            </a:r>
          </a:p>
          <a:p>
            <a:pPr marR="0" lvl="0" defTabSz="914400" fontAlgn="auto">
              <a:spcBef>
                <a:spcPts val="1000"/>
              </a:spcBef>
              <a:spcAft>
                <a:spcPts val="1200"/>
              </a:spcAft>
              <a:buClr>
                <a:schemeClr val="accent2"/>
              </a:buClr>
              <a:buSzTx/>
              <a:tabLst/>
              <a:defRPr/>
            </a:pPr>
            <a:r>
              <a:rPr kumimoji="0" lang="en-US" b="0" i="0" u="none" strike="noStrike" cap="none" spc="0" normalizeH="0" baseline="0" noProof="0">
                <a:ln>
                  <a:noFill/>
                </a:ln>
                <a:solidFill>
                  <a:schemeClr val="tx1">
                    <a:lumMod val="85000"/>
                    <a:lumOff val="15000"/>
                  </a:schemeClr>
                </a:solidFill>
                <a:effectLst/>
                <a:uLnTx/>
                <a:uFillTx/>
              </a:rPr>
              <a:t>If you have not yet decided on a specific project, you must still provide a detailed description of a proposed research project. </a:t>
            </a:r>
          </a:p>
          <a:p>
            <a:pPr marR="0" lvl="0" defTabSz="914400" fontAlgn="auto">
              <a:spcBef>
                <a:spcPts val="1000"/>
              </a:spcBef>
              <a:spcAft>
                <a:spcPts val="1200"/>
              </a:spcAft>
              <a:buClr>
                <a:schemeClr val="accent2"/>
              </a:buClr>
              <a:buSzTx/>
              <a:tabLst/>
              <a:defRPr/>
            </a:pPr>
            <a:r>
              <a:rPr kumimoji="0" lang="en-US" b="0" i="0" u="none" strike="noStrike" cap="none" spc="0" normalizeH="0" baseline="0" noProof="0">
                <a:ln>
                  <a:noFill/>
                </a:ln>
                <a:solidFill>
                  <a:schemeClr val="tx1">
                    <a:lumMod val="85000"/>
                    <a:lumOff val="15000"/>
                  </a:schemeClr>
                </a:solidFill>
                <a:effectLst/>
                <a:uLnTx/>
                <a:uFillTx/>
              </a:rPr>
              <a:t>Refer to the </a:t>
            </a:r>
            <a:r>
              <a:rPr kumimoji="0" lang="en-US" b="1" i="0" u="sng" strike="noStrike" cap="none" spc="0" normalizeH="0" baseline="0" noProof="0">
                <a:ln>
                  <a:noFill/>
                </a:ln>
                <a:solidFill>
                  <a:schemeClr val="tx1">
                    <a:lumMod val="85000"/>
                    <a:lumOff val="15000"/>
                  </a:schemeClr>
                </a:solidFill>
                <a:effectLst/>
                <a:uLnTx/>
                <a:uFillTx/>
                <a:hlinkClick r:id="rId2">
                  <a:extLst>
                    <a:ext uri="{A12FA001-AC4F-418D-AE19-62706E023703}">
                      <ahyp:hlinkClr xmlns:ahyp="http://schemas.microsoft.com/office/drawing/2018/hyperlinkcolor" val="tx"/>
                    </a:ext>
                  </a:extLst>
                </a:hlinkClick>
              </a:rPr>
              <a:t>Tri-agency research training award holder’s guide</a:t>
            </a:r>
            <a:r>
              <a:rPr kumimoji="0" lang="en-US" b="1" i="0" u="none" strike="noStrike" cap="none" spc="0" normalizeH="0" baseline="0" noProof="0">
                <a:ln>
                  <a:noFill/>
                </a:ln>
                <a:solidFill>
                  <a:schemeClr val="tx1">
                    <a:lumMod val="85000"/>
                    <a:lumOff val="15000"/>
                  </a:schemeClr>
                </a:solidFill>
                <a:effectLst/>
                <a:uLnTx/>
                <a:uFillTx/>
              </a:rPr>
              <a:t>.</a:t>
            </a:r>
          </a:p>
          <a:p>
            <a:pPr indent="-228600" defTabSz="914400">
              <a:lnSpc>
                <a:spcPct val="90000"/>
              </a:lnSpc>
              <a:spcBef>
                <a:spcPts val="1000"/>
              </a:spcBef>
              <a:buClr>
                <a:schemeClr val="accent2"/>
              </a:buClr>
              <a:buFont typeface="Arial" panose="020B0604020202020204" pitchFamily="34" charset="0"/>
              <a:buChar char="•"/>
            </a:pPr>
            <a:endParaRPr lang="en-US" sz="1500">
              <a:solidFill>
                <a:schemeClr val="tx1">
                  <a:lumMod val="85000"/>
                  <a:lumOff val="15000"/>
                </a:schemeClr>
              </a:solidFill>
            </a:endParaRPr>
          </a:p>
        </p:txBody>
      </p:sp>
      <p:pic>
        <p:nvPicPr>
          <p:cNvPr id="2052" name="Picture 4">
            <a:extLst>
              <a:ext uri="{FF2B5EF4-FFF2-40B4-BE49-F238E27FC236}">
                <a16:creationId xmlns:a16="http://schemas.microsoft.com/office/drawing/2014/main" id="{D246B313-CD09-A5F6-27ED-D798786A3F8D}"/>
              </a:ext>
              <a:ext uri="{C183D7F6-B498-43B3-948B-1728B52AA6E4}">
                <adec:decorative xmlns:adec="http://schemas.microsoft.com/office/drawing/2017/decorative" val="1"/>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5138928" y="2414646"/>
            <a:ext cx="2378003" cy="3370746"/>
          </a:xfrm>
          <a:prstGeom prst="rect">
            <a:avLst/>
          </a:prstGeom>
          <a:noFill/>
          <a:ln w="31750" cap="sq">
            <a:solidFill>
              <a:srgbClr val="FFFFFF"/>
            </a:solidFill>
            <a:miter lim="800000"/>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1A83AAB-26FC-501C-8484-19AB9E22A7C6}"/>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rcRect r="-2"/>
          <a:stretch>
            <a:fillRect/>
          </a:stretch>
        </p:blipFill>
        <p:spPr>
          <a:xfrm>
            <a:off x="7677798" y="2414646"/>
            <a:ext cx="3554082" cy="1611626"/>
          </a:xfrm>
          <a:prstGeom prst="rect">
            <a:avLst/>
          </a:prstGeom>
          <a:ln w="31750" cap="sq">
            <a:solidFill>
              <a:srgbClr val="FFFFFF"/>
            </a:solidFill>
            <a:miter lim="800000"/>
          </a:ln>
        </p:spPr>
      </p:pic>
      <p:pic>
        <p:nvPicPr>
          <p:cNvPr id="10" name="Picture 9">
            <a:extLst>
              <a:ext uri="{FF2B5EF4-FFF2-40B4-BE49-F238E27FC236}">
                <a16:creationId xmlns:a16="http://schemas.microsoft.com/office/drawing/2014/main" id="{C58CA66B-9078-323C-1213-E2265D79AE21}"/>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rcRect r="-5"/>
          <a:stretch>
            <a:fillRect/>
          </a:stretch>
        </p:blipFill>
        <p:spPr>
          <a:xfrm>
            <a:off x="7677799" y="4187139"/>
            <a:ext cx="1696606" cy="1599543"/>
          </a:xfrm>
          <a:prstGeom prst="rect">
            <a:avLst/>
          </a:prstGeom>
          <a:ln w="31750" cap="sq">
            <a:solidFill>
              <a:srgbClr val="FFFFFF"/>
            </a:solidFill>
            <a:miter lim="800000"/>
          </a:ln>
        </p:spPr>
      </p:pic>
      <p:pic>
        <p:nvPicPr>
          <p:cNvPr id="8" name="Picture 7">
            <a:extLst>
              <a:ext uri="{FF2B5EF4-FFF2-40B4-BE49-F238E27FC236}">
                <a16:creationId xmlns:a16="http://schemas.microsoft.com/office/drawing/2014/main" id="{12BAC28A-46E9-CD4B-0806-899021D755FF}"/>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a:xfrm>
            <a:off x="9535272" y="4187139"/>
            <a:ext cx="1696608" cy="1599543"/>
          </a:xfrm>
          <a:prstGeom prst="rect">
            <a:avLst/>
          </a:prstGeom>
          <a:ln w="31750" cap="sq">
            <a:solidFill>
              <a:srgbClr val="FFFFFF"/>
            </a:solidFill>
            <a:miter lim="800000"/>
          </a:ln>
        </p:spPr>
      </p:pic>
    </p:spTree>
    <p:extLst>
      <p:ext uri="{BB962C8B-B14F-4D97-AF65-F5344CB8AC3E}">
        <p14:creationId xmlns:p14="http://schemas.microsoft.com/office/powerpoint/2010/main" val="2136740646"/>
      </p:ext>
    </p:extLst>
  </p:cSld>
  <p:clrMapOvr>
    <a:masterClrMapping/>
  </p:clrMapOvr>
</p:sld>
</file>

<file path=ppt/theme/theme1.xml><?xml version="1.0" encoding="utf-8"?>
<a:theme xmlns:a="http://schemas.openxmlformats.org/drawingml/2006/main" name="Parcel">
  <a:themeElements>
    <a:clrScheme name="Parcel">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97176DCD9ABE34296B2EE81AF38CE70" ma:contentTypeVersion="16" ma:contentTypeDescription="Create a new document." ma:contentTypeScope="" ma:versionID="f894644a41fb4fed1378d034d21965b6">
  <xsd:schema xmlns:xsd="http://www.w3.org/2001/XMLSchema" xmlns:xs="http://www.w3.org/2001/XMLSchema" xmlns:p="http://schemas.microsoft.com/office/2006/metadata/properties" xmlns:ns2="32eabe5a-4174-4217-af00-6e4d9bb260f7" xmlns:ns3="cc324212-d63e-4aea-8f78-7f7aebadcf24" targetNamespace="http://schemas.microsoft.com/office/2006/metadata/properties" ma:root="true" ma:fieldsID="2466fc235b0135ff7b1c9e61f91d1880" ns2:_="" ns3:_="">
    <xsd:import namespace="32eabe5a-4174-4217-af00-6e4d9bb260f7"/>
    <xsd:import namespace="cc324212-d63e-4aea-8f78-7f7aebadcf2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Location" minOccurs="0"/>
                <xsd:element ref="ns2:MediaServiceSearchProperties"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eabe5a-4174-4217-af00-6e4d9bb260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2b3b263f-decc-4103-be06-e60edd914aa1"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_Flow_SignoffStatus" ma:index="23"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c324212-d63e-4aea-8f78-7f7aebadcf24"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13ae2ca8-c732-49b9-9e84-a148a7170205}" ma:internalName="TaxCatchAll" ma:showField="CatchAllData" ma:web="cc324212-d63e-4aea-8f78-7f7aebadcf2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c324212-d63e-4aea-8f78-7f7aebadcf24" xsi:nil="true"/>
    <_Flow_SignoffStatus xmlns="32eabe5a-4174-4217-af00-6e4d9bb260f7" xsi:nil="true"/>
    <lcf76f155ced4ddcb4097134ff3c332f xmlns="32eabe5a-4174-4217-af00-6e4d9bb260f7">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25AF581-730C-4860-A735-A3450F3B4D8D}">
  <ds:schemaRefs>
    <ds:schemaRef ds:uri="32eabe5a-4174-4217-af00-6e4d9bb260f7"/>
    <ds:schemaRef ds:uri="cc324212-d63e-4aea-8f78-7f7aebadcf2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77C52C5-6F65-4D42-B855-A3283C55581A}">
  <ds:schemaRefs>
    <ds:schemaRef ds:uri="230e9df3-be65-4c73-a93b-d1236ebd677e"/>
    <ds:schemaRef ds:uri="32eabe5a-4174-4217-af00-6e4d9bb260f7"/>
    <ds:schemaRef ds:uri="71af3243-3dd4-4a8d-8c0d-dd76da1f02a5"/>
    <ds:schemaRef ds:uri="cc324212-d63e-4aea-8f78-7f7aebadcf24"/>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85B6D968-3BA5-45CA-AFA4-01F84FB04FAA}">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80</TotalTime>
  <Words>2374</Words>
  <Application>Microsoft Office PowerPoint</Application>
  <PresentationFormat>Widescreen</PresentationFormat>
  <Paragraphs>189</Paragraphs>
  <Slides>22</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Calibri</vt:lpstr>
      <vt:lpstr>Gill Sans MT</vt:lpstr>
      <vt:lpstr>Segoe Sans</vt:lpstr>
      <vt:lpstr>Symbol</vt:lpstr>
      <vt:lpstr>Verdana</vt:lpstr>
      <vt:lpstr>Wingdings</vt:lpstr>
      <vt:lpstr>Parcel</vt:lpstr>
      <vt:lpstr>Scholarship Applications  Outline of Proposed Research 2025-26</vt:lpstr>
      <vt:lpstr>Competition Instructions </vt:lpstr>
      <vt:lpstr>Presentation Standards  (NSERC Example)</vt:lpstr>
      <vt:lpstr>Tri Council Doctoral  Outline of Proposed Research Instructions</vt:lpstr>
      <vt:lpstr>NSERC Doctoral Instructions  Outline of Proposed Research</vt:lpstr>
      <vt:lpstr>SSHRC Doctoral Instructions</vt:lpstr>
      <vt:lpstr>CIHR Instructions Doctoral</vt:lpstr>
      <vt:lpstr>Tri Council M.Sc. / M.a. Outline of Proposed Research Instructions</vt:lpstr>
      <vt:lpstr>Canada Graduate Scholarship – Master’s Program Instructions </vt:lpstr>
      <vt:lpstr>NSERC / SSHRC / CIHR  CGrS M Instructions</vt:lpstr>
      <vt:lpstr>Various Frameworks Outline of Proposed Research</vt:lpstr>
      <vt:lpstr>Various Proposal Frameworks</vt:lpstr>
      <vt:lpstr>framework Breakdown</vt:lpstr>
      <vt:lpstr>An outline of proposed research should clearly and concisely communicate a research plan, its significance, and the approach. </vt:lpstr>
      <vt:lpstr>Research Funding concepts</vt:lpstr>
      <vt:lpstr>Equity, Diversity &amp; Inclusion</vt:lpstr>
      <vt:lpstr>Research Involving and Engaging Indigenous Peoples </vt:lpstr>
      <vt:lpstr>Sex and Gender Based Analysis + (SGBA+)</vt:lpstr>
      <vt:lpstr>Knowledge Mobilization</vt:lpstr>
      <vt:lpstr>Quick Tips</vt:lpstr>
      <vt:lpstr>Resources for Scholarship Applications</vt:lpstr>
      <vt:lpstr>School of Graduate Studies Blackburn Hall, Suite 115 All scholarship Applications inquires direct to: graduatefinance@trentu.ca </vt:lpstr>
    </vt:vector>
  </TitlesOfParts>
  <Company>Trent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Jane Rennie</dc:creator>
  <cp:lastModifiedBy>Haley McCormick</cp:lastModifiedBy>
  <cp:revision>2</cp:revision>
  <dcterms:created xsi:type="dcterms:W3CDTF">2024-07-08T15:53:07Z</dcterms:created>
  <dcterms:modified xsi:type="dcterms:W3CDTF">2025-09-04T16:56:26Z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0x010100197176DCD9ABE34296B2EE81AF38CE70</vt:lpwstr>
  </property>
  <property fmtid="{D5CDD505-2E9C-101B-9397-08002B2CF9AE}" pid="3" name="MediaServiceImageTags">
    <vt:lpwstr/>
  </property>
</Properties>
</file>