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0" r:id="rId4"/>
    <p:sldMasterId id="2147483758" r:id="rId5"/>
    <p:sldMasterId id="2147483778" r:id="rId6"/>
  </p:sldMasterIdLst>
  <p:notesMasterIdLst>
    <p:notesMasterId r:id="rId29"/>
  </p:notesMasterIdLst>
  <p:handoutMasterIdLst>
    <p:handoutMasterId r:id="rId30"/>
  </p:handoutMasterIdLst>
  <p:sldIdLst>
    <p:sldId id="314" r:id="rId7"/>
    <p:sldId id="334" r:id="rId8"/>
    <p:sldId id="387" r:id="rId9"/>
    <p:sldId id="412" r:id="rId10"/>
    <p:sldId id="339" r:id="rId11"/>
    <p:sldId id="386" r:id="rId12"/>
    <p:sldId id="429" r:id="rId13"/>
    <p:sldId id="427" r:id="rId14"/>
    <p:sldId id="418" r:id="rId15"/>
    <p:sldId id="376" r:id="rId16"/>
    <p:sldId id="370" r:id="rId17"/>
    <p:sldId id="393" r:id="rId18"/>
    <p:sldId id="344" r:id="rId19"/>
    <p:sldId id="345" r:id="rId20"/>
    <p:sldId id="428" r:id="rId21"/>
    <p:sldId id="379" r:id="rId22"/>
    <p:sldId id="380" r:id="rId23"/>
    <p:sldId id="347" r:id="rId24"/>
    <p:sldId id="348" r:id="rId25"/>
    <p:sldId id="322" r:id="rId26"/>
    <p:sldId id="346" r:id="rId27"/>
    <p:sldId id="331" r:id="rId28"/>
  </p:sldIdLst>
  <p:sldSz cx="12192000" cy="6858000"/>
  <p:notesSz cx="6858000" cy="9144000"/>
  <p:embeddedFontLst>
    <p:embeddedFont>
      <p:font typeface="Gill Sans MT" panose="020B0502020104020203" pitchFamily="34" charset="0"/>
      <p:regular r:id="rId31"/>
      <p:bold r:id="rId32"/>
      <p:italic r:id="rId33"/>
      <p:bold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16" userDrawn="1">
          <p15:clr>
            <a:srgbClr val="A4A3A4"/>
          </p15:clr>
        </p15:guide>
        <p15:guide id="2" orient="horz" pos="1008"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3155"/>
    <a:srgbClr val="DBDCE5"/>
    <a:srgbClr val="D4DDFE"/>
    <a:srgbClr val="D3DDFE"/>
    <a:srgbClr val="F6F7FF"/>
    <a:srgbClr val="D5DEFF"/>
    <a:srgbClr val="F0F1FB"/>
    <a:srgbClr val="DFE1F6"/>
    <a:srgbClr val="EEEFF5"/>
    <a:srgbClr val="DFE1E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1707B4-C967-46DD-B1BF-941E9FA67F9C}" v="2" dt="2025-11-03T15:03:35.424"/>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44" y="186"/>
      </p:cViewPr>
      <p:guideLst>
        <p:guide orient="horz" pos="1416"/>
        <p:guide orient="horz" pos="1008"/>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font" Target="fonts/font4.fntdata"/><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openxmlformats.org/officeDocument/2006/relationships/commentAuthors" Target="commen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ley McCormick" userId="48dd4a60-33cd-4ea5-88e2-107933e55186" providerId="ADAL" clId="{D1203924-50AE-4C19-85F2-0F7D6B27E071}"/>
    <pc:docChg chg="undo custSel modSld">
      <pc:chgData name="Haley McCormick" userId="48dd4a60-33cd-4ea5-88e2-107933e55186" providerId="ADAL" clId="{D1203924-50AE-4C19-85F2-0F7D6B27E071}" dt="2025-11-03T15:05:09.531" v="115" actId="13244"/>
      <pc:docMkLst>
        <pc:docMk/>
      </pc:docMkLst>
      <pc:sldChg chg="addSp delSp modSp mod">
        <pc:chgData name="Haley McCormick" userId="48dd4a60-33cd-4ea5-88e2-107933e55186" providerId="ADAL" clId="{D1203924-50AE-4C19-85F2-0F7D6B27E071}" dt="2025-11-03T15:05:09.531" v="115" actId="13244"/>
        <pc:sldMkLst>
          <pc:docMk/>
          <pc:sldMk cId="3951023017" sldId="393"/>
        </pc:sldMkLst>
        <pc:spChg chg="add mod">
          <ac:chgData name="Haley McCormick" userId="48dd4a60-33cd-4ea5-88e2-107933e55186" providerId="ADAL" clId="{D1203924-50AE-4C19-85F2-0F7D6B27E071}" dt="2025-11-03T15:03:39.656" v="15" actId="1076"/>
          <ac:spMkLst>
            <pc:docMk/>
            <pc:sldMk cId="3951023017" sldId="393"/>
            <ac:spMk id="3" creationId="{FC47A50D-7B84-ED69-3574-8CBEA948AA17}"/>
          </ac:spMkLst>
        </pc:spChg>
        <pc:spChg chg="add mod ord">
          <ac:chgData name="Haley McCormick" userId="48dd4a60-33cd-4ea5-88e2-107933e55186" providerId="ADAL" clId="{D1203924-50AE-4C19-85F2-0F7D6B27E071}" dt="2025-11-03T15:05:09.531" v="115" actId="13244"/>
          <ac:spMkLst>
            <pc:docMk/>
            <pc:sldMk cId="3951023017" sldId="393"/>
            <ac:spMk id="5" creationId="{E3FBEBDA-7107-D8EA-057A-5E0814685B03}"/>
          </ac:spMkLst>
        </pc:spChg>
        <pc:picChg chg="del mod">
          <ac:chgData name="Haley McCormick" userId="48dd4a60-33cd-4ea5-88e2-107933e55186" providerId="ADAL" clId="{D1203924-50AE-4C19-85F2-0F7D6B27E071}" dt="2025-11-03T15:04:49.981" v="110" actId="478"/>
          <ac:picMkLst>
            <pc:docMk/>
            <pc:sldMk cId="3951023017" sldId="393"/>
            <ac:picMk id="2" creationId="{20F0B678-A7E2-09DA-D933-70CDFE2457A8}"/>
          </ac:picMkLst>
        </pc:picChg>
        <pc:picChg chg="del">
          <ac:chgData name="Haley McCormick" userId="48dd4a60-33cd-4ea5-88e2-107933e55186" providerId="ADAL" clId="{D1203924-50AE-4C19-85F2-0F7D6B27E071}" dt="2025-11-03T15:03:36.947" v="14" actId="478"/>
          <ac:picMkLst>
            <pc:docMk/>
            <pc:sldMk cId="3951023017" sldId="393"/>
            <ac:picMk id="4" creationId="{4A8F1A7D-098C-6685-C968-63BA4A568833}"/>
          </ac:picMkLst>
        </pc:picChg>
      </pc:sldChg>
      <pc:sldChg chg="addSp delSp modSp mod">
        <pc:chgData name="Haley McCormick" userId="48dd4a60-33cd-4ea5-88e2-107933e55186" providerId="ADAL" clId="{D1203924-50AE-4C19-85F2-0F7D6B27E071}" dt="2025-11-03T15:05:04.793" v="114" actId="13244"/>
        <pc:sldMkLst>
          <pc:docMk/>
          <pc:sldMk cId="3215267595" sldId="429"/>
        </pc:sldMkLst>
        <pc:spChg chg="add del mod">
          <ac:chgData name="Haley McCormick" userId="48dd4a60-33cd-4ea5-88e2-107933e55186" providerId="ADAL" clId="{D1203924-50AE-4C19-85F2-0F7D6B27E071}" dt="2025-11-03T15:00:34.350" v="8" actId="478"/>
          <ac:spMkLst>
            <pc:docMk/>
            <pc:sldMk cId="3215267595" sldId="429"/>
            <ac:spMk id="2" creationId="{37E102E1-4064-0BA4-EAD0-B1A32EB3837B}"/>
          </ac:spMkLst>
        </pc:spChg>
        <pc:spChg chg="add mod">
          <ac:chgData name="Haley McCormick" userId="48dd4a60-33cd-4ea5-88e2-107933e55186" providerId="ADAL" clId="{D1203924-50AE-4C19-85F2-0F7D6B27E071}" dt="2025-11-03T15:02:57.650" v="10" actId="1076"/>
          <ac:spMkLst>
            <pc:docMk/>
            <pc:sldMk cId="3215267595" sldId="429"/>
            <ac:spMk id="6" creationId="{F257DC7E-FADC-3073-3CF7-13BFA88FB22A}"/>
          </ac:spMkLst>
        </pc:spChg>
        <pc:spChg chg="add mod ord">
          <ac:chgData name="Haley McCormick" userId="48dd4a60-33cd-4ea5-88e2-107933e55186" providerId="ADAL" clId="{D1203924-50AE-4C19-85F2-0F7D6B27E071}" dt="2025-11-03T15:05:04.793" v="114" actId="13244"/>
          <ac:spMkLst>
            <pc:docMk/>
            <pc:sldMk cId="3215267595" sldId="429"/>
            <ac:spMk id="7" creationId="{44496815-20DC-209D-82B3-283C6146325A}"/>
          </ac:spMkLst>
        </pc:spChg>
        <pc:picChg chg="add del mod">
          <ac:chgData name="Haley McCormick" userId="48dd4a60-33cd-4ea5-88e2-107933e55186" providerId="ADAL" clId="{D1203924-50AE-4C19-85F2-0F7D6B27E071}" dt="2025-11-03T15:02:59.291" v="11" actId="478"/>
          <ac:picMkLst>
            <pc:docMk/>
            <pc:sldMk cId="3215267595" sldId="429"/>
            <ac:picMk id="3" creationId="{03A9AC1C-304B-98BB-70D4-6C33BD0E7135}"/>
          </ac:picMkLst>
        </pc:picChg>
        <pc:picChg chg="del mod">
          <ac:chgData name="Haley McCormick" userId="48dd4a60-33cd-4ea5-88e2-107933e55186" providerId="ADAL" clId="{D1203924-50AE-4C19-85F2-0F7D6B27E071}" dt="2025-11-03T15:04:18.978" v="57" actId="478"/>
          <ac:picMkLst>
            <pc:docMk/>
            <pc:sldMk cId="3215267595" sldId="429"/>
            <ac:picMk id="5" creationId="{AC105278-4399-E9E1-DA4A-9A36B8D695ED}"/>
          </ac:picMkLst>
        </pc:picChg>
      </pc:sldChg>
    </pc:docChg>
  </pc:docChgLst>
  <pc:docChgLst>
    <pc:chgData name="Jane Rennie" userId="9556b1d2-0322-4965-aac5-dd2b6afe6306" providerId="ADAL" clId="{4AA07F10-9BE0-4DD4-A9B3-6089DD90F688}"/>
    <pc:docChg chg="undo custSel addSld delSld modSld sldOrd">
      <pc:chgData name="Jane Rennie" userId="9556b1d2-0322-4965-aac5-dd2b6afe6306" providerId="ADAL" clId="{4AA07F10-9BE0-4DD4-A9B3-6089DD90F688}" dt="2025-10-31T19:22:05.818" v="1193" actId="2696"/>
      <pc:docMkLst>
        <pc:docMk/>
      </pc:docMkLst>
      <pc:sldChg chg="addSp delSp modSp mod">
        <pc:chgData name="Jane Rennie" userId="9556b1d2-0322-4965-aac5-dd2b6afe6306" providerId="ADAL" clId="{4AA07F10-9BE0-4DD4-A9B3-6089DD90F688}" dt="2025-10-30T19:48:56.561" v="1058" actId="14100"/>
        <pc:sldMkLst>
          <pc:docMk/>
          <pc:sldMk cId="3421401082" sldId="314"/>
        </pc:sldMkLst>
        <pc:spChg chg="mod">
          <ac:chgData name="Jane Rennie" userId="9556b1d2-0322-4965-aac5-dd2b6afe6306" providerId="ADAL" clId="{4AA07F10-9BE0-4DD4-A9B3-6089DD90F688}" dt="2025-10-30T19:48:56.561" v="1058" actId="14100"/>
          <ac:spMkLst>
            <pc:docMk/>
            <pc:sldMk cId="3421401082" sldId="314"/>
            <ac:spMk id="2" creationId="{008315D2-7F57-AF2A-38D7-558098789073}"/>
          </ac:spMkLst>
        </pc:spChg>
        <pc:spChg chg="mod">
          <ac:chgData name="Jane Rennie" userId="9556b1d2-0322-4965-aac5-dd2b6afe6306" providerId="ADAL" clId="{4AA07F10-9BE0-4DD4-A9B3-6089DD90F688}" dt="2025-10-30T13:56:36.988" v="599" actId="1076"/>
          <ac:spMkLst>
            <pc:docMk/>
            <pc:sldMk cId="3421401082" sldId="314"/>
            <ac:spMk id="3" creationId="{126880E3-5630-70B5-195A-4546BBFBBA75}"/>
          </ac:spMkLst>
        </pc:spChg>
        <pc:picChg chg="add mod">
          <ac:chgData name="Jane Rennie" userId="9556b1d2-0322-4965-aac5-dd2b6afe6306" providerId="ADAL" clId="{4AA07F10-9BE0-4DD4-A9B3-6089DD90F688}" dt="2025-10-30T13:55:40.602" v="584" actId="1076"/>
          <ac:picMkLst>
            <pc:docMk/>
            <pc:sldMk cId="3421401082" sldId="314"/>
            <ac:picMk id="8" creationId="{82C48287-D58E-EA7E-0332-2743275DF440}"/>
          </ac:picMkLst>
        </pc:picChg>
      </pc:sldChg>
      <pc:sldChg chg="addSp delSp modSp mod">
        <pc:chgData name="Jane Rennie" userId="9556b1d2-0322-4965-aac5-dd2b6afe6306" providerId="ADAL" clId="{4AA07F10-9BE0-4DD4-A9B3-6089DD90F688}" dt="2025-10-31T19:17:00.920" v="1158" actId="26606"/>
        <pc:sldMkLst>
          <pc:docMk/>
          <pc:sldMk cId="3591555541" sldId="322"/>
        </pc:sldMkLst>
        <pc:spChg chg="mod">
          <ac:chgData name="Jane Rennie" userId="9556b1d2-0322-4965-aac5-dd2b6afe6306" providerId="ADAL" clId="{4AA07F10-9BE0-4DD4-A9B3-6089DD90F688}" dt="2025-10-31T19:17:00.920" v="1158" actId="26606"/>
          <ac:spMkLst>
            <pc:docMk/>
            <pc:sldMk cId="3591555541" sldId="322"/>
            <ac:spMk id="4" creationId="{1A348845-3852-D4E6-EF42-8024EAC0ED4C}"/>
          </ac:spMkLst>
        </pc:spChg>
        <pc:spChg chg="mod">
          <ac:chgData name="Jane Rennie" userId="9556b1d2-0322-4965-aac5-dd2b6afe6306" providerId="ADAL" clId="{4AA07F10-9BE0-4DD4-A9B3-6089DD90F688}" dt="2025-10-31T19:17:00.920" v="1158" actId="26606"/>
          <ac:spMkLst>
            <pc:docMk/>
            <pc:sldMk cId="3591555541" sldId="322"/>
            <ac:spMk id="5" creationId="{455C78E4-7770-FF0D-6CC8-72243F7156EF}"/>
          </ac:spMkLst>
        </pc:spChg>
        <pc:spChg chg="add">
          <ac:chgData name="Jane Rennie" userId="9556b1d2-0322-4965-aac5-dd2b6afe6306" providerId="ADAL" clId="{4AA07F10-9BE0-4DD4-A9B3-6089DD90F688}" dt="2025-10-31T19:17:00.920" v="1158" actId="26606"/>
          <ac:spMkLst>
            <pc:docMk/>
            <pc:sldMk cId="3591555541" sldId="322"/>
            <ac:spMk id="10" creationId="{6AD85578-1E4B-4014-9D52-E76894750300}"/>
          </ac:spMkLst>
        </pc:spChg>
        <pc:spChg chg="add">
          <ac:chgData name="Jane Rennie" userId="9556b1d2-0322-4965-aac5-dd2b6afe6306" providerId="ADAL" clId="{4AA07F10-9BE0-4DD4-A9B3-6089DD90F688}" dt="2025-10-31T19:17:00.920" v="1158" actId="26606"/>
          <ac:spMkLst>
            <pc:docMk/>
            <pc:sldMk cId="3591555541" sldId="322"/>
            <ac:spMk id="12" creationId="{48550B3F-9390-4CA1-B3C8-91529289DCED}"/>
          </ac:spMkLst>
        </pc:spChg>
      </pc:sldChg>
      <pc:sldChg chg="addSp modSp mod">
        <pc:chgData name="Jane Rennie" userId="9556b1d2-0322-4965-aac5-dd2b6afe6306" providerId="ADAL" clId="{4AA07F10-9BE0-4DD4-A9B3-6089DD90F688}" dt="2025-10-31T18:27:36.116" v="1091" actId="26606"/>
        <pc:sldMkLst>
          <pc:docMk/>
          <pc:sldMk cId="3784505952" sldId="331"/>
        </pc:sldMkLst>
        <pc:spChg chg="mod">
          <ac:chgData name="Jane Rennie" userId="9556b1d2-0322-4965-aac5-dd2b6afe6306" providerId="ADAL" clId="{4AA07F10-9BE0-4DD4-A9B3-6089DD90F688}" dt="2025-10-31T18:27:36.116" v="1091" actId="26606"/>
          <ac:spMkLst>
            <pc:docMk/>
            <pc:sldMk cId="3784505952" sldId="331"/>
            <ac:spMk id="28" creationId="{BCA027E7-F7D6-7604-8C75-8A13D80CC67A}"/>
          </ac:spMkLst>
        </pc:spChg>
        <pc:spChg chg="add">
          <ac:chgData name="Jane Rennie" userId="9556b1d2-0322-4965-aac5-dd2b6afe6306" providerId="ADAL" clId="{4AA07F10-9BE0-4DD4-A9B3-6089DD90F688}" dt="2025-10-31T18:27:36.116" v="1091" actId="26606"/>
          <ac:spMkLst>
            <pc:docMk/>
            <pc:sldMk cId="3784505952" sldId="331"/>
            <ac:spMk id="33" creationId="{C3A694C2-50DA-401D-9E8A-3621EBF0C75C}"/>
          </ac:spMkLst>
        </pc:spChg>
        <pc:picChg chg="mod ord">
          <ac:chgData name="Jane Rennie" userId="9556b1d2-0322-4965-aac5-dd2b6afe6306" providerId="ADAL" clId="{4AA07F10-9BE0-4DD4-A9B3-6089DD90F688}" dt="2025-10-31T18:27:36.116" v="1091" actId="26606"/>
          <ac:picMkLst>
            <pc:docMk/>
            <pc:sldMk cId="3784505952" sldId="331"/>
            <ac:picMk id="2" creationId="{F8609D2B-3C2E-16DE-633B-F2F5D1EBD0C9}"/>
          </ac:picMkLst>
        </pc:picChg>
      </pc:sldChg>
      <pc:sldChg chg="modSp mod">
        <pc:chgData name="Jane Rennie" userId="9556b1d2-0322-4965-aac5-dd2b6afe6306" providerId="ADAL" clId="{4AA07F10-9BE0-4DD4-A9B3-6089DD90F688}" dt="2025-10-28T13:48:36.922" v="264" actId="113"/>
        <pc:sldMkLst>
          <pc:docMk/>
          <pc:sldMk cId="1198221945" sldId="334"/>
        </pc:sldMkLst>
        <pc:spChg chg="mod">
          <ac:chgData name="Jane Rennie" userId="9556b1d2-0322-4965-aac5-dd2b6afe6306" providerId="ADAL" clId="{4AA07F10-9BE0-4DD4-A9B3-6089DD90F688}" dt="2025-10-28T13:48:36.922" v="264" actId="113"/>
          <ac:spMkLst>
            <pc:docMk/>
            <pc:sldMk cId="1198221945" sldId="334"/>
            <ac:spMk id="7" creationId="{2154EB2D-151D-8CAF-A2D2-A88039128C9E}"/>
          </ac:spMkLst>
        </pc:spChg>
      </pc:sldChg>
      <pc:sldChg chg="delSp modSp mod ord">
        <pc:chgData name="Jane Rennie" userId="9556b1d2-0322-4965-aac5-dd2b6afe6306" providerId="ADAL" clId="{4AA07F10-9BE0-4DD4-A9B3-6089DD90F688}" dt="2025-10-31T19:21:51.153" v="1192"/>
        <pc:sldMkLst>
          <pc:docMk/>
          <pc:sldMk cId="465836057" sldId="339"/>
        </pc:sldMkLst>
        <pc:picChg chg="mod">
          <ac:chgData name="Jane Rennie" userId="9556b1d2-0322-4965-aac5-dd2b6afe6306" providerId="ADAL" clId="{4AA07F10-9BE0-4DD4-A9B3-6089DD90F688}" dt="2025-10-30T19:50:03.220" v="1070" actId="1076"/>
          <ac:picMkLst>
            <pc:docMk/>
            <pc:sldMk cId="465836057" sldId="339"/>
            <ac:picMk id="7" creationId="{0ADA2469-EC04-4A5D-BFCC-0197F1C8339A}"/>
          </ac:picMkLst>
        </pc:picChg>
      </pc:sldChg>
      <pc:sldChg chg="modSp mod">
        <pc:chgData name="Jane Rennie" userId="9556b1d2-0322-4965-aac5-dd2b6afe6306" providerId="ADAL" clId="{4AA07F10-9BE0-4DD4-A9B3-6089DD90F688}" dt="2025-10-30T14:37:49.858" v="882" actId="20577"/>
        <pc:sldMkLst>
          <pc:docMk/>
          <pc:sldMk cId="3761464557" sldId="345"/>
        </pc:sldMkLst>
        <pc:spChg chg="mod">
          <ac:chgData name="Jane Rennie" userId="9556b1d2-0322-4965-aac5-dd2b6afe6306" providerId="ADAL" clId="{4AA07F10-9BE0-4DD4-A9B3-6089DD90F688}" dt="2025-10-30T14:37:49.858" v="882" actId="20577"/>
          <ac:spMkLst>
            <pc:docMk/>
            <pc:sldMk cId="3761464557" sldId="345"/>
            <ac:spMk id="6" creationId="{4CEE07B6-6512-865E-3496-296644737EB1}"/>
          </ac:spMkLst>
        </pc:spChg>
      </pc:sldChg>
      <pc:sldChg chg="modSp mod">
        <pc:chgData name="Jane Rennie" userId="9556b1d2-0322-4965-aac5-dd2b6afe6306" providerId="ADAL" clId="{4AA07F10-9BE0-4DD4-A9B3-6089DD90F688}" dt="2025-10-30T14:42:36.359" v="1053" actId="27636"/>
        <pc:sldMkLst>
          <pc:docMk/>
          <pc:sldMk cId="231593095" sldId="346"/>
        </pc:sldMkLst>
        <pc:spChg chg="mod">
          <ac:chgData name="Jane Rennie" userId="9556b1d2-0322-4965-aac5-dd2b6afe6306" providerId="ADAL" clId="{4AA07F10-9BE0-4DD4-A9B3-6089DD90F688}" dt="2025-10-30T14:42:36.359" v="1053" actId="27636"/>
          <ac:spMkLst>
            <pc:docMk/>
            <pc:sldMk cId="231593095" sldId="346"/>
            <ac:spMk id="2" creationId="{CD7BD1C1-1A4C-9F0C-0782-AA708ECCDD8A}"/>
          </ac:spMkLst>
        </pc:spChg>
        <pc:spChg chg="mod">
          <ac:chgData name="Jane Rennie" userId="9556b1d2-0322-4965-aac5-dd2b6afe6306" providerId="ADAL" clId="{4AA07F10-9BE0-4DD4-A9B3-6089DD90F688}" dt="2025-10-30T14:42:33.522" v="1051" actId="255"/>
          <ac:spMkLst>
            <pc:docMk/>
            <pc:sldMk cId="231593095" sldId="346"/>
            <ac:spMk id="3" creationId="{037A28EF-FB28-D8EC-0D92-5AC08ABC12CF}"/>
          </ac:spMkLst>
        </pc:spChg>
      </pc:sldChg>
      <pc:sldChg chg="modSp mod">
        <pc:chgData name="Jane Rennie" userId="9556b1d2-0322-4965-aac5-dd2b6afe6306" providerId="ADAL" clId="{4AA07F10-9BE0-4DD4-A9B3-6089DD90F688}" dt="2025-10-31T18:27:06.678" v="1089" actId="26606"/>
        <pc:sldMkLst>
          <pc:docMk/>
          <pc:sldMk cId="1335209344" sldId="347"/>
        </pc:sldMkLst>
        <pc:spChg chg="mod">
          <ac:chgData name="Jane Rennie" userId="9556b1d2-0322-4965-aac5-dd2b6afe6306" providerId="ADAL" clId="{4AA07F10-9BE0-4DD4-A9B3-6089DD90F688}" dt="2025-10-31T18:27:06.678" v="1089" actId="26606"/>
          <ac:spMkLst>
            <pc:docMk/>
            <pc:sldMk cId="1335209344" sldId="347"/>
            <ac:spMk id="2" creationId="{08AAD8E9-D880-3AAD-1547-8126D7A98FED}"/>
          </ac:spMkLst>
        </pc:spChg>
        <pc:spChg chg="mod ord">
          <ac:chgData name="Jane Rennie" userId="9556b1d2-0322-4965-aac5-dd2b6afe6306" providerId="ADAL" clId="{4AA07F10-9BE0-4DD4-A9B3-6089DD90F688}" dt="2025-10-31T18:27:06.678" v="1089" actId="26606"/>
          <ac:spMkLst>
            <pc:docMk/>
            <pc:sldMk cId="1335209344" sldId="347"/>
            <ac:spMk id="3" creationId="{66DDB181-1291-6AD7-B5C4-554E0C774364}"/>
          </ac:spMkLst>
        </pc:spChg>
        <pc:picChg chg="mod">
          <ac:chgData name="Jane Rennie" userId="9556b1d2-0322-4965-aac5-dd2b6afe6306" providerId="ADAL" clId="{4AA07F10-9BE0-4DD4-A9B3-6089DD90F688}" dt="2025-10-31T18:27:06.678" v="1089" actId="26606"/>
          <ac:picMkLst>
            <pc:docMk/>
            <pc:sldMk cId="1335209344" sldId="347"/>
            <ac:picMk id="4" creationId="{4101571E-D31F-4DD3-1EAE-52603E5C7164}"/>
          </ac:picMkLst>
        </pc:picChg>
        <pc:picChg chg="mod">
          <ac:chgData name="Jane Rennie" userId="9556b1d2-0322-4965-aac5-dd2b6afe6306" providerId="ADAL" clId="{4AA07F10-9BE0-4DD4-A9B3-6089DD90F688}" dt="2025-10-31T18:27:06.678" v="1089" actId="26606"/>
          <ac:picMkLst>
            <pc:docMk/>
            <pc:sldMk cId="1335209344" sldId="347"/>
            <ac:picMk id="5" creationId="{AD413277-E68D-77A4-EF8F-3EDD313B6E65}"/>
          </ac:picMkLst>
        </pc:picChg>
        <pc:picChg chg="mod">
          <ac:chgData name="Jane Rennie" userId="9556b1d2-0322-4965-aac5-dd2b6afe6306" providerId="ADAL" clId="{4AA07F10-9BE0-4DD4-A9B3-6089DD90F688}" dt="2025-10-31T18:27:06.678" v="1089" actId="26606"/>
          <ac:picMkLst>
            <pc:docMk/>
            <pc:sldMk cId="1335209344" sldId="347"/>
            <ac:picMk id="6" creationId="{93A79117-406E-985A-FAFB-22B9C10FE42A}"/>
          </ac:picMkLst>
        </pc:picChg>
      </pc:sldChg>
      <pc:sldChg chg="modSp del mod">
        <pc:chgData name="Jane Rennie" userId="9556b1d2-0322-4965-aac5-dd2b6afe6306" providerId="ADAL" clId="{4AA07F10-9BE0-4DD4-A9B3-6089DD90F688}" dt="2025-10-28T13:51:50.708" v="290" actId="2696"/>
        <pc:sldMkLst>
          <pc:docMk/>
          <pc:sldMk cId="2681597501" sldId="351"/>
        </pc:sldMkLst>
      </pc:sldChg>
      <pc:sldChg chg="modSp del mod">
        <pc:chgData name="Jane Rennie" userId="9556b1d2-0322-4965-aac5-dd2b6afe6306" providerId="ADAL" clId="{4AA07F10-9BE0-4DD4-A9B3-6089DD90F688}" dt="2025-10-31T19:14:48.359" v="1144" actId="2696"/>
        <pc:sldMkLst>
          <pc:docMk/>
          <pc:sldMk cId="3002742361" sldId="353"/>
        </pc:sldMkLst>
      </pc:sldChg>
      <pc:sldChg chg="modSp del mod ord">
        <pc:chgData name="Jane Rennie" userId="9556b1d2-0322-4965-aac5-dd2b6afe6306" providerId="ADAL" clId="{4AA07F10-9BE0-4DD4-A9B3-6089DD90F688}" dt="2025-10-31T19:22:05.818" v="1193" actId="2696"/>
        <pc:sldMkLst>
          <pc:docMk/>
          <pc:sldMk cId="201594216" sldId="360"/>
        </pc:sldMkLst>
      </pc:sldChg>
      <pc:sldChg chg="modSp del mod">
        <pc:chgData name="Jane Rennie" userId="9556b1d2-0322-4965-aac5-dd2b6afe6306" providerId="ADAL" clId="{4AA07F10-9BE0-4DD4-A9B3-6089DD90F688}" dt="2025-10-31T19:14:45.074" v="1143" actId="2696"/>
        <pc:sldMkLst>
          <pc:docMk/>
          <pc:sldMk cId="2290032175" sldId="363"/>
        </pc:sldMkLst>
      </pc:sldChg>
      <pc:sldChg chg="addSp delSp modSp mod ord">
        <pc:chgData name="Jane Rennie" userId="9556b1d2-0322-4965-aac5-dd2b6afe6306" providerId="ADAL" clId="{4AA07F10-9BE0-4DD4-A9B3-6089DD90F688}" dt="2025-10-31T19:14:10.079" v="1137" actId="27636"/>
        <pc:sldMkLst>
          <pc:docMk/>
          <pc:sldMk cId="2136740646" sldId="370"/>
        </pc:sldMkLst>
        <pc:spChg chg="mod ord">
          <ac:chgData name="Jane Rennie" userId="9556b1d2-0322-4965-aac5-dd2b6afe6306" providerId="ADAL" clId="{4AA07F10-9BE0-4DD4-A9B3-6089DD90F688}" dt="2025-10-31T19:14:10.079" v="1137" actId="27636"/>
          <ac:spMkLst>
            <pc:docMk/>
            <pc:sldMk cId="2136740646" sldId="370"/>
            <ac:spMk id="4" creationId="{5C54E7D2-FB7F-8507-2672-ACBBE6658F6F}"/>
          </ac:spMkLst>
        </pc:spChg>
        <pc:spChg chg="mod">
          <ac:chgData name="Jane Rennie" userId="9556b1d2-0322-4965-aac5-dd2b6afe6306" providerId="ADAL" clId="{4AA07F10-9BE0-4DD4-A9B3-6089DD90F688}" dt="2025-10-31T19:13:33.962" v="1125" actId="1076"/>
          <ac:spMkLst>
            <pc:docMk/>
            <pc:sldMk cId="2136740646" sldId="370"/>
            <ac:spMk id="14" creationId="{4A123E22-063C-52AC-4E43-FF2D3B302481}"/>
          </ac:spMkLst>
        </pc:spChg>
        <pc:spChg chg="add">
          <ac:chgData name="Jane Rennie" userId="9556b1d2-0322-4965-aac5-dd2b6afe6306" providerId="ADAL" clId="{4AA07F10-9BE0-4DD4-A9B3-6089DD90F688}" dt="2025-10-31T19:10:59.157" v="1104" actId="26606"/>
          <ac:spMkLst>
            <pc:docMk/>
            <pc:sldMk cId="2136740646" sldId="370"/>
            <ac:spMk id="23" creationId="{195B689F-EA23-43D5-AD66-CF020C944068}"/>
          </ac:spMkLst>
        </pc:spChg>
        <pc:spChg chg="add">
          <ac:chgData name="Jane Rennie" userId="9556b1d2-0322-4965-aac5-dd2b6afe6306" providerId="ADAL" clId="{4AA07F10-9BE0-4DD4-A9B3-6089DD90F688}" dt="2025-10-31T19:10:59.157" v="1104" actId="26606"/>
          <ac:spMkLst>
            <pc:docMk/>
            <pc:sldMk cId="2136740646" sldId="370"/>
            <ac:spMk id="24" creationId="{241914F9-AC57-4DC9-9880-34BD31ED438D}"/>
          </ac:spMkLst>
        </pc:spChg>
        <pc:spChg chg="add">
          <ac:chgData name="Jane Rennie" userId="9556b1d2-0322-4965-aac5-dd2b6afe6306" providerId="ADAL" clId="{4AA07F10-9BE0-4DD4-A9B3-6089DD90F688}" dt="2025-10-31T19:10:59.157" v="1104" actId="26606"/>
          <ac:spMkLst>
            <pc:docMk/>
            <pc:sldMk cId="2136740646" sldId="370"/>
            <ac:spMk id="25" creationId="{08BE39C3-D98C-4170-A753-F127B8F06319}"/>
          </ac:spMkLst>
        </pc:spChg>
        <pc:picChg chg="mod">
          <ac:chgData name="Jane Rennie" userId="9556b1d2-0322-4965-aac5-dd2b6afe6306" providerId="ADAL" clId="{4AA07F10-9BE0-4DD4-A9B3-6089DD90F688}" dt="2025-10-31T19:10:59.157" v="1104" actId="26606"/>
          <ac:picMkLst>
            <pc:docMk/>
            <pc:sldMk cId="2136740646" sldId="370"/>
            <ac:picMk id="6" creationId="{D1A83AAB-26FC-501C-8484-19AB9E22A7C6}"/>
          </ac:picMkLst>
        </pc:picChg>
      </pc:sldChg>
      <pc:sldChg chg="addSp delSp modSp mod ord setBg">
        <pc:chgData name="Jane Rennie" userId="9556b1d2-0322-4965-aac5-dd2b6afe6306" providerId="ADAL" clId="{4AA07F10-9BE0-4DD4-A9B3-6089DD90F688}" dt="2025-10-31T18:29:11.145" v="1098" actId="27636"/>
        <pc:sldMkLst>
          <pc:docMk/>
          <pc:sldMk cId="1551496771" sldId="376"/>
        </pc:sldMkLst>
        <pc:spChg chg="mod">
          <ac:chgData name="Jane Rennie" userId="9556b1d2-0322-4965-aac5-dd2b6afe6306" providerId="ADAL" clId="{4AA07F10-9BE0-4DD4-A9B3-6089DD90F688}" dt="2025-10-31T18:28:59.518" v="1094" actId="26606"/>
          <ac:spMkLst>
            <pc:docMk/>
            <pc:sldMk cId="1551496771" sldId="376"/>
            <ac:spMk id="2" creationId="{08AAD8E9-D880-3AAD-1547-8126D7A98FED}"/>
          </ac:spMkLst>
        </pc:spChg>
        <pc:spChg chg="mod">
          <ac:chgData name="Jane Rennie" userId="9556b1d2-0322-4965-aac5-dd2b6afe6306" providerId="ADAL" clId="{4AA07F10-9BE0-4DD4-A9B3-6089DD90F688}" dt="2025-10-31T18:29:11.145" v="1098" actId="27636"/>
          <ac:spMkLst>
            <pc:docMk/>
            <pc:sldMk cId="1551496771" sldId="376"/>
            <ac:spMk id="5" creationId="{D2BD3499-FD21-7DD4-1126-06611E60D0F9}"/>
          </ac:spMkLst>
        </pc:spChg>
        <pc:spChg chg="add">
          <ac:chgData name="Jane Rennie" userId="9556b1d2-0322-4965-aac5-dd2b6afe6306" providerId="ADAL" clId="{4AA07F10-9BE0-4DD4-A9B3-6089DD90F688}" dt="2025-10-31T18:28:59.518" v="1094" actId="26606"/>
          <ac:spMkLst>
            <pc:docMk/>
            <pc:sldMk cId="1551496771" sldId="376"/>
            <ac:spMk id="7" creationId="{C33976D1-3430-450C-A978-87A9A6E8E71F}"/>
          </ac:spMkLst>
        </pc:spChg>
        <pc:spChg chg="add">
          <ac:chgData name="Jane Rennie" userId="9556b1d2-0322-4965-aac5-dd2b6afe6306" providerId="ADAL" clId="{4AA07F10-9BE0-4DD4-A9B3-6089DD90F688}" dt="2025-10-31T18:28:59.518" v="1094" actId="26606"/>
          <ac:spMkLst>
            <pc:docMk/>
            <pc:sldMk cId="1551496771" sldId="376"/>
            <ac:spMk id="12" creationId="{7D6AAC78-7D86-415A-ADC1-2B474807960C}"/>
          </ac:spMkLst>
        </pc:spChg>
        <pc:spChg chg="add">
          <ac:chgData name="Jane Rennie" userId="9556b1d2-0322-4965-aac5-dd2b6afe6306" providerId="ADAL" clId="{4AA07F10-9BE0-4DD4-A9B3-6089DD90F688}" dt="2025-10-31T18:28:59.518" v="1094" actId="26606"/>
          <ac:spMkLst>
            <pc:docMk/>
            <pc:sldMk cId="1551496771" sldId="376"/>
            <ac:spMk id="14" creationId="{F2A658D9-F185-44F1-BA33-D50320D1D078}"/>
          </ac:spMkLst>
        </pc:spChg>
      </pc:sldChg>
      <pc:sldChg chg="del">
        <pc:chgData name="Jane Rennie" userId="9556b1d2-0322-4965-aac5-dd2b6afe6306" providerId="ADAL" clId="{4AA07F10-9BE0-4DD4-A9B3-6089DD90F688}" dt="2025-10-31T18:26:21.330" v="1085" actId="2696"/>
        <pc:sldMkLst>
          <pc:docMk/>
          <pc:sldMk cId="3226487500" sldId="377"/>
        </pc:sldMkLst>
      </pc:sldChg>
      <pc:sldChg chg="modSp del mod">
        <pc:chgData name="Jane Rennie" userId="9556b1d2-0322-4965-aac5-dd2b6afe6306" providerId="ADAL" clId="{4AA07F10-9BE0-4DD4-A9B3-6089DD90F688}" dt="2025-10-31T18:26:12.642" v="1084" actId="2696"/>
        <pc:sldMkLst>
          <pc:docMk/>
          <pc:sldMk cId="1102399498" sldId="378"/>
        </pc:sldMkLst>
      </pc:sldChg>
      <pc:sldChg chg="modSp">
        <pc:chgData name="Jane Rennie" userId="9556b1d2-0322-4965-aac5-dd2b6afe6306" providerId="ADAL" clId="{4AA07F10-9BE0-4DD4-A9B3-6089DD90F688}" dt="2025-10-30T14:41:23.106" v="1046" actId="1076"/>
        <pc:sldMkLst>
          <pc:docMk/>
          <pc:sldMk cId="37579226" sldId="379"/>
        </pc:sldMkLst>
        <pc:picChg chg="mod">
          <ac:chgData name="Jane Rennie" userId="9556b1d2-0322-4965-aac5-dd2b6afe6306" providerId="ADAL" clId="{4AA07F10-9BE0-4DD4-A9B3-6089DD90F688}" dt="2025-10-30T14:41:23.106" v="1046" actId="1076"/>
          <ac:picMkLst>
            <pc:docMk/>
            <pc:sldMk cId="37579226" sldId="379"/>
            <ac:picMk id="5" creationId="{3EF2F75D-855A-49EE-62EF-4F1392F54F14}"/>
          </ac:picMkLst>
        </pc:picChg>
      </pc:sldChg>
      <pc:sldChg chg="delSp modSp mod">
        <pc:chgData name="Jane Rennie" userId="9556b1d2-0322-4965-aac5-dd2b6afe6306" providerId="ADAL" clId="{4AA07F10-9BE0-4DD4-A9B3-6089DD90F688}" dt="2025-10-31T19:16:31.915" v="1155" actId="5793"/>
        <pc:sldMkLst>
          <pc:docMk/>
          <pc:sldMk cId="3003461741" sldId="380"/>
        </pc:sldMkLst>
        <pc:spChg chg="mod">
          <ac:chgData name="Jane Rennie" userId="9556b1d2-0322-4965-aac5-dd2b6afe6306" providerId="ADAL" clId="{4AA07F10-9BE0-4DD4-A9B3-6089DD90F688}" dt="2025-10-31T19:16:18.121" v="1150" actId="26606"/>
          <ac:spMkLst>
            <pc:docMk/>
            <pc:sldMk cId="3003461741" sldId="380"/>
            <ac:spMk id="2" creationId="{8DA467FE-20C5-5F3A-B31E-A8C711AE1E90}"/>
          </ac:spMkLst>
        </pc:spChg>
        <pc:spChg chg="mod ord">
          <ac:chgData name="Jane Rennie" userId="9556b1d2-0322-4965-aac5-dd2b6afe6306" providerId="ADAL" clId="{4AA07F10-9BE0-4DD4-A9B3-6089DD90F688}" dt="2025-10-31T19:16:31.915" v="1155" actId="5793"/>
          <ac:spMkLst>
            <pc:docMk/>
            <pc:sldMk cId="3003461741" sldId="380"/>
            <ac:spMk id="6" creationId="{4560653B-C8DB-9E43-7474-1E3B8A34581F}"/>
          </ac:spMkLst>
        </pc:spChg>
        <pc:picChg chg="mod">
          <ac:chgData name="Jane Rennie" userId="9556b1d2-0322-4965-aac5-dd2b6afe6306" providerId="ADAL" clId="{4AA07F10-9BE0-4DD4-A9B3-6089DD90F688}" dt="2025-10-31T19:16:27.990" v="1154" actId="1076"/>
          <ac:picMkLst>
            <pc:docMk/>
            <pc:sldMk cId="3003461741" sldId="380"/>
            <ac:picMk id="3074" creationId="{44FD16D9-E24A-E165-1BC0-FD95AFE10928}"/>
          </ac:picMkLst>
        </pc:picChg>
      </pc:sldChg>
      <pc:sldChg chg="modSp del">
        <pc:chgData name="Jane Rennie" userId="9556b1d2-0322-4965-aac5-dd2b6afe6306" providerId="ADAL" clId="{4AA07F10-9BE0-4DD4-A9B3-6089DD90F688}" dt="2025-10-31T18:25:59.976" v="1083" actId="2696"/>
        <pc:sldMkLst>
          <pc:docMk/>
          <pc:sldMk cId="3325661076" sldId="382"/>
        </pc:sldMkLst>
      </pc:sldChg>
      <pc:sldChg chg="del">
        <pc:chgData name="Jane Rennie" userId="9556b1d2-0322-4965-aac5-dd2b6afe6306" providerId="ADAL" clId="{4AA07F10-9BE0-4DD4-A9B3-6089DD90F688}" dt="2025-10-28T14:03:01.183" v="304" actId="2696"/>
        <pc:sldMkLst>
          <pc:docMk/>
          <pc:sldMk cId="2840558499" sldId="383"/>
        </pc:sldMkLst>
      </pc:sldChg>
      <pc:sldChg chg="modSp del mod">
        <pc:chgData name="Jane Rennie" userId="9556b1d2-0322-4965-aac5-dd2b6afe6306" providerId="ADAL" clId="{4AA07F10-9BE0-4DD4-A9B3-6089DD90F688}" dt="2025-10-31T19:15:54.269" v="1148" actId="2696"/>
        <pc:sldMkLst>
          <pc:docMk/>
          <pc:sldMk cId="2308253471" sldId="385"/>
        </pc:sldMkLst>
      </pc:sldChg>
      <pc:sldChg chg="modSp mod ord">
        <pc:chgData name="Jane Rennie" userId="9556b1d2-0322-4965-aac5-dd2b6afe6306" providerId="ADAL" clId="{4AA07F10-9BE0-4DD4-A9B3-6089DD90F688}" dt="2025-10-28T13:48:40.702" v="266"/>
        <pc:sldMkLst>
          <pc:docMk/>
          <pc:sldMk cId="2230606880" sldId="386"/>
        </pc:sldMkLst>
        <pc:spChg chg="mod">
          <ac:chgData name="Jane Rennie" userId="9556b1d2-0322-4965-aac5-dd2b6afe6306" providerId="ADAL" clId="{4AA07F10-9BE0-4DD4-A9B3-6089DD90F688}" dt="2025-10-28T13:32:25.285" v="15" actId="207"/>
          <ac:spMkLst>
            <pc:docMk/>
            <pc:sldMk cId="2230606880" sldId="386"/>
            <ac:spMk id="2" creationId="{664F8912-000C-E5F0-63B7-5EE308648F96}"/>
          </ac:spMkLst>
        </pc:spChg>
        <pc:spChg chg="mod">
          <ac:chgData name="Jane Rennie" userId="9556b1d2-0322-4965-aac5-dd2b6afe6306" providerId="ADAL" clId="{4AA07F10-9BE0-4DD4-A9B3-6089DD90F688}" dt="2025-10-28T13:32:54.010" v="39" actId="20577"/>
          <ac:spMkLst>
            <pc:docMk/>
            <pc:sldMk cId="2230606880" sldId="386"/>
            <ac:spMk id="4" creationId="{B88EB8F6-2192-99AA-B163-23F1E00185DC}"/>
          </ac:spMkLst>
        </pc:spChg>
      </pc:sldChg>
      <pc:sldChg chg="addSp delSp modSp mod ord setBg">
        <pc:chgData name="Jane Rennie" userId="9556b1d2-0322-4965-aac5-dd2b6afe6306" providerId="ADAL" clId="{4AA07F10-9BE0-4DD4-A9B3-6089DD90F688}" dt="2025-10-31T19:21:36.919" v="1188"/>
        <pc:sldMkLst>
          <pc:docMk/>
          <pc:sldMk cId="3455461775" sldId="387"/>
        </pc:sldMkLst>
        <pc:spChg chg="mod">
          <ac:chgData name="Jane Rennie" userId="9556b1d2-0322-4965-aac5-dd2b6afe6306" providerId="ADAL" clId="{4AA07F10-9BE0-4DD4-A9B3-6089DD90F688}" dt="2025-10-31T19:19:55.122" v="1184" actId="14100"/>
          <ac:spMkLst>
            <pc:docMk/>
            <pc:sldMk cId="3455461775" sldId="387"/>
            <ac:spMk id="6" creationId="{3B101E99-2CCE-61C6-1598-92F3CA72EC8C}"/>
          </ac:spMkLst>
        </pc:spChg>
        <pc:spChg chg="add">
          <ac:chgData name="Jane Rennie" userId="9556b1d2-0322-4965-aac5-dd2b6afe6306" providerId="ADAL" clId="{4AA07F10-9BE0-4DD4-A9B3-6089DD90F688}" dt="2025-10-31T19:19:36.201" v="1174" actId="26606"/>
          <ac:spMkLst>
            <pc:docMk/>
            <pc:sldMk cId="3455461775" sldId="387"/>
            <ac:spMk id="2072" creationId="{ED6F0A31-5407-4EFA-9DFA-67E942682962}"/>
          </ac:spMkLst>
        </pc:spChg>
        <pc:picChg chg="mod">
          <ac:chgData name="Jane Rennie" userId="9556b1d2-0322-4965-aac5-dd2b6afe6306" providerId="ADAL" clId="{4AA07F10-9BE0-4DD4-A9B3-6089DD90F688}" dt="2025-10-31T19:19:36.201" v="1174" actId="26606"/>
          <ac:picMkLst>
            <pc:docMk/>
            <pc:sldMk cId="3455461775" sldId="387"/>
            <ac:picMk id="3" creationId="{75553D8D-159F-139F-2A6A-84FD488B7AAE}"/>
          </ac:picMkLst>
        </pc:picChg>
      </pc:sldChg>
      <pc:sldChg chg="del">
        <pc:chgData name="Jane Rennie" userId="9556b1d2-0322-4965-aac5-dd2b6afe6306" providerId="ADAL" clId="{4AA07F10-9BE0-4DD4-A9B3-6089DD90F688}" dt="2025-10-28T13:34:47.943" v="128" actId="2696"/>
        <pc:sldMkLst>
          <pc:docMk/>
          <pc:sldMk cId="3357405140" sldId="388"/>
        </pc:sldMkLst>
      </pc:sldChg>
      <pc:sldChg chg="addSp delSp modSp add del mod ord setBg">
        <pc:chgData name="Jane Rennie" userId="9556b1d2-0322-4965-aac5-dd2b6afe6306" providerId="ADAL" clId="{4AA07F10-9BE0-4DD4-A9B3-6089DD90F688}" dt="2025-10-31T19:19:18.394" v="1171" actId="2696"/>
        <pc:sldMkLst>
          <pc:docMk/>
          <pc:sldMk cId="4203012426" sldId="391"/>
        </pc:sldMkLst>
      </pc:sldChg>
      <pc:sldChg chg="addSp delSp modSp add mod setBg">
        <pc:chgData name="Jane Rennie" userId="9556b1d2-0322-4965-aac5-dd2b6afe6306" providerId="ADAL" clId="{4AA07F10-9BE0-4DD4-A9B3-6089DD90F688}" dt="2025-10-31T19:15:34.804" v="1147" actId="1076"/>
        <pc:sldMkLst>
          <pc:docMk/>
          <pc:sldMk cId="3951023017" sldId="393"/>
        </pc:sldMkLst>
        <pc:picChg chg="add mod ord">
          <ac:chgData name="Jane Rennie" userId="9556b1d2-0322-4965-aac5-dd2b6afe6306" providerId="ADAL" clId="{4AA07F10-9BE0-4DD4-A9B3-6089DD90F688}" dt="2025-10-31T19:15:34.804" v="1147" actId="1076"/>
          <ac:picMkLst>
            <pc:docMk/>
            <pc:sldMk cId="3951023017" sldId="393"/>
            <ac:picMk id="2" creationId="{20F0B678-A7E2-09DA-D933-70CDFE2457A8}"/>
          </ac:picMkLst>
        </pc:picChg>
        <pc:cxnChg chg="add">
          <ac:chgData name="Jane Rennie" userId="9556b1d2-0322-4965-aac5-dd2b6afe6306" providerId="ADAL" clId="{4AA07F10-9BE0-4DD4-A9B3-6089DD90F688}" dt="2025-10-31T19:14:30.848" v="1142" actId="26606"/>
          <ac:cxnSpMkLst>
            <pc:docMk/>
            <pc:sldMk cId="3951023017" sldId="393"/>
            <ac:cxnSpMk id="8" creationId="{516F97B9-23C6-4EF1-AED7-D5E3C26A6492}"/>
          </ac:cxnSpMkLst>
        </pc:cxnChg>
      </pc:sldChg>
      <pc:sldChg chg="modSp add del mod">
        <pc:chgData name="Jane Rennie" userId="9556b1d2-0322-4965-aac5-dd2b6afe6306" providerId="ADAL" clId="{4AA07F10-9BE0-4DD4-A9B3-6089DD90F688}" dt="2025-10-28T13:53:15.756" v="295" actId="2696"/>
        <pc:sldMkLst>
          <pc:docMk/>
          <pc:sldMk cId="3082847003" sldId="397"/>
        </pc:sldMkLst>
      </pc:sldChg>
      <pc:sldChg chg="modSp add mod ord">
        <pc:chgData name="Jane Rennie" userId="9556b1d2-0322-4965-aac5-dd2b6afe6306" providerId="ADAL" clId="{4AA07F10-9BE0-4DD4-A9B3-6089DD90F688}" dt="2025-10-31T19:21:40.458" v="1190"/>
        <pc:sldMkLst>
          <pc:docMk/>
          <pc:sldMk cId="3327189355" sldId="412"/>
        </pc:sldMkLst>
        <pc:spChg chg="mod">
          <ac:chgData name="Jane Rennie" userId="9556b1d2-0322-4965-aac5-dd2b6afe6306" providerId="ADAL" clId="{4AA07F10-9BE0-4DD4-A9B3-6089DD90F688}" dt="2025-10-28T13:38:52.718" v="208" actId="14100"/>
          <ac:spMkLst>
            <pc:docMk/>
            <pc:sldMk cId="3327189355" sldId="412"/>
            <ac:spMk id="2" creationId="{A2F90928-B960-9B06-5C04-725727A877E9}"/>
          </ac:spMkLst>
        </pc:spChg>
        <pc:graphicFrameChg chg="modGraphic">
          <ac:chgData name="Jane Rennie" userId="9556b1d2-0322-4965-aac5-dd2b6afe6306" providerId="ADAL" clId="{4AA07F10-9BE0-4DD4-A9B3-6089DD90F688}" dt="2025-10-28T13:39:42.418" v="209" actId="6549"/>
          <ac:graphicFrameMkLst>
            <pc:docMk/>
            <pc:sldMk cId="3327189355" sldId="412"/>
            <ac:graphicFrameMk id="4" creationId="{3A6450A4-B17C-F8B1-8161-26A3162C67E5}"/>
          </ac:graphicFrameMkLst>
        </pc:graphicFrameChg>
      </pc:sldChg>
      <pc:sldChg chg="add ord">
        <pc:chgData name="Jane Rennie" userId="9556b1d2-0322-4965-aac5-dd2b6afe6306" providerId="ADAL" clId="{4AA07F10-9BE0-4DD4-A9B3-6089DD90F688}" dt="2025-10-28T13:49:09.162" v="276"/>
        <pc:sldMkLst>
          <pc:docMk/>
          <pc:sldMk cId="4216504460" sldId="418"/>
        </pc:sldMkLst>
      </pc:sldChg>
      <pc:sldChg chg="addSp delSp modSp add del mod">
        <pc:chgData name="Jane Rennie" userId="9556b1d2-0322-4965-aac5-dd2b6afe6306" providerId="ADAL" clId="{4AA07F10-9BE0-4DD4-A9B3-6089DD90F688}" dt="2025-10-31T19:12:49.049" v="1124" actId="2696"/>
        <pc:sldMkLst>
          <pc:docMk/>
          <pc:sldMk cId="4101864320" sldId="423"/>
        </pc:sldMkLst>
      </pc:sldChg>
      <pc:sldChg chg="addSp delSp modSp add mod ord">
        <pc:chgData name="Jane Rennie" userId="9556b1d2-0322-4965-aac5-dd2b6afe6306" providerId="ADAL" clId="{4AA07F10-9BE0-4DD4-A9B3-6089DD90F688}" dt="2025-10-31T18:25:39.635" v="1082" actId="21"/>
        <pc:sldMkLst>
          <pc:docMk/>
          <pc:sldMk cId="1677872036" sldId="427"/>
        </pc:sldMkLst>
        <pc:spChg chg="mod">
          <ac:chgData name="Jane Rennie" userId="9556b1d2-0322-4965-aac5-dd2b6afe6306" providerId="ADAL" clId="{4AA07F10-9BE0-4DD4-A9B3-6089DD90F688}" dt="2025-10-28T15:15:55.118" v="538" actId="115"/>
          <ac:spMkLst>
            <pc:docMk/>
            <pc:sldMk cId="1677872036" sldId="427"/>
            <ac:spMk id="4" creationId="{275F06B2-151A-3762-60FE-D22B630C3D2D}"/>
          </ac:spMkLst>
        </pc:spChg>
        <pc:picChg chg="add del">
          <ac:chgData name="Jane Rennie" userId="9556b1d2-0322-4965-aac5-dd2b6afe6306" providerId="ADAL" clId="{4AA07F10-9BE0-4DD4-A9B3-6089DD90F688}" dt="2025-10-31T18:25:39.635" v="1082" actId="21"/>
          <ac:picMkLst>
            <pc:docMk/>
            <pc:sldMk cId="1677872036" sldId="427"/>
            <ac:picMk id="10" creationId="{3D44C932-0EA4-5C35-D317-7FB894679332}"/>
          </ac:picMkLst>
        </pc:picChg>
      </pc:sldChg>
      <pc:sldChg chg="addSp delSp modSp add mod setBg setClrOvrMap">
        <pc:chgData name="Jane Rennie" userId="9556b1d2-0322-4965-aac5-dd2b6afe6306" providerId="ADAL" clId="{4AA07F10-9BE0-4DD4-A9B3-6089DD90F688}" dt="2025-10-30T14:39:26.278" v="1022" actId="20577"/>
        <pc:sldMkLst>
          <pc:docMk/>
          <pc:sldMk cId="1862200762" sldId="428"/>
        </pc:sldMkLst>
        <pc:spChg chg="add mod">
          <ac:chgData name="Jane Rennie" userId="9556b1d2-0322-4965-aac5-dd2b6afe6306" providerId="ADAL" clId="{4AA07F10-9BE0-4DD4-A9B3-6089DD90F688}" dt="2025-10-30T14:39:26.278" v="1022" actId="20577"/>
          <ac:spMkLst>
            <pc:docMk/>
            <pc:sldMk cId="1862200762" sldId="428"/>
            <ac:spMk id="8" creationId="{E4D820BE-B296-31D5-AD9C-914EDD0B3209}"/>
          </ac:spMkLst>
        </pc:spChg>
        <pc:spChg chg="add mod">
          <ac:chgData name="Jane Rennie" userId="9556b1d2-0322-4965-aac5-dd2b6afe6306" providerId="ADAL" clId="{4AA07F10-9BE0-4DD4-A9B3-6089DD90F688}" dt="2025-10-30T14:34:01.210" v="788" actId="14100"/>
          <ac:spMkLst>
            <pc:docMk/>
            <pc:sldMk cId="1862200762" sldId="428"/>
            <ac:spMk id="13" creationId="{5B376A9B-78FD-BCE5-6050-828E8E97B1A4}"/>
          </ac:spMkLst>
        </pc:spChg>
        <pc:picChg chg="add ord">
          <ac:chgData name="Jane Rennie" userId="9556b1d2-0322-4965-aac5-dd2b6afe6306" providerId="ADAL" clId="{4AA07F10-9BE0-4DD4-A9B3-6089DD90F688}" dt="2025-10-30T14:32:31.689" v="768" actId="26606"/>
          <ac:picMkLst>
            <pc:docMk/>
            <pc:sldMk cId="1862200762" sldId="428"/>
            <ac:picMk id="7" creationId="{03E88978-059E-B949-CB39-D0FE80D236CF}"/>
          </ac:picMkLst>
        </pc:picChg>
      </pc:sldChg>
      <pc:sldChg chg="addSp delSp modSp add mod ord">
        <pc:chgData name="Jane Rennie" userId="9556b1d2-0322-4965-aac5-dd2b6afe6306" providerId="ADAL" clId="{4AA07F10-9BE0-4DD4-A9B3-6089DD90F688}" dt="2025-10-31T19:21:10.430" v="1186" actId="1076"/>
        <pc:sldMkLst>
          <pc:docMk/>
          <pc:sldMk cId="3215267595" sldId="429"/>
        </pc:sldMkLst>
      </pc:sldChg>
    </pc:docChg>
  </pc:docChgLst>
  <pc:docChgLst>
    <pc:chgData name="Haley McCormick" userId="48dd4a60-33cd-4ea5-88e2-107933e55186" providerId="ADAL" clId="{3B9EE92E-E6A8-4A8D-8BE9-C3D76D3EA0F5}"/>
    <pc:docChg chg="undo custSel modSld">
      <pc:chgData name="Haley McCormick" userId="48dd4a60-33cd-4ea5-88e2-107933e55186" providerId="ADAL" clId="{3B9EE92E-E6A8-4A8D-8BE9-C3D76D3EA0F5}" dt="2025-10-30T19:20:32.650" v="30" actId="20577"/>
      <pc:docMkLst>
        <pc:docMk/>
      </pc:docMkLst>
      <pc:sldChg chg="modSp mod">
        <pc:chgData name="Haley McCormick" userId="48dd4a60-33cd-4ea5-88e2-107933e55186" providerId="ADAL" clId="{3B9EE92E-E6A8-4A8D-8BE9-C3D76D3EA0F5}" dt="2025-10-30T19:19:12.070" v="2" actId="962"/>
        <pc:sldMkLst>
          <pc:docMk/>
          <pc:sldMk cId="3421401082" sldId="314"/>
        </pc:sldMkLst>
        <pc:picChg chg="mod">
          <ac:chgData name="Haley McCormick" userId="48dd4a60-33cd-4ea5-88e2-107933e55186" providerId="ADAL" clId="{3B9EE92E-E6A8-4A8D-8BE9-C3D76D3EA0F5}" dt="2025-10-30T19:19:12.070" v="2" actId="962"/>
          <ac:picMkLst>
            <pc:docMk/>
            <pc:sldMk cId="3421401082" sldId="314"/>
            <ac:picMk id="8" creationId="{82C48287-D58E-EA7E-0332-2743275DF440}"/>
          </ac:picMkLst>
        </pc:picChg>
      </pc:sldChg>
      <pc:sldChg chg="modSp">
        <pc:chgData name="Haley McCormick" userId="48dd4a60-33cd-4ea5-88e2-107933e55186" providerId="ADAL" clId="{3B9EE92E-E6A8-4A8D-8BE9-C3D76D3EA0F5}" dt="2025-10-30T19:19:38.754" v="16" actId="962"/>
        <pc:sldMkLst>
          <pc:docMk/>
          <pc:sldMk cId="231593095" sldId="346"/>
        </pc:sldMkLst>
        <pc:picChg chg="mod">
          <ac:chgData name="Haley McCormick" userId="48dd4a60-33cd-4ea5-88e2-107933e55186" providerId="ADAL" clId="{3B9EE92E-E6A8-4A8D-8BE9-C3D76D3EA0F5}" dt="2025-10-30T19:19:38.754" v="16" actId="962"/>
          <ac:picMkLst>
            <pc:docMk/>
            <pc:sldMk cId="231593095" sldId="346"/>
            <ac:picMk id="2052" creationId="{8A486BE9-03D1-DBFE-87D0-536CE0363DBE}"/>
          </ac:picMkLst>
        </pc:picChg>
      </pc:sldChg>
      <pc:sldChg chg="modSp">
        <pc:chgData name="Haley McCormick" userId="48dd4a60-33cd-4ea5-88e2-107933e55186" providerId="ADAL" clId="{3B9EE92E-E6A8-4A8D-8BE9-C3D76D3EA0F5}" dt="2025-10-30T19:19:36.912" v="15" actId="962"/>
        <pc:sldMkLst>
          <pc:docMk/>
          <pc:sldMk cId="37579226" sldId="379"/>
        </pc:sldMkLst>
        <pc:picChg chg="mod">
          <ac:chgData name="Haley McCormick" userId="48dd4a60-33cd-4ea5-88e2-107933e55186" providerId="ADAL" clId="{3B9EE92E-E6A8-4A8D-8BE9-C3D76D3EA0F5}" dt="2025-10-30T19:19:36.912" v="15" actId="962"/>
          <ac:picMkLst>
            <pc:docMk/>
            <pc:sldMk cId="37579226" sldId="379"/>
            <ac:picMk id="5" creationId="{3EF2F75D-855A-49EE-62EF-4F1392F54F14}"/>
          </ac:picMkLst>
        </pc:picChg>
      </pc:sldChg>
      <pc:sldChg chg="modSp mod">
        <pc:chgData name="Haley McCormick" userId="48dd4a60-33cd-4ea5-88e2-107933e55186" providerId="ADAL" clId="{3B9EE92E-E6A8-4A8D-8BE9-C3D76D3EA0F5}" dt="2025-10-30T19:20:32.650" v="30" actId="20577"/>
        <pc:sldMkLst>
          <pc:docMk/>
          <pc:sldMk cId="4203012426" sldId="391"/>
        </pc:sldMkLst>
      </pc:sldChg>
      <pc:sldChg chg="modSp">
        <pc:chgData name="Haley McCormick" userId="48dd4a60-33cd-4ea5-88e2-107933e55186" providerId="ADAL" clId="{3B9EE92E-E6A8-4A8D-8BE9-C3D76D3EA0F5}" dt="2025-10-30T19:19:19.601" v="8" actId="962"/>
        <pc:sldMkLst>
          <pc:docMk/>
          <pc:sldMk cId="3951023017" sldId="393"/>
        </pc:sldMkLst>
      </pc:sldChg>
      <pc:sldChg chg="modSp mod">
        <pc:chgData name="Haley McCormick" userId="48dd4a60-33cd-4ea5-88e2-107933e55186" providerId="ADAL" clId="{3B9EE92E-E6A8-4A8D-8BE9-C3D76D3EA0F5}" dt="2025-10-30T19:20:02.156" v="20" actId="14734"/>
        <pc:sldMkLst>
          <pc:docMk/>
          <pc:sldMk cId="3327189355" sldId="412"/>
        </pc:sldMkLst>
        <pc:graphicFrameChg chg="mod modGraphic">
          <ac:chgData name="Haley McCormick" userId="48dd4a60-33cd-4ea5-88e2-107933e55186" providerId="ADAL" clId="{3B9EE92E-E6A8-4A8D-8BE9-C3D76D3EA0F5}" dt="2025-10-30T19:20:02.156" v="20" actId="14734"/>
          <ac:graphicFrameMkLst>
            <pc:docMk/>
            <pc:sldMk cId="3327189355" sldId="412"/>
            <ac:graphicFrameMk id="4" creationId="{3A6450A4-B17C-F8B1-8161-26A3162C67E5}"/>
          </ac:graphicFrameMkLst>
        </pc:graphicFrameChg>
      </pc:sldChg>
      <pc:sldChg chg="modSp mod">
        <pc:chgData name="Haley McCormick" userId="48dd4a60-33cd-4ea5-88e2-107933e55186" providerId="ADAL" clId="{3B9EE92E-E6A8-4A8D-8BE9-C3D76D3EA0F5}" dt="2025-10-30T19:19:20.653" v="9" actId="962"/>
        <pc:sldMkLst>
          <pc:docMk/>
          <pc:sldMk cId="4101864320" sldId="423"/>
        </pc:sldMkLst>
      </pc:sldChg>
      <pc:sldChg chg="modSp mod">
        <pc:chgData name="Haley McCormick" userId="48dd4a60-33cd-4ea5-88e2-107933e55186" providerId="ADAL" clId="{3B9EE92E-E6A8-4A8D-8BE9-C3D76D3EA0F5}" dt="2025-10-30T19:19:17.518" v="7" actId="962"/>
        <pc:sldMkLst>
          <pc:docMk/>
          <pc:sldMk cId="1677872036" sldId="427"/>
        </pc:sldMkLst>
        <pc:picChg chg="mod">
          <ac:chgData name="Haley McCormick" userId="48dd4a60-33cd-4ea5-88e2-107933e55186" providerId="ADAL" clId="{3B9EE92E-E6A8-4A8D-8BE9-C3D76D3EA0F5}" dt="2025-10-30T19:19:17.518" v="7" actId="962"/>
          <ac:picMkLst>
            <pc:docMk/>
            <pc:sldMk cId="1677872036" sldId="427"/>
            <ac:picMk id="10" creationId="{3D44C932-0EA4-5C35-D317-7FB894679332}"/>
          </ac:picMkLst>
        </pc:picChg>
      </pc:sldChg>
      <pc:sldChg chg="delSp modSp mod">
        <pc:chgData name="Haley McCormick" userId="48dd4a60-33cd-4ea5-88e2-107933e55186" providerId="ADAL" clId="{3B9EE92E-E6A8-4A8D-8BE9-C3D76D3EA0F5}" dt="2025-10-30T19:19:28.886" v="11" actId="478"/>
        <pc:sldMkLst>
          <pc:docMk/>
          <pc:sldMk cId="1862200762" sldId="42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BE22-BCF5-218A-BCDB-9D6463B9A4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6C6B9B-3CD0-9D38-9EB7-8FC9403B85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A62055-8DBD-6042-92AC-66DE479F90DE}" type="datetimeFigureOut">
              <a:rPr lang="en-US" smtClean="0"/>
              <a:t>11/3/2025</a:t>
            </a:fld>
            <a:endParaRPr lang="en-US"/>
          </a:p>
        </p:txBody>
      </p:sp>
      <p:sp>
        <p:nvSpPr>
          <p:cNvPr id="4" name="Footer Placeholder 3">
            <a:extLst>
              <a:ext uri="{FF2B5EF4-FFF2-40B4-BE49-F238E27FC236}">
                <a16:creationId xmlns:a16="http://schemas.microsoft.com/office/drawing/2014/main" id="{7745B14E-D4D7-1E40-CD23-AE797C2368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71351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E50A-AB77-49BE-9076-23C4C8D08BB2}"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09883-B744-4FDD-8623-D69A66650022}" type="slidenum">
              <a:rPr lang="en-US" smtClean="0"/>
              <a:t>‹#›</a:t>
            </a:fld>
            <a:endParaRPr lang="en-US"/>
          </a:p>
        </p:txBody>
      </p:sp>
    </p:spTree>
    <p:extLst>
      <p:ext uri="{BB962C8B-B14F-4D97-AF65-F5344CB8AC3E}">
        <p14:creationId xmlns:p14="http://schemas.microsoft.com/office/powerpoint/2010/main" val="142764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1</a:t>
            </a:fld>
            <a:endParaRPr lang="en-US"/>
          </a:p>
        </p:txBody>
      </p:sp>
    </p:spTree>
    <p:extLst>
      <p:ext uri="{BB962C8B-B14F-4D97-AF65-F5344CB8AC3E}">
        <p14:creationId xmlns:p14="http://schemas.microsoft.com/office/powerpoint/2010/main" val="265202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a:t>
            </a:fld>
            <a:endParaRPr lang="en-US"/>
          </a:p>
        </p:txBody>
      </p:sp>
    </p:spTree>
    <p:extLst>
      <p:ext uri="{BB962C8B-B14F-4D97-AF65-F5344CB8AC3E}">
        <p14:creationId xmlns:p14="http://schemas.microsoft.com/office/powerpoint/2010/main" val="370436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Google Quota’s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998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9883-B744-4FDD-8623-D69A666500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813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you review the various instructions, they indicate similar details and confirm that key information must be included within the Outline of Proposed Research</a:t>
            </a:r>
          </a:p>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10</a:t>
            </a:fld>
            <a:endParaRPr lang="en-US"/>
          </a:p>
        </p:txBody>
      </p:sp>
    </p:spTree>
    <p:extLst>
      <p:ext uri="{BB962C8B-B14F-4D97-AF65-F5344CB8AC3E}">
        <p14:creationId xmlns:p14="http://schemas.microsoft.com/office/powerpoint/2010/main" val="1657558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96E09883-B744-4FDD-8623-D69A66650022}" type="slidenum">
              <a:rPr lang="en-US" smtClean="0"/>
              <a:t>18</a:t>
            </a:fld>
            <a:endParaRPr lang="en-US"/>
          </a:p>
        </p:txBody>
      </p:sp>
    </p:spTree>
    <p:extLst>
      <p:ext uri="{BB962C8B-B14F-4D97-AF65-F5344CB8AC3E}">
        <p14:creationId xmlns:p14="http://schemas.microsoft.com/office/powerpoint/2010/main" val="1781301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20</a:t>
            </a:fld>
            <a:endParaRPr lang="en-US"/>
          </a:p>
        </p:txBody>
      </p:sp>
    </p:spTree>
    <p:extLst>
      <p:ext uri="{BB962C8B-B14F-4D97-AF65-F5344CB8AC3E}">
        <p14:creationId xmlns:p14="http://schemas.microsoft.com/office/powerpoint/2010/main" val="170382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09883-B744-4FDD-8623-D69A66650022}" type="slidenum">
              <a:rPr lang="en-US" smtClean="0"/>
              <a:t>21</a:t>
            </a:fld>
            <a:endParaRPr lang="en-US"/>
          </a:p>
        </p:txBody>
      </p:sp>
    </p:spTree>
    <p:extLst>
      <p:ext uri="{BB962C8B-B14F-4D97-AF65-F5344CB8AC3E}">
        <p14:creationId xmlns:p14="http://schemas.microsoft.com/office/powerpoint/2010/main" val="3377233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E09883-B744-4FDD-8623-D69A66650022}" type="slidenum">
              <a:rPr lang="en-US" smtClean="0"/>
              <a:t>22</a:t>
            </a:fld>
            <a:endParaRPr lang="en-US"/>
          </a:p>
        </p:txBody>
      </p:sp>
    </p:spTree>
    <p:extLst>
      <p:ext uri="{BB962C8B-B14F-4D97-AF65-F5344CB8AC3E}">
        <p14:creationId xmlns:p14="http://schemas.microsoft.com/office/powerpoint/2010/main" val="2570765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smtClean="0"/>
              <a:t>11/3/2025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58494222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9C37B-1D36-470B-8223-D6C91242EC14}" type="datetimeFigureOut">
              <a:rPr lang="en-US" smtClean="0"/>
              <a:t>11/3/2025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83420537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6F52A-A82B-47A2-A83A-8C4C91F2D59F}" type="datetimeFigureOut">
              <a:rPr lang="en-US" smtClean="0"/>
              <a:t>11/3/2025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07979462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258872140"/>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487116845"/>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1">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3"/>
            <a:ext cx="6400800" cy="1828800"/>
          </a:xfrm>
        </p:spPr>
        <p:txBody>
          <a:bodyPr lIns="0" tIns="0" rIns="0" bIns="0">
            <a:noAutofit/>
          </a:bodyPr>
          <a:lstStyle>
            <a:lvl1pPr>
              <a:defRPr baseline="0"/>
            </a:lvl1pPr>
          </a:lstStyle>
          <a:p>
            <a:r>
              <a:rPr lang="en-US"/>
              <a:t>Click to add 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Content Placeholder 5">
            <a:extLst>
              <a:ext uri="{FF2B5EF4-FFF2-40B4-BE49-F238E27FC236}">
                <a16:creationId xmlns:a16="http://schemas.microsoft.com/office/drawing/2014/main" id="{1CA1AC91-E5AE-A457-178C-6A577DAAF4C4}"/>
              </a:ext>
            </a:extLst>
          </p:cNvPr>
          <p:cNvSpPr>
            <a:spLocks noGrp="1"/>
          </p:cNvSpPr>
          <p:nvPr>
            <p:ph sz="quarter" idx="14" hasCustomPrompt="1"/>
          </p:nvPr>
        </p:nvSpPr>
        <p:spPr>
          <a:xfrm>
            <a:off x="811185" y="2774786"/>
            <a:ext cx="6400800" cy="3257550"/>
          </a:xfrm>
        </p:spPr>
        <p:txBody>
          <a:bodyPr lIns="0"/>
          <a:lstStyle>
            <a:lvl1pPr marL="0" indent="0">
              <a:buNone/>
              <a:defRPr sz="2400"/>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9D4FED77-2877-7D28-E27C-7BE9F5E7393A}"/>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4" name="Slide Number Placeholder 5">
            <a:extLst>
              <a:ext uri="{FF2B5EF4-FFF2-40B4-BE49-F238E27FC236}">
                <a16:creationId xmlns:a16="http://schemas.microsoft.com/office/drawing/2014/main" id="{90785AC1-54EA-61EE-115B-C1910CC60A62}"/>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90344337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9984982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98906736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75371960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2798207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3839583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0A7B3-6521-4DCA-87E5-044747A908C1}" type="datetimeFigureOut">
              <a:rPr lang="en-US" smtClean="0"/>
              <a:t>11/3/2025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055567615"/>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82208423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088971337"/>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08610093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249461923"/>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96634866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540668200"/>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1085037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2846503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smtClean="0"/>
              <a:t>11/3/2025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38684328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0A7B3-6521-4DCA-87E5-044747A908C1}" type="datetimeFigureOut">
              <a:rPr lang="en-US" smtClean="0"/>
              <a:t>11/3/2025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5440686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11/3/2025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06800031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11/3/2025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808138626"/>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AB134690-1557-4C89-A502-4959FE7FAD70}" type="datetimeFigureOut">
              <a:rPr lang="en-US" smtClean="0"/>
              <a:t>11/3/2025</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608340250"/>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11/3/2025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945044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7C31-9E7A-4F99-8774-A0E530DE1A42}"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a:p>
        </p:txBody>
      </p:sp>
      <p:sp>
        <p:nvSpPr>
          <p:cNvPr id="6" name="Freeform 5">
            <a:extLst>
              <a:ext uri="{FF2B5EF4-FFF2-40B4-BE49-F238E27FC236}">
                <a16:creationId xmlns:a16="http://schemas.microsoft.com/office/drawing/2014/main" id="{C4EA0094-0B26-E8F8-D706-E2EEF5E99A2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bject 1">
            <a:extLst>
              <a:ext uri="{FF2B5EF4-FFF2-40B4-BE49-F238E27FC236}">
                <a16:creationId xmlns:a16="http://schemas.microsoft.com/office/drawing/2014/main" id="{6663AC4D-77B8-A8A8-ECE4-143549F3DFB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1766795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11/3/2025</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004042084"/>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11/3/2025</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027626686"/>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042B0DB6-F5C7-45FB-8CF3-31B45F9C2DAC}" type="datetimeFigureOut">
              <a:rPr lang="en-US" smtClean="0"/>
              <a:t>11/3/2025</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646176810"/>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9C37B-1D36-470B-8223-D6C91242EC14}" type="datetimeFigureOut">
              <a:rPr lang="en-US" smtClean="0"/>
              <a:t>11/3/2025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4044966844"/>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6F52A-A82B-47A2-A83A-8C4C91F2D59F}" type="datetimeFigureOut">
              <a:rPr lang="en-US" smtClean="0"/>
              <a:t>11/3/2025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65583269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359408153"/>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AB134690-1557-4C89-A502-4959FE7FAD70}" type="datetimeFigureOut">
              <a:rPr lang="en-US" smtClean="0"/>
              <a:t>11/3/2025</a:t>
            </a:fld>
            <a:endParaRPr lang="en-US"/>
          </a:p>
        </p:txBody>
      </p:sp>
      <p:sp>
        <p:nvSpPr>
          <p:cNvPr id="9" name="Footer Placeholder 8"/>
          <p:cNvSpPr>
            <a:spLocks noGrp="1"/>
          </p:cNvSpPr>
          <p:nvPr>
            <p:ph type="ftr" sz="quarter" idx="11"/>
          </p:nvPr>
        </p:nvSpPr>
        <p:spPr/>
        <p:txBody>
          <a:bodyPr/>
          <a:lstStyle/>
          <a:p>
            <a:r>
              <a:rPr lang="en-US"/>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5562516"/>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94147231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62356663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546413718"/>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69027327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93107392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1663485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5277136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smtClean="0"/>
              <a:t>11/3/2025</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88213638"/>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0A7B3-6521-4DCA-87E5-044747A908C1}" type="datetimeFigureOut">
              <a:rPr lang="en-US" smtClean="0"/>
              <a:t>11/3/2025</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59360673"/>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11/3/2025</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46509114"/>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11/3/2025</a:t>
            </a:fld>
            <a:endParaRPr lang="en-US"/>
          </a:p>
        </p:txBody>
      </p:sp>
      <p:sp>
        <p:nvSpPr>
          <p:cNvPr id="8" name="Footer Placeholder 7"/>
          <p:cNvSpPr>
            <a:spLocks noGrp="1"/>
          </p:cNvSpPr>
          <p:nvPr>
            <p:ph type="ftr" sz="quarter" idx="11"/>
          </p:nvPr>
        </p:nvSpPr>
        <p:spPr/>
        <p:txBody>
          <a:bodyPr/>
          <a:lstStyle/>
          <a:p>
            <a:r>
              <a:rPr lang="en-US"/>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211723"/>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AB134690-1557-4C89-A502-4959FE7FAD70}" type="datetimeFigureOut">
              <a:rPr lang="en-US" smtClean="0"/>
              <a:t>11/3/2025</a:t>
            </a:fld>
            <a:endParaRPr lang="en-US" dirty="0"/>
          </a:p>
        </p:txBody>
      </p:sp>
      <p:sp>
        <p:nvSpPr>
          <p:cNvPr id="9" name="Footer Placeholder 8"/>
          <p:cNvSpPr>
            <a:spLocks noGrp="1"/>
          </p:cNvSpPr>
          <p:nvPr>
            <p:ph type="ftr" sz="quarter" idx="11"/>
          </p:nvPr>
        </p:nvSpPr>
        <p:spPr/>
        <p:txBody>
          <a:bodyPr/>
          <a:lstStyle/>
          <a:p>
            <a:r>
              <a:rPr lang="en-US" dirty="0"/>
              <a:t>PRESENTATION TITLE</a:t>
            </a:r>
          </a:p>
        </p:txBody>
      </p:sp>
      <p:sp>
        <p:nvSpPr>
          <p:cNvPr id="10" name="Slide Number Placeholder 9"/>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445095928"/>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11/3/2025</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1366456"/>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7C31-9E7A-4F99-8774-A0E530DE1A42}" type="datetimeFigureOut">
              <a:rPr lang="en-US" smtClean="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
        <p:nvSpPr>
          <p:cNvPr id="6" name="Freeform 5">
            <a:extLst>
              <a:ext uri="{FF2B5EF4-FFF2-40B4-BE49-F238E27FC236}">
                <a16:creationId xmlns:a16="http://schemas.microsoft.com/office/drawing/2014/main" id="{C4EA0094-0B26-E8F8-D706-E2EEF5E99A2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Object 1">
            <a:extLst>
              <a:ext uri="{FF2B5EF4-FFF2-40B4-BE49-F238E27FC236}">
                <a16:creationId xmlns:a16="http://schemas.microsoft.com/office/drawing/2014/main" id="{6663AC4D-77B8-A8A8-ECE4-143549F3DFB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42059050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11/3/2025</a:t>
            </a:fld>
            <a:endParaRPr lang="en-US" dirty="0"/>
          </a:p>
        </p:txBody>
      </p:sp>
      <p:sp>
        <p:nvSpPr>
          <p:cNvPr id="3" name="Footer Placeholder 2"/>
          <p:cNvSpPr>
            <a:spLocks noGrp="1"/>
          </p:cNvSpPr>
          <p:nvPr>
            <p:ph type="ftr" sz="quarter" idx="11"/>
          </p:nvPr>
        </p:nvSpPr>
        <p:spPr/>
        <p:txBody>
          <a:bodyPr/>
          <a:lstStyle/>
          <a:p>
            <a:r>
              <a:rPr lang="en-US" dirty="0"/>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277591170"/>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11/3/2025</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r>
              <a:rPr lang="en-US" dirty="0"/>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048911646"/>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042B0DB6-F5C7-45FB-8CF3-31B45F9C2DAC}" type="datetimeFigureOut">
              <a:rPr lang="en-US" smtClean="0"/>
              <a:t>11/3/2025</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r>
              <a:rPr lang="en-US" dirty="0"/>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6906396"/>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9C37B-1D36-470B-8223-D6C91242EC14}" type="datetimeFigureOut">
              <a:rPr lang="en-US" smtClean="0"/>
              <a:t>11/3/2025</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956111260"/>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6F52A-A82B-47A2-A83A-8C4C91F2D59F}" type="datetimeFigureOut">
              <a:rPr lang="en-US" smtClean="0"/>
              <a:t>11/3/2025</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32613416"/>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488808265"/>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 Pictur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747823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7C31-9E7A-4F99-8774-A0E530DE1A42}" type="datetimeFigureOut">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a:p>
        </p:txBody>
      </p:sp>
      <p:sp>
        <p:nvSpPr>
          <p:cNvPr id="6" name="Freeform 5">
            <a:extLst>
              <a:ext uri="{FF2B5EF4-FFF2-40B4-BE49-F238E27FC236}">
                <a16:creationId xmlns:a16="http://schemas.microsoft.com/office/drawing/2014/main" id="{D435291B-7A2E-03B6-E90C-0E502B640673}"/>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bject 1">
            <a:extLst>
              <a:ext uri="{FF2B5EF4-FFF2-40B4-BE49-F238E27FC236}">
                <a16:creationId xmlns:a16="http://schemas.microsoft.com/office/drawing/2014/main" id="{BCB18DE3-0A8F-9624-30D1-8B93CA2624D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9421346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dirty="0"/>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84000815"/>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25432545"/>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Content + Picture ">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468660370"/>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7360707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20422141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 + Picture">
    <p:bg>
      <p:bgPr>
        <a:solidFill>
          <a:schemeClr val="accent3"/>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0B2CA14-03DC-FC05-7713-E0261B4B2F3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642" b="69630"/>
          <a:stretch>
            <a:fillRect/>
          </a:stretch>
        </p:blipFill>
        <p:spPr>
          <a:xfrm>
            <a:off x="1" y="4775200"/>
            <a:ext cx="6608233" cy="2082800"/>
          </a:xfrm>
          <a:custGeom>
            <a:avLst/>
            <a:gdLst>
              <a:gd name="connsiteX0" fmla="*/ 0 w 6608233"/>
              <a:gd name="connsiteY0" fmla="*/ 0 h 2082800"/>
              <a:gd name="connsiteX1" fmla="*/ 6608233 w 6608233"/>
              <a:gd name="connsiteY1" fmla="*/ 0 h 2082800"/>
              <a:gd name="connsiteX2" fmla="*/ 6608233 w 6608233"/>
              <a:gd name="connsiteY2" fmla="*/ 2082800 h 2082800"/>
              <a:gd name="connsiteX3" fmla="*/ 0 w 6608233"/>
              <a:gd name="connsiteY3" fmla="*/ 2082800 h 2082800"/>
            </a:gdLst>
            <a:ahLst/>
            <a:cxnLst>
              <a:cxn ang="0">
                <a:pos x="connsiteX0" y="connsiteY0"/>
              </a:cxn>
              <a:cxn ang="0">
                <a:pos x="connsiteX1" y="connsiteY1"/>
              </a:cxn>
              <a:cxn ang="0">
                <a:pos x="connsiteX2" y="connsiteY2"/>
              </a:cxn>
              <a:cxn ang="0">
                <a:pos x="connsiteX3" y="connsiteY3"/>
              </a:cxn>
            </a:cxnLst>
            <a:rect l="l" t="t" r="r" b="b"/>
            <a:pathLst>
              <a:path w="6608233" h="2082800">
                <a:moveTo>
                  <a:pt x="0" y="0"/>
                </a:moveTo>
                <a:lnTo>
                  <a:pt x="6608233" y="0"/>
                </a:lnTo>
                <a:lnTo>
                  <a:pt x="6608233" y="2082800"/>
                </a:lnTo>
                <a:lnTo>
                  <a:pt x="0" y="2082800"/>
                </a:lnTo>
                <a:close/>
              </a:path>
            </a:pathLst>
          </a:custGeom>
        </p:spPr>
      </p:pic>
      <p:sp>
        <p:nvSpPr>
          <p:cNvPr id="5" name="Freeform 4">
            <a:extLst>
              <a:ext uri="{FF2B5EF4-FFF2-40B4-BE49-F238E27FC236}">
                <a16:creationId xmlns:a16="http://schemas.microsoft.com/office/drawing/2014/main" id="{5EC223C2-E475-8E7A-48D4-A9BC2EB6931C}"/>
              </a:ext>
              <a:ext uri="{C183D7F6-B498-43B3-948B-1728B52AA6E4}">
                <adec:decorative xmlns:adec="http://schemas.microsoft.com/office/drawing/2017/decorative" val="1"/>
              </a:ext>
            </a:extLst>
          </p:cNvPr>
          <p:cNvSpPr/>
          <p:nvPr userDrawn="1"/>
        </p:nvSpPr>
        <p:spPr>
          <a:xfrm>
            <a:off x="9249382" y="1747860"/>
            <a:ext cx="2692400" cy="2692400"/>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Oval 5">
            <a:extLst>
              <a:ext uri="{FF2B5EF4-FFF2-40B4-BE49-F238E27FC236}">
                <a16:creationId xmlns:a16="http://schemas.microsoft.com/office/drawing/2014/main" id="{1BD9D7CE-BCD9-0B12-1945-C5FFE31A7DAE}"/>
              </a:ext>
              <a:ext uri="{C183D7F6-B498-43B3-948B-1728B52AA6E4}">
                <adec:decorative xmlns:adec="http://schemas.microsoft.com/office/drawing/2017/decorative" val="1"/>
              </a:ext>
            </a:extLst>
          </p:cNvPr>
          <p:cNvSpPr/>
          <p:nvPr userDrawn="1"/>
        </p:nvSpPr>
        <p:spPr>
          <a:xfrm>
            <a:off x="8793014" y="361075"/>
            <a:ext cx="2115351" cy="21153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2" name="Title 1">
            <a:extLst>
              <a:ext uri="{FF2B5EF4-FFF2-40B4-BE49-F238E27FC236}">
                <a16:creationId xmlns:a16="http://schemas.microsoft.com/office/drawing/2014/main" id="{9455275E-28AB-F0B7-E799-5116B11205DF}"/>
              </a:ext>
            </a:extLst>
          </p:cNvPr>
          <p:cNvSpPr>
            <a:spLocks noGrp="1"/>
          </p:cNvSpPr>
          <p:nvPr>
            <p:ph type="title" hasCustomPrompt="1"/>
          </p:nvPr>
        </p:nvSpPr>
        <p:spPr>
          <a:xfrm>
            <a:off x="811185" y="827307"/>
            <a:ext cx="6400800" cy="5203387"/>
          </a:xfrm>
        </p:spPr>
        <p:txBody>
          <a:bodyPr lIns="0" tIns="0" rIns="0" bIns="0" anchor="ctr">
            <a:noAutofit/>
          </a:bodyPr>
          <a:lstStyle>
            <a:lvl1pPr>
              <a:defRPr sz="5400"/>
            </a:lvl1pPr>
          </a:lstStyle>
          <a:p>
            <a:r>
              <a:rPr lang="en-US" dirty="0"/>
              <a:t>Click to add title</a:t>
            </a:r>
          </a:p>
        </p:txBody>
      </p:sp>
      <p:sp>
        <p:nvSpPr>
          <p:cNvPr id="13" name="Picture Placeholder 12">
            <a:extLst>
              <a:ext uri="{FF2B5EF4-FFF2-40B4-BE49-F238E27FC236}">
                <a16:creationId xmlns:a16="http://schemas.microsoft.com/office/drawing/2014/main" id="{97BD7E0A-39A9-0CF7-F1CE-E777075BFAA9}"/>
              </a:ext>
            </a:extLst>
          </p:cNvPr>
          <p:cNvSpPr>
            <a:spLocks noGrp="1"/>
          </p:cNvSpPr>
          <p:nvPr>
            <p:ph type="pic" sz="quarter" idx="15"/>
          </p:nvPr>
        </p:nvSpPr>
        <p:spPr>
          <a:xfrm>
            <a:off x="7401915" y="304690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ln w="57150">
            <a:noFill/>
          </a:ln>
        </p:spPr>
        <p:txBody>
          <a:bodyPr wrap="square" tIns="137160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109513820"/>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Content 2">
    <p:bg>
      <p:bgPr>
        <a:solidFill>
          <a:schemeClr val="accent3"/>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C12813-DBA6-41C2-2418-83919E059FED}"/>
              </a:ext>
              <a:ext uri="{C183D7F6-B498-43B3-948B-1728B52AA6E4}">
                <adec:decorative xmlns:adec="http://schemas.microsoft.com/office/drawing/2017/decorative" val="1"/>
              </a:ext>
            </a:extLst>
          </p:cNvPr>
          <p:cNvGrpSpPr/>
          <p:nvPr userDrawn="1"/>
        </p:nvGrpSpPr>
        <p:grpSpPr>
          <a:xfrm rot="10800000">
            <a:off x="741680" y="0"/>
            <a:ext cx="2133966" cy="2133966"/>
            <a:chOff x="9654699" y="2229295"/>
            <a:chExt cx="2133966" cy="2133966"/>
          </a:xfrm>
        </p:grpSpPr>
        <p:sp>
          <p:nvSpPr>
            <p:cNvPr id="5" name="Freeform 4">
              <a:extLst>
                <a:ext uri="{FF2B5EF4-FFF2-40B4-BE49-F238E27FC236}">
                  <a16:creationId xmlns:a16="http://schemas.microsoft.com/office/drawing/2014/main" id="{C2A74540-7988-B712-8AB1-9EE03FE1EC8A}"/>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736CF9A1-91DA-6419-08F2-4CC262EA4D1E}"/>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9" name="Graphic 8">
            <a:extLst>
              <a:ext uri="{FF2B5EF4-FFF2-40B4-BE49-F238E27FC236}">
                <a16:creationId xmlns:a16="http://schemas.microsoft.com/office/drawing/2014/main" id="{AAAE3BC0-55AE-B520-F2B8-50BF886EF7E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flipH="1" flipV="1">
            <a:off x="0" y="3626779"/>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
        <p:nvSpPr>
          <p:cNvPr id="14" name="Title 1">
            <a:extLst>
              <a:ext uri="{FF2B5EF4-FFF2-40B4-BE49-F238E27FC236}">
                <a16:creationId xmlns:a16="http://schemas.microsoft.com/office/drawing/2014/main" id="{7B29A2F3-C289-9762-6F9F-DA18D322DF07}"/>
              </a:ext>
            </a:extLst>
          </p:cNvPr>
          <p:cNvSpPr>
            <a:spLocks noGrp="1"/>
          </p:cNvSpPr>
          <p:nvPr>
            <p:ph type="title" hasCustomPrompt="1"/>
          </p:nvPr>
        </p:nvSpPr>
        <p:spPr>
          <a:xfrm>
            <a:off x="4953000" y="621972"/>
            <a:ext cx="6400800"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8F2A1870-E86B-5125-7AB3-A1F5DF7E7528}"/>
              </a:ext>
            </a:extLst>
          </p:cNvPr>
          <p:cNvSpPr>
            <a:spLocks noGrp="1"/>
          </p:cNvSpPr>
          <p:nvPr>
            <p:ph sz="quarter" idx="26" hasCustomPrompt="1"/>
          </p:nvPr>
        </p:nvSpPr>
        <p:spPr>
          <a:xfrm>
            <a:off x="4953000" y="2768043"/>
            <a:ext cx="6400799" cy="3231221"/>
          </a:xfrm>
        </p:spPr>
        <p:txBody>
          <a:bodyPr lIns="0" tIns="0" rIns="0" bIns="0"/>
          <a:lstStyle>
            <a:lvl1pPr marL="0" indent="0">
              <a:buNone/>
              <a:defRPr sz="1800"/>
            </a:lvl1pPr>
            <a:lvl2pPr marL="411480">
              <a:defRPr sz="1600"/>
            </a:lvl2pPr>
            <a:lvl3pPr marL="685800">
              <a:defRPr sz="1400"/>
            </a:lvl3pPr>
            <a:lvl4pPr marL="1051560">
              <a:defRPr sz="1200"/>
            </a:lvl4pPr>
            <a:lvl5pPr marL="1417320">
              <a:defRPr sz="1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F1FE2A1C-A3CC-9D8B-DE44-FDE1132F7FC5}"/>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11" name="Slide Number Placeholder 5">
            <a:extLst>
              <a:ext uri="{FF2B5EF4-FFF2-40B4-BE49-F238E27FC236}">
                <a16:creationId xmlns:a16="http://schemas.microsoft.com/office/drawing/2014/main" id="{23C454DD-C924-8468-6944-AF53508CD86B}"/>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88909921"/>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wo Content 1">
    <p:bg>
      <p:bgPr>
        <a:solidFill>
          <a:schemeClr val="accent3"/>
        </a:solidFill>
        <a:effectLst/>
      </p:bgPr>
    </p:bg>
    <p:spTree>
      <p:nvGrpSpPr>
        <p:cNvPr id="1" name=""/>
        <p:cNvGrpSpPr/>
        <p:nvPr/>
      </p:nvGrpSpPr>
      <p:grpSpPr>
        <a:xfrm>
          <a:off x="0" y="0"/>
          <a:ext cx="0" cy="0"/>
          <a:chOff x="0" y="0"/>
          <a:chExt cx="0" cy="0"/>
        </a:xfrm>
      </p:grpSpPr>
      <p:pic>
        <p:nvPicPr>
          <p:cNvPr id="4" name="Object 1">
            <a:extLst>
              <a:ext uri="{FF2B5EF4-FFF2-40B4-BE49-F238E27FC236}">
                <a16:creationId xmlns:a16="http://schemas.microsoft.com/office/drawing/2014/main" id="{83F8143D-16B1-4CE2-1910-9E50749221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rot="10800000">
            <a:off x="1084203" y="4586286"/>
            <a:ext cx="1574573" cy="2271713"/>
          </a:xfrm>
          <a:prstGeom prst="rect">
            <a:avLst/>
          </a:prstGeom>
        </p:spPr>
      </p:pic>
      <p:sp>
        <p:nvSpPr>
          <p:cNvPr id="10" name="Oval 9">
            <a:extLst>
              <a:ext uri="{FF2B5EF4-FFF2-40B4-BE49-F238E27FC236}">
                <a16:creationId xmlns:a16="http://schemas.microsoft.com/office/drawing/2014/main" id="{F6BE63D1-6CC6-AD50-D587-0514090FB382}"/>
              </a:ext>
              <a:ext uri="{C183D7F6-B498-43B3-948B-1728B52AA6E4}">
                <adec:decorative xmlns:adec="http://schemas.microsoft.com/office/drawing/2017/decorative" val="1"/>
              </a:ext>
            </a:extLst>
          </p:cNvPr>
          <p:cNvSpPr/>
          <p:nvPr userDrawn="1"/>
        </p:nvSpPr>
        <p:spPr>
          <a:xfrm rot="10800000">
            <a:off x="813816" y="2184400"/>
            <a:ext cx="2115351" cy="21153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3" name="Title 1">
            <a:extLst>
              <a:ext uri="{FF2B5EF4-FFF2-40B4-BE49-F238E27FC236}">
                <a16:creationId xmlns:a16="http://schemas.microsoft.com/office/drawing/2014/main" id="{D1A089D1-3F91-4EA1-F598-0EDD4632E42D}"/>
              </a:ext>
            </a:extLst>
          </p:cNvPr>
          <p:cNvSpPr>
            <a:spLocks noGrp="1"/>
          </p:cNvSpPr>
          <p:nvPr>
            <p:ph type="title" hasCustomPrompt="1"/>
          </p:nvPr>
        </p:nvSpPr>
        <p:spPr>
          <a:xfrm>
            <a:off x="813816" y="605155"/>
            <a:ext cx="10571734" cy="1160145"/>
          </a:xfrm>
        </p:spPr>
        <p:txBody>
          <a:bodyPr lIns="0" tIns="0" rIns="0" bIns="0">
            <a:noAutofit/>
          </a:bodyPr>
          <a:lstStyle/>
          <a:p>
            <a:r>
              <a:rPr lang="en-US" dirty="0"/>
              <a:t>Click to add title</a:t>
            </a:r>
          </a:p>
        </p:txBody>
      </p:sp>
      <p:sp>
        <p:nvSpPr>
          <p:cNvPr id="5" name="Content Placeholder 2">
            <a:extLst>
              <a:ext uri="{FF2B5EF4-FFF2-40B4-BE49-F238E27FC236}">
                <a16:creationId xmlns:a16="http://schemas.microsoft.com/office/drawing/2014/main" id="{82DE6614-889D-2DB5-4C2F-DCBD22BA3B22}"/>
              </a:ext>
            </a:extLst>
          </p:cNvPr>
          <p:cNvSpPr>
            <a:spLocks noGrp="1"/>
          </p:cNvSpPr>
          <p:nvPr>
            <p:ph sz="quarter" idx="27" hasCustomPrompt="1"/>
          </p:nvPr>
        </p:nvSpPr>
        <p:spPr>
          <a:xfrm>
            <a:off x="3835400" y="2185127"/>
            <a:ext cx="2736849" cy="4067717"/>
          </a:xfrm>
        </p:spPr>
        <p:txBody>
          <a:bodyPr lIns="0" tIns="0" rIns="0" bIns="0"/>
          <a:lstStyle>
            <a:lvl1pPr marL="342900" indent="-342900">
              <a:buFont typeface="+mj-lt"/>
              <a:buAutoNum type="arabicPeriod"/>
              <a:defRPr sz="1800"/>
            </a:lvl1pPr>
            <a:lvl2pPr marL="525780" indent="-342900">
              <a:buFont typeface="+mj-lt"/>
              <a:buAutoNum type="alphaLcPeriod"/>
              <a:defRPr sz="1800"/>
            </a:lvl2pPr>
            <a:lvl3pPr marL="800100" indent="-342900">
              <a:buFont typeface="+mj-lt"/>
              <a:buAutoNum type="arabicParenR"/>
              <a:defRPr sz="1800"/>
            </a:lvl3pPr>
            <a:lvl4pPr marL="1051560" indent="-228600">
              <a:buFont typeface="+mj-lt"/>
              <a:buAutoNum type="alphaLcParenR"/>
              <a:defRPr sz="1800"/>
            </a:lvl4pPr>
            <a:lvl5pPr marL="1417320" indent="-22860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B7B2B871-B646-8E1E-CD57-2224B2D4E590}"/>
              </a:ext>
            </a:extLst>
          </p:cNvPr>
          <p:cNvSpPr>
            <a:spLocks noGrp="1"/>
          </p:cNvSpPr>
          <p:nvPr>
            <p:ph sz="quarter" idx="28" hasCustomPrompt="1"/>
          </p:nvPr>
        </p:nvSpPr>
        <p:spPr>
          <a:xfrm>
            <a:off x="7221564" y="2184400"/>
            <a:ext cx="4156619" cy="4046290"/>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09219209"/>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 Sub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11185" y="621972"/>
            <a:ext cx="6400800" cy="3051393"/>
          </a:xfrm>
        </p:spPr>
        <p:txBody>
          <a:bodyPr lIns="0" tIns="0" rIns="0" bIns="0" anchor="b">
            <a:noAutofit/>
          </a:bodyPr>
          <a:lstStyle>
            <a:lvl1pPr>
              <a:defRPr sz="5400" baseline="0"/>
            </a:lvl1pPr>
          </a:lstStyle>
          <a:p>
            <a:r>
              <a:rPr lang="en-US" dirty="0"/>
              <a:t>Click to add title</a:t>
            </a:r>
          </a:p>
        </p:txBody>
      </p:sp>
      <p:sp>
        <p:nvSpPr>
          <p:cNvPr id="14" name="Text Placeholder 15">
            <a:extLst>
              <a:ext uri="{FF2B5EF4-FFF2-40B4-BE49-F238E27FC236}">
                <a16:creationId xmlns:a16="http://schemas.microsoft.com/office/drawing/2014/main" id="{E0CDAE70-42DC-AB0D-6734-B9944B7993D9}"/>
              </a:ext>
            </a:extLst>
          </p:cNvPr>
          <p:cNvSpPr>
            <a:spLocks noGrp="1"/>
          </p:cNvSpPr>
          <p:nvPr>
            <p:ph type="body" sz="quarter" idx="13" hasCustomPrompt="1"/>
          </p:nvPr>
        </p:nvSpPr>
        <p:spPr>
          <a:xfrm>
            <a:off x="811185" y="3965028"/>
            <a:ext cx="6400799" cy="1966747"/>
          </a:xfrm>
        </p:spPr>
        <p:txBody>
          <a:bodyPr vert="horz" lIns="0" tIns="0" rIns="0" bIns="0" rtlCol="0">
            <a:noAutofit/>
          </a:bodyPr>
          <a:lstStyle>
            <a:lvl1pPr marL="0" indent="0">
              <a:buNone/>
              <a:defRPr lang="en-US" sz="2400" b="1" i="0" dirty="0">
                <a:solidFill>
                  <a:schemeClr val="accent4"/>
                </a:solidFill>
                <a:latin typeface="+mj-lt"/>
                <a:cs typeface="Arial Black" panose="020B0604020202020204" pitchFamily="34" charset="0"/>
              </a:defRPr>
            </a:lvl1pPr>
          </a:lstStyle>
          <a:p>
            <a:pPr marL="228600" lvl="0" indent="-228600"/>
            <a:r>
              <a:rPr lang="en-US" dirty="0"/>
              <a:t>Click to add subtitle</a:t>
            </a:r>
          </a:p>
        </p:txBody>
      </p:sp>
      <p:pic>
        <p:nvPicPr>
          <p:cNvPr id="10" name="Graphic 9">
            <a:extLst>
              <a:ext uri="{FF2B5EF4-FFF2-40B4-BE49-F238E27FC236}">
                <a16:creationId xmlns:a16="http://schemas.microsoft.com/office/drawing/2014/main" id="{B3606A3B-5B75-C830-0580-02B3AF648B3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6698" r="40000"/>
          <a:stretch>
            <a:fillRect/>
          </a:stretch>
        </p:blipFill>
        <p:spPr>
          <a:xfrm>
            <a:off x="8077200" y="0"/>
            <a:ext cx="4114800" cy="5712824"/>
          </a:xfrm>
          <a:custGeom>
            <a:avLst/>
            <a:gdLst>
              <a:gd name="connsiteX0" fmla="*/ 0 w 4114800"/>
              <a:gd name="connsiteY0" fmla="*/ 0 h 5712824"/>
              <a:gd name="connsiteX1" fmla="*/ 4114800 w 4114800"/>
              <a:gd name="connsiteY1" fmla="*/ 0 h 5712824"/>
              <a:gd name="connsiteX2" fmla="*/ 4114800 w 4114800"/>
              <a:gd name="connsiteY2" fmla="*/ 5712824 h 5712824"/>
              <a:gd name="connsiteX3" fmla="*/ 0 w 4114800"/>
              <a:gd name="connsiteY3" fmla="*/ 5712824 h 5712824"/>
            </a:gdLst>
            <a:ahLst/>
            <a:cxnLst>
              <a:cxn ang="0">
                <a:pos x="connsiteX0" y="connsiteY0"/>
              </a:cxn>
              <a:cxn ang="0">
                <a:pos x="connsiteX1" y="connsiteY1"/>
              </a:cxn>
              <a:cxn ang="0">
                <a:pos x="connsiteX2" y="connsiteY2"/>
              </a:cxn>
              <a:cxn ang="0">
                <a:pos x="connsiteX3" y="connsiteY3"/>
              </a:cxn>
            </a:cxnLst>
            <a:rect l="l" t="t" r="r" b="b"/>
            <a:pathLst>
              <a:path w="4114800" h="5712824">
                <a:moveTo>
                  <a:pt x="0" y="0"/>
                </a:moveTo>
                <a:lnTo>
                  <a:pt x="4114800" y="0"/>
                </a:lnTo>
                <a:lnTo>
                  <a:pt x="4114800" y="5712824"/>
                </a:lnTo>
                <a:lnTo>
                  <a:pt x="0" y="5712824"/>
                </a:lnTo>
                <a:close/>
              </a:path>
            </a:pathLst>
          </a:custGeom>
        </p:spPr>
      </p:pic>
      <p:sp>
        <p:nvSpPr>
          <p:cNvPr id="12" name="Oval 11">
            <a:extLst>
              <a:ext uri="{FF2B5EF4-FFF2-40B4-BE49-F238E27FC236}">
                <a16:creationId xmlns:a16="http://schemas.microsoft.com/office/drawing/2014/main" id="{45B92DB2-64DD-608F-360F-52958A93EB5B}"/>
              </a:ext>
              <a:ext uri="{C183D7F6-B498-43B3-948B-1728B52AA6E4}">
                <adec:decorative xmlns:adec="http://schemas.microsoft.com/office/drawing/2017/decorative" val="1"/>
              </a:ext>
            </a:extLst>
          </p:cNvPr>
          <p:cNvSpPr/>
          <p:nvPr userDrawn="1"/>
        </p:nvSpPr>
        <p:spPr>
          <a:xfrm>
            <a:off x="7445683" y="944192"/>
            <a:ext cx="1291008" cy="12910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 name="Picture Placeholder 2">
            <a:extLst>
              <a:ext uri="{FF2B5EF4-FFF2-40B4-BE49-F238E27FC236}">
                <a16:creationId xmlns:a16="http://schemas.microsoft.com/office/drawing/2014/main" id="{6038EDAF-6CF8-D96E-EB91-CAFEBE0CA195}"/>
              </a:ext>
            </a:extLst>
          </p:cNvPr>
          <p:cNvSpPr>
            <a:spLocks noGrp="1"/>
          </p:cNvSpPr>
          <p:nvPr>
            <p:ph type="pic" sz="quarter" idx="15"/>
          </p:nvPr>
        </p:nvSpPr>
        <p:spPr>
          <a:xfrm>
            <a:off x="8091187" y="2475185"/>
            <a:ext cx="3456590" cy="3456590"/>
          </a:xfrm>
          <a:custGeom>
            <a:avLst/>
            <a:gdLst>
              <a:gd name="connsiteX0" fmla="*/ 1728295 w 3456590"/>
              <a:gd name="connsiteY0" fmla="*/ 0 h 3456590"/>
              <a:gd name="connsiteX1" fmla="*/ 3456590 w 3456590"/>
              <a:gd name="connsiteY1" fmla="*/ 1728295 h 3456590"/>
              <a:gd name="connsiteX2" fmla="*/ 1728295 w 3456590"/>
              <a:gd name="connsiteY2" fmla="*/ 3456590 h 3456590"/>
              <a:gd name="connsiteX3" fmla="*/ 0 w 3456590"/>
              <a:gd name="connsiteY3" fmla="*/ 1728295 h 3456590"/>
              <a:gd name="connsiteX4" fmla="*/ 1728295 w 3456590"/>
              <a:gd name="connsiteY4" fmla="*/ 0 h 345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590" h="3456590">
                <a:moveTo>
                  <a:pt x="1728295" y="0"/>
                </a:moveTo>
                <a:cubicBezTo>
                  <a:pt x="2682806" y="0"/>
                  <a:pt x="3456590" y="773784"/>
                  <a:pt x="3456590" y="1728295"/>
                </a:cubicBezTo>
                <a:cubicBezTo>
                  <a:pt x="3456590" y="2682806"/>
                  <a:pt x="2682806" y="3456590"/>
                  <a:pt x="1728295" y="3456590"/>
                </a:cubicBezTo>
                <a:cubicBezTo>
                  <a:pt x="773784" y="3456590"/>
                  <a:pt x="0" y="2682806"/>
                  <a:pt x="0" y="1728295"/>
                </a:cubicBezTo>
                <a:cubicBezTo>
                  <a:pt x="0" y="773784"/>
                  <a:pt x="773784" y="0"/>
                  <a:pt x="1728295" y="0"/>
                </a:cubicBezTo>
                <a:close/>
              </a:path>
            </a:pathLst>
          </a:custGeom>
          <a:solidFill>
            <a:schemeClr val="accent3"/>
          </a:solidFill>
          <a:ln w="57150">
            <a:noFill/>
          </a:ln>
        </p:spPr>
        <p:txBody>
          <a:bodyPr wrap="square" tIns="1188720">
            <a:noAutofit/>
          </a:bodyPr>
          <a:lstStyle>
            <a:lvl1pPr marL="0" indent="0" algn="ctr">
              <a:buNone/>
              <a:defRPr sz="1600"/>
            </a:lvl1pPr>
          </a:lstStyle>
          <a:p>
            <a:r>
              <a:rPr lang="en-US" dirty="0"/>
              <a:t>Click icon to add picture</a:t>
            </a:r>
          </a:p>
        </p:txBody>
      </p:sp>
      <p:sp>
        <p:nvSpPr>
          <p:cNvPr id="6" name="Footer Placeholder 4">
            <a:extLst>
              <a:ext uri="{FF2B5EF4-FFF2-40B4-BE49-F238E27FC236}">
                <a16:creationId xmlns:a16="http://schemas.microsoft.com/office/drawing/2014/main" id="{BE148B4D-CB0B-8B95-BA58-B33DE05305B9}"/>
              </a:ext>
            </a:extLst>
          </p:cNvPr>
          <p:cNvSpPr>
            <a:spLocks noGrp="1"/>
          </p:cNvSpPr>
          <p:nvPr>
            <p:ph type="ftr" sz="quarter" idx="3"/>
          </p:nvPr>
        </p:nvSpPr>
        <p:spPr>
          <a:xfrm>
            <a:off x="811185" y="6356350"/>
            <a:ext cx="4411509" cy="365125"/>
          </a:xfrm>
          <a:prstGeom prst="rect">
            <a:avLst/>
          </a:prstGeom>
        </p:spPr>
        <p:txBody>
          <a:bodyPr vert="horz" lIns="0" tIns="0" rIns="0" bIns="0" rtlCol="0" anchor="ctr">
            <a:noAutofit/>
          </a:bodyPr>
          <a:lstStyle>
            <a:lvl1pPr algn="l">
              <a:defRPr sz="1200" b="0" i="0" spc="50" baseline="0">
                <a:solidFill>
                  <a:schemeClr val="bg1"/>
                </a:solidFill>
                <a:latin typeface="+mn-lt"/>
                <a:cs typeface="Arial" panose="020B0604020202020204" pitchFamily="34" charset="0"/>
              </a:defRPr>
            </a:lvl1pPr>
          </a:lstStyle>
          <a:p>
            <a:r>
              <a:rPr lang="en-US" dirty="0"/>
              <a:t>PRESENTATION TITLE</a:t>
            </a:r>
          </a:p>
        </p:txBody>
      </p:sp>
      <p:sp>
        <p:nvSpPr>
          <p:cNvPr id="9" name="Slide Number Placeholder 5">
            <a:extLst>
              <a:ext uri="{FF2B5EF4-FFF2-40B4-BE49-F238E27FC236}">
                <a16:creationId xmlns:a16="http://schemas.microsoft.com/office/drawing/2014/main" id="{9B895145-43B3-C337-08C1-C009F83D87F4}"/>
              </a:ext>
            </a:extLst>
          </p:cNvPr>
          <p:cNvSpPr>
            <a:spLocks noGrp="1"/>
          </p:cNvSpPr>
          <p:nvPr>
            <p:ph type="sldNum" sz="quarter" idx="4"/>
          </p:nvPr>
        </p:nvSpPr>
        <p:spPr>
          <a:xfrm>
            <a:off x="8637615" y="6356350"/>
            <a:ext cx="2743200" cy="365125"/>
          </a:xfrm>
          <a:prstGeom prst="rect">
            <a:avLst/>
          </a:prstGeom>
        </p:spPr>
        <p:txBody>
          <a:bodyPr vert="horz" lIns="0" tIns="0" rIns="0" bIns="0" rtlCol="0" anchor="ctr">
            <a:noAutofit/>
          </a:bodyPr>
          <a:lstStyle>
            <a:lvl1pPr algn="r">
              <a:defRPr sz="1200" b="1" i="0" spc="50" baseline="0">
                <a:solidFill>
                  <a:schemeClr val="bg1"/>
                </a:solidFill>
                <a:latin typeface="+mn-lt"/>
                <a:cs typeface="Arial Black" panose="020B0604020202020204" pitchFamily="34" charset="0"/>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751010532"/>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C229E2-8757-94D8-A1B6-702189DCCBF2}"/>
              </a:ext>
              <a:ext uri="{C183D7F6-B498-43B3-948B-1728B52AA6E4}">
                <adec:decorative xmlns:adec="http://schemas.microsoft.com/office/drawing/2017/decorative" val="1"/>
              </a:ext>
            </a:extLst>
          </p:cNvPr>
          <p:cNvSpPr/>
          <p:nvPr userDrawn="1"/>
        </p:nvSpPr>
        <p:spPr>
          <a:xfrm>
            <a:off x="6096000" y="3249"/>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A77143C8-CDFF-B937-C00C-5E7B5093991E}"/>
              </a:ext>
            </a:extLst>
          </p:cNvPr>
          <p:cNvSpPr>
            <a:spLocks noGrp="1"/>
          </p:cNvSpPr>
          <p:nvPr>
            <p:ph type="title" hasCustomPrompt="1"/>
          </p:nvPr>
        </p:nvSpPr>
        <p:spPr>
          <a:xfrm>
            <a:off x="914400" y="883920"/>
            <a:ext cx="4114800" cy="5059680"/>
          </a:xfrm>
        </p:spPr>
        <p:txBody>
          <a:bodyPr>
            <a:normAutofit/>
          </a:bodyPr>
          <a:lstStyle>
            <a:lvl1pPr>
              <a:defRPr sz="3600">
                <a:solidFill>
                  <a:schemeClr val="tx1">
                    <a:lumMod val="75000"/>
                    <a:lumOff val="25000"/>
                  </a:schemeClr>
                </a:solidFill>
              </a:defRPr>
            </a:lvl1pPr>
          </a:lstStyle>
          <a:p>
            <a:r>
              <a:rPr lang="en-US" dirty="0"/>
              <a:t>Click to add title</a:t>
            </a:r>
          </a:p>
        </p:txBody>
      </p:sp>
      <p:sp>
        <p:nvSpPr>
          <p:cNvPr id="10" name="Content Placeholder 9">
            <a:extLst>
              <a:ext uri="{FF2B5EF4-FFF2-40B4-BE49-F238E27FC236}">
                <a16:creationId xmlns:a16="http://schemas.microsoft.com/office/drawing/2014/main" id="{F82637A1-1BB4-AF51-24C3-6FE78DD45D99}"/>
              </a:ext>
            </a:extLst>
          </p:cNvPr>
          <p:cNvSpPr>
            <a:spLocks noGrp="1"/>
          </p:cNvSpPr>
          <p:nvPr>
            <p:ph sz="quarter" idx="10" hasCustomPrompt="1"/>
          </p:nvPr>
        </p:nvSpPr>
        <p:spPr>
          <a:xfrm>
            <a:off x="6475413" y="2438400"/>
            <a:ext cx="4799012" cy="3505200"/>
          </a:xfrm>
        </p:spPr>
        <p:txBody>
          <a:bodyPr>
            <a:normAutofit/>
          </a:bodyPr>
          <a:lstStyle>
            <a:lvl1pPr marL="0" indent="0">
              <a:lnSpc>
                <a:spcPct val="125000"/>
              </a:lnSpc>
              <a:buNone/>
              <a:defRPr sz="1800"/>
            </a:lvl1pPr>
            <a:lvl2pPr marL="457200" indent="0">
              <a:lnSpc>
                <a:spcPct val="125000"/>
              </a:lnSpc>
              <a:buNone/>
              <a:defRPr sz="1600"/>
            </a:lvl2pPr>
            <a:lvl3pPr marL="914400" indent="0">
              <a:lnSpc>
                <a:spcPct val="125000"/>
              </a:lnSpc>
              <a:buNone/>
              <a:defRPr sz="1400"/>
            </a:lvl3pPr>
            <a:lvl4pPr marL="1371600" indent="0">
              <a:lnSpc>
                <a:spcPct val="125000"/>
              </a:lnSpc>
              <a:buNone/>
              <a:defRPr sz="1200"/>
            </a:lvl4pPr>
            <a:lvl5pPr marL="1828800" indent="0">
              <a:lnSpc>
                <a:spcPct val="125000"/>
              </a:lnSpc>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3" name="Frame 2">
            <a:extLst>
              <a:ext uri="{FF2B5EF4-FFF2-40B4-BE49-F238E27FC236}">
                <a16:creationId xmlns:a16="http://schemas.microsoft.com/office/drawing/2014/main" id="{56F59DF2-AB3C-B7B3-826A-636B8CC5AB31}"/>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767067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11/3/2025</a:t>
            </a:fld>
            <a:endParaRPr lang="en-US"/>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4147703675"/>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737016-0B2B-9F81-7A77-63223C4864D8}"/>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1134E572-08FE-0439-A460-8DFE1183A605}"/>
              </a:ext>
            </a:extLst>
          </p:cNvPr>
          <p:cNvSpPr>
            <a:spLocks noGrp="1"/>
          </p:cNvSpPr>
          <p:nvPr>
            <p:ph type="title" hasCustomPrompt="1"/>
          </p:nvPr>
        </p:nvSpPr>
        <p:spPr>
          <a:xfrm>
            <a:off x="6478742" y="914399"/>
            <a:ext cx="4798858" cy="5029199"/>
          </a:xfrm>
        </p:spPr>
        <p:txBody>
          <a:bodyPr>
            <a:normAutofit/>
          </a:bodyPr>
          <a:lstStyle>
            <a:lvl1pPr>
              <a:defRPr sz="4800"/>
            </a:lvl1pPr>
          </a:lstStyle>
          <a:p>
            <a:r>
              <a:rPr lang="en-US" dirty="0"/>
              <a:t>Click to add title</a:t>
            </a:r>
          </a:p>
        </p:txBody>
      </p:sp>
      <p:sp>
        <p:nvSpPr>
          <p:cNvPr id="9" name="Picture Placeholder 8">
            <a:extLst>
              <a:ext uri="{FF2B5EF4-FFF2-40B4-BE49-F238E27FC236}">
                <a16:creationId xmlns:a16="http://schemas.microsoft.com/office/drawing/2014/main" id="{01EB46EC-087C-B8FF-2363-B99FAE983B02}"/>
              </a:ext>
            </a:extLst>
          </p:cNvPr>
          <p:cNvSpPr>
            <a:spLocks noGrp="1"/>
          </p:cNvSpPr>
          <p:nvPr>
            <p:ph type="pic" sz="quarter" idx="10"/>
          </p:nvPr>
        </p:nvSpPr>
        <p:spPr>
          <a:xfrm>
            <a:off x="0" y="914400"/>
            <a:ext cx="5713413" cy="5029200"/>
          </a:xfrm>
        </p:spPr>
        <p:txBody>
          <a:bodyPr>
            <a:normAutofit/>
          </a:bodyPr>
          <a:lstStyle>
            <a:lvl1pPr marL="0" indent="0" algn="ctr">
              <a:buNone/>
              <a:defRPr sz="2000"/>
            </a:lvl1pPr>
          </a:lstStyle>
          <a:p>
            <a:r>
              <a:rPr lang="en-US" dirty="0"/>
              <a:t>Click icon to add picture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861783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1D49246-C641-C3BA-F07B-89FFC6CDAEB8}"/>
              </a:ext>
            </a:extLst>
          </p:cNvPr>
          <p:cNvSpPr>
            <a:spLocks noGrp="1"/>
          </p:cNvSpPr>
          <p:nvPr>
            <p:ph type="title" hasCustomPrompt="1"/>
          </p:nvPr>
        </p:nvSpPr>
        <p:spPr>
          <a:xfrm>
            <a:off x="914399" y="853439"/>
            <a:ext cx="4802373" cy="2833689"/>
          </a:xfrm>
        </p:spPr>
        <p:txBody>
          <a:bodyPr rIns="914400" anchor="b"/>
          <a:lstStyle>
            <a:lvl1pPr>
              <a:defRPr sz="4800"/>
            </a:lvl1pPr>
          </a:lstStyle>
          <a:p>
            <a:r>
              <a:rPr lang="en-US" dirty="0"/>
              <a:t>Click to add title</a:t>
            </a:r>
          </a:p>
        </p:txBody>
      </p:sp>
      <p:sp>
        <p:nvSpPr>
          <p:cNvPr id="11" name="Content Placeholder 10">
            <a:extLst>
              <a:ext uri="{FF2B5EF4-FFF2-40B4-BE49-F238E27FC236}">
                <a16:creationId xmlns:a16="http://schemas.microsoft.com/office/drawing/2014/main" id="{5BE7E1DF-A70C-8F79-9B76-72B2A7B4DC71}"/>
              </a:ext>
            </a:extLst>
          </p:cNvPr>
          <p:cNvSpPr>
            <a:spLocks noGrp="1"/>
          </p:cNvSpPr>
          <p:nvPr>
            <p:ph sz="quarter" idx="11" hasCustomPrompt="1"/>
          </p:nvPr>
        </p:nvSpPr>
        <p:spPr>
          <a:xfrm>
            <a:off x="914400" y="3931919"/>
            <a:ext cx="4802735" cy="2072641"/>
          </a:xfrm>
        </p:spPr>
        <p:txBody>
          <a:bodyPr>
            <a:normAutofit/>
          </a:bodyPr>
          <a:lstStyle>
            <a:lvl1pPr marL="0" indent="0">
              <a:lnSpc>
                <a:spcPct val="125000"/>
              </a:lnSpc>
              <a:spcBef>
                <a:spcPts val="0"/>
              </a:spcBef>
              <a:buNone/>
              <a:defRPr sz="1800"/>
            </a:lvl1pPr>
            <a:lvl2pPr marL="457200" indent="0">
              <a:lnSpc>
                <a:spcPct val="125000"/>
              </a:lnSpc>
              <a:spcBef>
                <a:spcPts val="0"/>
              </a:spcBef>
              <a:buNone/>
              <a:defRPr sz="1600"/>
            </a:lvl2pPr>
            <a:lvl3pPr marL="914400" indent="0">
              <a:lnSpc>
                <a:spcPct val="125000"/>
              </a:lnSpc>
              <a:spcBef>
                <a:spcPts val="0"/>
              </a:spcBef>
              <a:buNone/>
              <a:defRPr sz="1400"/>
            </a:lvl3pPr>
            <a:lvl4pPr marL="1371600" indent="0">
              <a:lnSpc>
                <a:spcPct val="125000"/>
              </a:lnSpc>
              <a:spcBef>
                <a:spcPts val="0"/>
              </a:spcBef>
              <a:buNone/>
              <a:defRPr sz="1200"/>
            </a:lvl4pPr>
            <a:lvl5pPr marL="1828800" indent="0">
              <a:lnSpc>
                <a:spcPct val="125000"/>
              </a:lnSpc>
              <a:spcBef>
                <a:spcPts val="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1CD5F637-DFBF-7FED-7CD5-F46A26E5CD15}"/>
              </a:ext>
            </a:extLst>
          </p:cNvPr>
          <p:cNvSpPr>
            <a:spLocks noGrp="1"/>
          </p:cNvSpPr>
          <p:nvPr>
            <p:ph type="pic" sz="quarter" idx="10"/>
          </p:nvPr>
        </p:nvSpPr>
        <p:spPr>
          <a:xfrm>
            <a:off x="6478587" y="921230"/>
            <a:ext cx="5713413" cy="5029200"/>
          </a:xfrm>
          <a:custGeom>
            <a:avLst/>
            <a:gdLst>
              <a:gd name="connsiteX0" fmla="*/ 5327097 w 5713413"/>
              <a:gd name="connsiteY0" fmla="*/ 0 h 5029200"/>
              <a:gd name="connsiteX1" fmla="*/ 5713413 w 5713413"/>
              <a:gd name="connsiteY1" fmla="*/ 0 h 5029200"/>
              <a:gd name="connsiteX2" fmla="*/ 5713413 w 5713413"/>
              <a:gd name="connsiteY2" fmla="*/ 5029200 h 5029200"/>
              <a:gd name="connsiteX3" fmla="*/ 5327097 w 5713413"/>
              <a:gd name="connsiteY3" fmla="*/ 5029200 h 5029200"/>
              <a:gd name="connsiteX4" fmla="*/ 0 w 5713413"/>
              <a:gd name="connsiteY4" fmla="*/ 0 h 5029200"/>
              <a:gd name="connsiteX5" fmla="*/ 5313743 w 5713413"/>
              <a:gd name="connsiteY5" fmla="*/ 0 h 5029200"/>
              <a:gd name="connsiteX6" fmla="*/ 5313743 w 5713413"/>
              <a:gd name="connsiteY6" fmla="*/ 5029200 h 5029200"/>
              <a:gd name="connsiteX7" fmla="*/ 0 w 5713413"/>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413" h="5029200">
                <a:moveTo>
                  <a:pt x="5327097" y="0"/>
                </a:moveTo>
                <a:lnTo>
                  <a:pt x="5713413" y="0"/>
                </a:lnTo>
                <a:lnTo>
                  <a:pt x="5713413" y="5029200"/>
                </a:lnTo>
                <a:lnTo>
                  <a:pt x="5327097" y="5029200"/>
                </a:lnTo>
                <a:close/>
                <a:moveTo>
                  <a:pt x="0" y="0"/>
                </a:moveTo>
                <a:lnTo>
                  <a:pt x="5313743" y="0"/>
                </a:lnTo>
                <a:lnTo>
                  <a:pt x="5313743" y="5029200"/>
                </a:lnTo>
                <a:lnTo>
                  <a:pt x="0" y="5029200"/>
                </a:lnTo>
                <a:close/>
              </a:path>
            </a:pathLst>
          </a:custGeom>
        </p:spPr>
        <p:txBody>
          <a:bodyPr wrap="square">
            <a:noAutofit/>
          </a:bodyPr>
          <a:lstStyle>
            <a:lvl1pPr marL="0" indent="0" algn="ctr">
              <a:buNone/>
              <a:defRPr sz="2000"/>
            </a:lvl1pPr>
          </a:lstStyle>
          <a:p>
            <a:r>
              <a:rPr lang="en-US" dirty="0"/>
              <a:t>Click icon to add picture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13" name="Frame 12">
            <a:extLst>
              <a:ext uri="{FF2B5EF4-FFF2-40B4-BE49-F238E27FC236}">
                <a16:creationId xmlns:a16="http://schemas.microsoft.com/office/drawing/2014/main" id="{33E3B934-3E16-21AF-8F5A-9EFD93255705}"/>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972864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D872928-B479-F7C5-9C83-C448FBA36175}"/>
              </a:ext>
            </a:extLst>
          </p:cNvPr>
          <p:cNvSpPr>
            <a:spLocks noGrp="1"/>
          </p:cNvSpPr>
          <p:nvPr>
            <p:ph type="title" hasCustomPrompt="1"/>
          </p:nvPr>
        </p:nvSpPr>
        <p:spPr>
          <a:xfrm>
            <a:off x="914400" y="1020445"/>
            <a:ext cx="4114800" cy="5029200"/>
          </a:xfrm>
        </p:spPr>
        <p:txBody>
          <a:bodyPr>
            <a:normAutofit/>
          </a:bodyPr>
          <a:lstStyle>
            <a:lvl1pPr>
              <a:defRPr sz="3600"/>
            </a:lvl1pPr>
          </a:lstStyle>
          <a:p>
            <a:r>
              <a:rPr lang="en-US" dirty="0"/>
              <a:t>Click to add title</a:t>
            </a:r>
          </a:p>
        </p:txBody>
      </p:sp>
      <p:sp>
        <p:nvSpPr>
          <p:cNvPr id="9" name="Content Placeholder 10">
            <a:extLst>
              <a:ext uri="{FF2B5EF4-FFF2-40B4-BE49-F238E27FC236}">
                <a16:creationId xmlns:a16="http://schemas.microsoft.com/office/drawing/2014/main" id="{61E3771A-E1EB-0CBE-828C-2C5E1F2AE6CF}"/>
              </a:ext>
            </a:extLst>
          </p:cNvPr>
          <p:cNvSpPr>
            <a:spLocks noGrp="1"/>
          </p:cNvSpPr>
          <p:nvPr>
            <p:ph sz="quarter" idx="11" hasCustomPrompt="1"/>
          </p:nvPr>
        </p:nvSpPr>
        <p:spPr>
          <a:xfrm>
            <a:off x="6475227" y="1020445"/>
            <a:ext cx="4802735" cy="5029200"/>
          </a:xfrm>
        </p:spPr>
        <p:txBody>
          <a:bodyPr anchor="ctr">
            <a:normAutofit/>
          </a:bodyPr>
          <a:lstStyle>
            <a:lvl1pPr marL="228600" indent="-228600">
              <a:lnSpc>
                <a:spcPct val="125000"/>
              </a:lnSpc>
              <a:spcBef>
                <a:spcPts val="0"/>
              </a:spcBef>
              <a:spcAft>
                <a:spcPts val="1200"/>
              </a:spcAft>
              <a:buFont typeface="Arial" panose="020B0604020202020204" pitchFamily="34" charset="0"/>
              <a:buChar char="•"/>
              <a:defRPr sz="1800"/>
            </a:lvl1pPr>
            <a:lvl2pPr marL="411480" indent="-228600">
              <a:lnSpc>
                <a:spcPct val="125000"/>
              </a:lnSpc>
              <a:spcBef>
                <a:spcPts val="0"/>
              </a:spcBef>
              <a:spcAft>
                <a:spcPts val="1200"/>
              </a:spcAft>
              <a:buFont typeface="Arial" panose="020B0604020202020204" pitchFamily="34" charset="0"/>
              <a:buChar char="•"/>
              <a:defRPr sz="1600"/>
            </a:lvl2pPr>
            <a:lvl3pPr marL="594360" indent="-228600">
              <a:lnSpc>
                <a:spcPct val="125000"/>
              </a:lnSpc>
              <a:spcBef>
                <a:spcPts val="0"/>
              </a:spcBef>
              <a:spcAft>
                <a:spcPts val="1200"/>
              </a:spcAft>
              <a:buFont typeface="Arial" panose="020B0604020202020204" pitchFamily="34" charset="0"/>
              <a:buChar char="•"/>
              <a:defRPr sz="1400"/>
            </a:lvl3pPr>
            <a:lvl4pPr marL="777240" indent="-228600">
              <a:lnSpc>
                <a:spcPct val="125000"/>
              </a:lnSpc>
              <a:spcBef>
                <a:spcPts val="0"/>
              </a:spcBef>
              <a:spcAft>
                <a:spcPts val="1200"/>
              </a:spcAft>
              <a:buFont typeface="Arial" panose="020B0604020202020204" pitchFamily="34" charset="0"/>
              <a:buChar char="•"/>
              <a:defRPr sz="1200"/>
            </a:lvl4pPr>
            <a:lvl5pPr marL="960120" indent="-228600">
              <a:lnSpc>
                <a:spcPct val="125000"/>
              </a:lnSpc>
              <a:spcBef>
                <a:spcPts val="0"/>
              </a:spcBef>
              <a:spcAft>
                <a:spcPts val="1200"/>
              </a:spcAft>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Rectangle 1">
            <a:extLst>
              <a:ext uri="{FF2B5EF4-FFF2-40B4-BE49-F238E27FC236}">
                <a16:creationId xmlns:a16="http://schemas.microsoft.com/office/drawing/2014/main" id="{62A1635D-96F0-769B-4ECB-70502770ABBC}"/>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ame 5">
            <a:extLst>
              <a:ext uri="{FF2B5EF4-FFF2-40B4-BE49-F238E27FC236}">
                <a16:creationId xmlns:a16="http://schemas.microsoft.com/office/drawing/2014/main" id="{4F877767-0342-A344-0462-A0D877FF68F8}"/>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5854878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1F215D-0D9E-64B3-1F66-E90B87932A89}"/>
              </a:ext>
            </a:extLst>
          </p:cNvPr>
          <p:cNvSpPr>
            <a:spLocks noGrp="1"/>
          </p:cNvSpPr>
          <p:nvPr>
            <p:ph type="title" hasCustomPrompt="1"/>
          </p:nvPr>
        </p:nvSpPr>
        <p:spPr>
          <a:xfrm>
            <a:off x="914400" y="900741"/>
            <a:ext cx="4802372" cy="2788919"/>
          </a:xfrm>
        </p:spPr>
        <p:txBody>
          <a:bodyPr anchor="b">
            <a:normAutofit/>
          </a:bodyPr>
          <a:lstStyle>
            <a:lvl1pPr>
              <a:defRPr sz="4800"/>
            </a:lvl1pPr>
          </a:lstStyle>
          <a:p>
            <a:r>
              <a:rPr lang="en-US" dirty="0"/>
              <a:t>Click to add title</a:t>
            </a:r>
          </a:p>
        </p:txBody>
      </p:sp>
      <p:sp>
        <p:nvSpPr>
          <p:cNvPr id="9" name="Content Placeholder 10">
            <a:extLst>
              <a:ext uri="{FF2B5EF4-FFF2-40B4-BE49-F238E27FC236}">
                <a16:creationId xmlns:a16="http://schemas.microsoft.com/office/drawing/2014/main" id="{E86A4459-11C2-44C6-0173-C666D5AADC1E}"/>
              </a:ext>
            </a:extLst>
          </p:cNvPr>
          <p:cNvSpPr>
            <a:spLocks noGrp="1"/>
          </p:cNvSpPr>
          <p:nvPr>
            <p:ph sz="quarter" idx="11" hasCustomPrompt="1"/>
          </p:nvPr>
        </p:nvSpPr>
        <p:spPr>
          <a:xfrm>
            <a:off x="914400" y="3825239"/>
            <a:ext cx="4802735" cy="2072641"/>
          </a:xfrm>
        </p:spPr>
        <p:txBody>
          <a:bodyPr>
            <a:normAutofit/>
          </a:bodyPr>
          <a:lstStyle>
            <a:lvl1pPr marL="0" indent="0">
              <a:lnSpc>
                <a:spcPct val="125000"/>
              </a:lnSpc>
              <a:spcBef>
                <a:spcPts val="0"/>
              </a:spcBef>
              <a:buNone/>
              <a:defRPr sz="1800"/>
            </a:lvl1pPr>
            <a:lvl2pPr marL="457200" indent="0">
              <a:lnSpc>
                <a:spcPct val="125000"/>
              </a:lnSpc>
              <a:spcBef>
                <a:spcPts val="0"/>
              </a:spcBef>
              <a:buNone/>
              <a:defRPr sz="1600"/>
            </a:lvl2pPr>
            <a:lvl3pPr marL="914400" indent="0">
              <a:lnSpc>
                <a:spcPct val="125000"/>
              </a:lnSpc>
              <a:spcBef>
                <a:spcPts val="0"/>
              </a:spcBef>
              <a:buNone/>
              <a:defRPr sz="1400"/>
            </a:lvl3pPr>
            <a:lvl4pPr marL="1371600" indent="0">
              <a:lnSpc>
                <a:spcPct val="125000"/>
              </a:lnSpc>
              <a:spcBef>
                <a:spcPts val="0"/>
              </a:spcBef>
              <a:buNone/>
              <a:defRPr sz="1200"/>
            </a:lvl4pPr>
            <a:lvl5pPr marL="1828800" indent="0">
              <a:lnSpc>
                <a:spcPct val="125000"/>
              </a:lnSpc>
              <a:spcBef>
                <a:spcPts val="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9284EF14-0982-D931-9DD6-ECFE61D5B0F6}"/>
              </a:ext>
            </a:extLst>
          </p:cNvPr>
          <p:cNvSpPr>
            <a:spLocks noGrp="1"/>
          </p:cNvSpPr>
          <p:nvPr>
            <p:ph type="pic" sz="quarter" idx="10"/>
          </p:nvPr>
        </p:nvSpPr>
        <p:spPr>
          <a:xfrm>
            <a:off x="6478587" y="921230"/>
            <a:ext cx="5713413" cy="5029200"/>
          </a:xfrm>
          <a:custGeom>
            <a:avLst/>
            <a:gdLst>
              <a:gd name="connsiteX0" fmla="*/ 5327097 w 5713413"/>
              <a:gd name="connsiteY0" fmla="*/ 0 h 5029200"/>
              <a:gd name="connsiteX1" fmla="*/ 5713413 w 5713413"/>
              <a:gd name="connsiteY1" fmla="*/ 0 h 5029200"/>
              <a:gd name="connsiteX2" fmla="*/ 5713413 w 5713413"/>
              <a:gd name="connsiteY2" fmla="*/ 5029200 h 5029200"/>
              <a:gd name="connsiteX3" fmla="*/ 5327097 w 5713413"/>
              <a:gd name="connsiteY3" fmla="*/ 5029200 h 5029200"/>
              <a:gd name="connsiteX4" fmla="*/ 0 w 5713413"/>
              <a:gd name="connsiteY4" fmla="*/ 0 h 5029200"/>
              <a:gd name="connsiteX5" fmla="*/ 5313743 w 5713413"/>
              <a:gd name="connsiteY5" fmla="*/ 0 h 5029200"/>
              <a:gd name="connsiteX6" fmla="*/ 5313743 w 5713413"/>
              <a:gd name="connsiteY6" fmla="*/ 5029200 h 5029200"/>
              <a:gd name="connsiteX7" fmla="*/ 0 w 5713413"/>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413" h="5029200">
                <a:moveTo>
                  <a:pt x="5327097" y="0"/>
                </a:moveTo>
                <a:lnTo>
                  <a:pt x="5713413" y="0"/>
                </a:lnTo>
                <a:lnTo>
                  <a:pt x="5713413" y="5029200"/>
                </a:lnTo>
                <a:lnTo>
                  <a:pt x="5327097" y="5029200"/>
                </a:lnTo>
                <a:close/>
                <a:moveTo>
                  <a:pt x="0" y="0"/>
                </a:moveTo>
                <a:lnTo>
                  <a:pt x="5313743" y="0"/>
                </a:lnTo>
                <a:lnTo>
                  <a:pt x="5313743" y="5029200"/>
                </a:lnTo>
                <a:lnTo>
                  <a:pt x="0" y="5029200"/>
                </a:lnTo>
                <a:close/>
              </a:path>
            </a:pathLst>
          </a:custGeom>
        </p:spPr>
        <p:txBody>
          <a:bodyPr wrap="square">
            <a:noAutofit/>
          </a:bodyPr>
          <a:lstStyle>
            <a:lvl1pPr marL="0" indent="0" algn="ctr">
              <a:buNone/>
              <a:defRPr sz="2000"/>
            </a:lvl1pPr>
          </a:lstStyle>
          <a:p>
            <a:r>
              <a:rPr lang="en-US" dirty="0"/>
              <a:t>Click icon to add picture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6" name="Frame 5">
            <a:extLst>
              <a:ext uri="{FF2B5EF4-FFF2-40B4-BE49-F238E27FC236}">
                <a16:creationId xmlns:a16="http://schemas.microsoft.com/office/drawing/2014/main" id="{7D7E927E-4F73-5579-4F1D-E13899DEEA04}"/>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4142755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2 column layout 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0" y="2153285"/>
            <a:ext cx="4953001"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6309360" y="2153285"/>
            <a:ext cx="5135880"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55D7E8F5-692D-24DD-0F8C-9563BA74AAF4}"/>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3427906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2 column layout 2">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1" y="2153285"/>
            <a:ext cx="3261359" cy="3500438"/>
          </a:xfrm>
        </p:spPr>
        <p:txBody>
          <a:bodyPr lIns="91440">
            <a:normAutofit/>
          </a:bodyPr>
          <a:lstStyle>
            <a:lvl1pPr>
              <a:spcBef>
                <a:spcPts val="1000"/>
              </a:spcBef>
              <a:spcAft>
                <a:spcPts val="1200"/>
              </a:spcAft>
              <a:defRPr sz="1800" b="1"/>
            </a:lvl1pPr>
            <a:lvl2pPr>
              <a:spcBef>
                <a:spcPts val="1000"/>
              </a:spcBef>
              <a:spcAft>
                <a:spcPts val="1200"/>
              </a:spcAft>
              <a:defRPr sz="1600" b="1"/>
            </a:lvl2pPr>
            <a:lvl3pPr>
              <a:spcBef>
                <a:spcPts val="1000"/>
              </a:spcBef>
              <a:spcAft>
                <a:spcPts val="1200"/>
              </a:spcAft>
              <a:defRPr sz="1400" b="1"/>
            </a:lvl3pPr>
            <a:lvl4pPr>
              <a:spcBef>
                <a:spcPts val="1000"/>
              </a:spcBef>
              <a:spcAft>
                <a:spcPts val="1200"/>
              </a:spcAft>
              <a:defRPr sz="1200" b="1"/>
            </a:lvl4pPr>
            <a:lvl5pPr>
              <a:spcBef>
                <a:spcPts val="1000"/>
              </a:spcBef>
              <a:spcAft>
                <a:spcPts val="1200"/>
              </a:spcAft>
              <a:defRPr sz="12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4480560" y="2153285"/>
            <a:ext cx="6964680"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5C0F1533-3810-C210-9B67-D2F4A1846C23}"/>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081746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9C70371-D147-2B29-EAEB-B10A799D09DF}"/>
              </a:ext>
            </a:extLst>
          </p:cNvPr>
          <p:cNvSpPr>
            <a:spLocks noGrp="1"/>
          </p:cNvSpPr>
          <p:nvPr>
            <p:ph type="title" hasCustomPrompt="1"/>
          </p:nvPr>
        </p:nvSpPr>
        <p:spPr>
          <a:xfrm>
            <a:off x="916169" y="614812"/>
            <a:ext cx="10359659" cy="1325563"/>
          </a:xfrm>
        </p:spPr>
        <p:txBody>
          <a:bodyPr>
            <a:normAutofit/>
          </a:bodyPr>
          <a:lstStyle>
            <a:lvl1pPr>
              <a:defRPr sz="3600"/>
            </a:lvl1pPr>
          </a:lstStyle>
          <a:p>
            <a:r>
              <a:rPr lang="en-US" dirty="0"/>
              <a:t>Click to add title</a:t>
            </a:r>
          </a:p>
        </p:txBody>
      </p:sp>
      <p:sp>
        <p:nvSpPr>
          <p:cNvPr id="3" name="Picture Placeholder 2">
            <a:extLst>
              <a:ext uri="{FF2B5EF4-FFF2-40B4-BE49-F238E27FC236}">
                <a16:creationId xmlns:a16="http://schemas.microsoft.com/office/drawing/2014/main" id="{1C5AE226-98C6-70F4-8DED-59E8FE30401C}"/>
              </a:ext>
            </a:extLst>
          </p:cNvPr>
          <p:cNvSpPr>
            <a:spLocks noGrp="1"/>
          </p:cNvSpPr>
          <p:nvPr>
            <p:ph type="pic" sz="quarter" idx="11"/>
          </p:nvPr>
        </p:nvSpPr>
        <p:spPr>
          <a:xfrm>
            <a:off x="-367" y="2177378"/>
            <a:ext cx="5713413" cy="4669987"/>
          </a:xfrm>
          <a:custGeom>
            <a:avLst/>
            <a:gdLst>
              <a:gd name="connsiteX0" fmla="*/ 400038 w 5713413"/>
              <a:gd name="connsiteY0" fmla="*/ 0 h 4669987"/>
              <a:gd name="connsiteX1" fmla="*/ 5713413 w 5713413"/>
              <a:gd name="connsiteY1" fmla="*/ 0 h 4669987"/>
              <a:gd name="connsiteX2" fmla="*/ 5713413 w 5713413"/>
              <a:gd name="connsiteY2" fmla="*/ 4315224 h 4669987"/>
              <a:gd name="connsiteX3" fmla="*/ 400038 w 5713413"/>
              <a:gd name="connsiteY3" fmla="*/ 4315224 h 4669987"/>
              <a:gd name="connsiteX4" fmla="*/ 0 w 5713413"/>
              <a:gd name="connsiteY4" fmla="*/ 0 h 4669987"/>
              <a:gd name="connsiteX5" fmla="*/ 386684 w 5713413"/>
              <a:gd name="connsiteY5" fmla="*/ 0 h 4669987"/>
              <a:gd name="connsiteX6" fmla="*/ 386684 w 5713413"/>
              <a:gd name="connsiteY6" fmla="*/ 4328578 h 4669987"/>
              <a:gd name="connsiteX7" fmla="*/ 5713413 w 5713413"/>
              <a:gd name="connsiteY7" fmla="*/ 4328578 h 4669987"/>
              <a:gd name="connsiteX8" fmla="*/ 5713413 w 5713413"/>
              <a:gd name="connsiteY8" fmla="*/ 4669987 h 4669987"/>
              <a:gd name="connsiteX9" fmla="*/ 0 w 5713413"/>
              <a:gd name="connsiteY9" fmla="*/ 4669987 h 466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3413" h="4669987">
                <a:moveTo>
                  <a:pt x="400038" y="0"/>
                </a:moveTo>
                <a:lnTo>
                  <a:pt x="5713413" y="0"/>
                </a:lnTo>
                <a:lnTo>
                  <a:pt x="5713413" y="4315224"/>
                </a:lnTo>
                <a:lnTo>
                  <a:pt x="400038" y="4315224"/>
                </a:lnTo>
                <a:close/>
                <a:moveTo>
                  <a:pt x="0" y="0"/>
                </a:moveTo>
                <a:lnTo>
                  <a:pt x="386684" y="0"/>
                </a:lnTo>
                <a:lnTo>
                  <a:pt x="386684" y="4328578"/>
                </a:lnTo>
                <a:lnTo>
                  <a:pt x="5713413" y="4328578"/>
                </a:lnTo>
                <a:lnTo>
                  <a:pt x="5713413" y="4669987"/>
                </a:lnTo>
                <a:lnTo>
                  <a:pt x="0" y="4669987"/>
                </a:lnTo>
                <a:close/>
              </a:path>
            </a:pathLst>
          </a:custGeom>
        </p:spPr>
        <p:txBody>
          <a:bodyPr wrap="square">
            <a:noAutofit/>
          </a:bodyPr>
          <a:lstStyle>
            <a:lvl1pPr marL="0" indent="0" algn="ctr">
              <a:buNone/>
              <a:defRPr sz="2000"/>
            </a:lvl1pPr>
          </a:lstStyle>
          <a:p>
            <a:r>
              <a:rPr lang="en-US" dirty="0"/>
              <a:t>Click icon to add picture</a:t>
            </a:r>
          </a:p>
        </p:txBody>
      </p:sp>
      <p:sp>
        <p:nvSpPr>
          <p:cNvPr id="12" name="Content Placeholder 11">
            <a:extLst>
              <a:ext uri="{FF2B5EF4-FFF2-40B4-BE49-F238E27FC236}">
                <a16:creationId xmlns:a16="http://schemas.microsoft.com/office/drawing/2014/main" id="{8EEA9034-22FD-3C2F-6A27-63638969802D}"/>
              </a:ext>
            </a:extLst>
          </p:cNvPr>
          <p:cNvSpPr>
            <a:spLocks noGrp="1"/>
          </p:cNvSpPr>
          <p:nvPr>
            <p:ph sz="quarter" idx="10" hasCustomPrompt="1"/>
          </p:nvPr>
        </p:nvSpPr>
        <p:spPr>
          <a:xfrm>
            <a:off x="6475413" y="2153285"/>
            <a:ext cx="4799012" cy="3790315"/>
          </a:xfrm>
        </p:spPr>
        <p:txBody>
          <a:bodyPr>
            <a:normAutofit/>
          </a:bodyPr>
          <a:lstStyle>
            <a:lvl1pPr>
              <a:lnSpc>
                <a:spcPct val="95000"/>
              </a:lnSpc>
              <a:spcBef>
                <a:spcPts val="1000"/>
              </a:spcBef>
              <a:spcAft>
                <a:spcPts val="1200"/>
              </a:spcAft>
              <a:defRPr sz="2000"/>
            </a:lvl1pPr>
            <a:lvl2pPr>
              <a:lnSpc>
                <a:spcPct val="95000"/>
              </a:lnSpc>
              <a:spcBef>
                <a:spcPts val="1000"/>
              </a:spcBef>
              <a:spcAft>
                <a:spcPts val="1200"/>
              </a:spcAft>
              <a:defRPr sz="1800"/>
            </a:lvl2pPr>
            <a:lvl3pPr>
              <a:lnSpc>
                <a:spcPct val="95000"/>
              </a:lnSpc>
              <a:spcBef>
                <a:spcPts val="1000"/>
              </a:spcBef>
              <a:spcAft>
                <a:spcPts val="1200"/>
              </a:spcAft>
              <a:defRPr sz="1600"/>
            </a:lvl3pPr>
            <a:lvl4pPr>
              <a:lnSpc>
                <a:spcPct val="95000"/>
              </a:lnSpc>
              <a:spcBef>
                <a:spcPts val="1000"/>
              </a:spcBef>
              <a:spcAft>
                <a:spcPts val="1200"/>
              </a:spcAft>
              <a:defRPr sz="1400"/>
            </a:lvl4pPr>
            <a:lvl5pPr>
              <a:lnSpc>
                <a:spcPct val="95000"/>
              </a:lnSpc>
              <a:spcBef>
                <a:spcPts val="1000"/>
              </a:spcBef>
              <a:spcAft>
                <a:spcPts val="1200"/>
              </a:spcAft>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0C72AFED-AF5A-A2E9-0D36-388733BBE998}"/>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7" name="Frame 6">
            <a:extLst>
              <a:ext uri="{FF2B5EF4-FFF2-40B4-BE49-F238E27FC236}">
                <a16:creationId xmlns:a16="http://schemas.microsoft.com/office/drawing/2014/main" id="{7A42E613-3DCC-07A2-BA9B-74B13F28E591}"/>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5392835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0338E2-B50A-8F3E-2CA7-A75753E7ED96}"/>
              </a:ext>
            </a:extLst>
          </p:cNvPr>
          <p:cNvSpPr>
            <a:spLocks noGrp="1"/>
          </p:cNvSpPr>
          <p:nvPr>
            <p:ph type="title" hasCustomPrompt="1"/>
          </p:nvPr>
        </p:nvSpPr>
        <p:spPr>
          <a:xfrm>
            <a:off x="912629" y="598947"/>
            <a:ext cx="10515600" cy="1325563"/>
          </a:xfrm>
        </p:spPr>
        <p:txBody>
          <a:bodyPr>
            <a:normAutofit/>
          </a:bodyPr>
          <a:lstStyle>
            <a:lvl1pPr>
              <a:defRPr sz="3600"/>
            </a:lvl1pPr>
          </a:lstStyle>
          <a:p>
            <a:r>
              <a:rPr lang="en-US" dirty="0"/>
              <a:t>Click to add title</a:t>
            </a:r>
          </a:p>
        </p:txBody>
      </p:sp>
      <p:sp>
        <p:nvSpPr>
          <p:cNvPr id="12" name="Content Placeholder 11">
            <a:extLst>
              <a:ext uri="{FF2B5EF4-FFF2-40B4-BE49-F238E27FC236}">
                <a16:creationId xmlns:a16="http://schemas.microsoft.com/office/drawing/2014/main" id="{CC8DD029-A673-92B9-0343-3B35BE46D2F3}"/>
              </a:ext>
            </a:extLst>
          </p:cNvPr>
          <p:cNvSpPr>
            <a:spLocks noGrp="1"/>
          </p:cNvSpPr>
          <p:nvPr>
            <p:ph sz="quarter" idx="11" hasCustomPrompt="1"/>
          </p:nvPr>
        </p:nvSpPr>
        <p:spPr>
          <a:xfrm>
            <a:off x="929641" y="2153285"/>
            <a:ext cx="3032759" cy="3790310"/>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able Placeholder 10">
            <a:extLst>
              <a:ext uri="{FF2B5EF4-FFF2-40B4-BE49-F238E27FC236}">
                <a16:creationId xmlns:a16="http://schemas.microsoft.com/office/drawing/2014/main" id="{6E658BA3-0202-C705-7A02-8B70B7884420}"/>
              </a:ext>
            </a:extLst>
          </p:cNvPr>
          <p:cNvSpPr>
            <a:spLocks noGrp="1"/>
          </p:cNvSpPr>
          <p:nvPr>
            <p:ph type="tbl" sz="quarter" idx="10"/>
          </p:nvPr>
        </p:nvSpPr>
        <p:spPr>
          <a:xfrm>
            <a:off x="4724400" y="2170621"/>
            <a:ext cx="6553200" cy="3772974"/>
          </a:xfrm>
        </p:spPr>
        <p:txBody>
          <a:bodyPr>
            <a:normAutofit/>
          </a:bodyPr>
          <a:lstStyle>
            <a:lvl1pPr>
              <a:defRPr sz="2000"/>
            </a:lvl1pPr>
          </a:lstStyle>
          <a:p>
            <a:r>
              <a:rPr lang="en-US" dirty="0"/>
              <a:t>Click icon to add table</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BD761E53-47C7-492A-D5B5-A8C2740B5157}"/>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3114259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2 column layout 3">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2" y="2153285"/>
            <a:ext cx="6925660" cy="3500438"/>
          </a:xfrm>
        </p:spPr>
        <p:txBody>
          <a:bodyPr lIns="91440">
            <a:normAutofit/>
          </a:bodyPr>
          <a:lstStyle>
            <a:lvl1pPr marL="0" indent="0">
              <a:spcBef>
                <a:spcPts val="1000"/>
              </a:spcBef>
              <a:spcAft>
                <a:spcPts val="1200"/>
              </a:spcAft>
              <a:buNone/>
              <a:defRPr sz="1800" b="0"/>
            </a:lvl1pPr>
            <a:lvl2pPr marL="228600">
              <a:spcBef>
                <a:spcPts val="1000"/>
              </a:spcBef>
              <a:spcAft>
                <a:spcPts val="1200"/>
              </a:spcAft>
              <a:defRPr sz="1800" b="0"/>
            </a:lvl2pPr>
            <a:lvl3pPr marL="685800">
              <a:spcBef>
                <a:spcPts val="1000"/>
              </a:spcBef>
              <a:spcAft>
                <a:spcPts val="1200"/>
              </a:spcAft>
              <a:defRPr sz="1800" b="0"/>
            </a:lvl3pPr>
            <a:lvl4pPr marL="868680">
              <a:spcBef>
                <a:spcPts val="1000"/>
              </a:spcBef>
              <a:spcAft>
                <a:spcPts val="1200"/>
              </a:spcAft>
              <a:defRPr sz="1800" b="0"/>
            </a:lvl4pPr>
            <a:lvl5pPr marL="1143000">
              <a:spcBef>
                <a:spcPts val="1000"/>
              </a:spcBef>
              <a:spcAft>
                <a:spcPts val="1200"/>
              </a:spcAft>
              <a:defRPr sz="18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8215745" y="2153285"/>
            <a:ext cx="3229495" cy="3500438"/>
          </a:xfrm>
        </p:spPr>
        <p:txBody>
          <a:bodyPr lIns="91440">
            <a:normAutofit/>
          </a:bodyPr>
          <a:lstStyle>
            <a:lvl1pPr>
              <a:spcBef>
                <a:spcPts val="1000"/>
              </a:spcBef>
              <a:spcAft>
                <a:spcPts val="1200"/>
              </a:spcAft>
              <a:defRPr sz="1800" b="1"/>
            </a:lvl1pPr>
            <a:lvl2pPr>
              <a:spcBef>
                <a:spcPts val="1000"/>
              </a:spcBef>
              <a:spcAft>
                <a:spcPts val="1200"/>
              </a:spcAft>
              <a:defRPr sz="1600" b="1"/>
            </a:lvl2pPr>
            <a:lvl3pPr>
              <a:spcBef>
                <a:spcPts val="1000"/>
              </a:spcBef>
              <a:spcAft>
                <a:spcPts val="1200"/>
              </a:spcAft>
              <a:defRPr sz="1400" b="1"/>
            </a:lvl3pPr>
            <a:lvl4pPr>
              <a:spcBef>
                <a:spcPts val="1000"/>
              </a:spcBef>
              <a:spcAft>
                <a:spcPts val="1200"/>
              </a:spcAft>
              <a:defRPr sz="1200" b="1"/>
            </a:lvl4pPr>
            <a:lvl5pPr>
              <a:spcBef>
                <a:spcPts val="1000"/>
              </a:spcBef>
              <a:spcAft>
                <a:spcPts val="1200"/>
              </a:spcAft>
              <a:defRPr sz="12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C9F70CF1-DCAD-AE71-6B34-7BFB25EE530B}"/>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2254570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331450" cy="1531525"/>
          </a:xfrm>
        </p:spPr>
        <p:txBody>
          <a:bodyPr>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0CF90928-AB48-3554-E2B9-417A00F286AD}"/>
              </a:ext>
            </a:extLst>
          </p:cNvPr>
          <p:cNvSpPr>
            <a:spLocks noGrp="1"/>
          </p:cNvSpPr>
          <p:nvPr>
            <p:ph type="tbl" sz="quarter" idx="10" hasCustomPrompt="1"/>
          </p:nvPr>
        </p:nvSpPr>
        <p:spPr>
          <a:xfrm>
            <a:off x="930275" y="2168526"/>
            <a:ext cx="10331450" cy="3939068"/>
          </a:xfrm>
        </p:spPr>
        <p:txBody>
          <a:bodyPr>
            <a:normAutofit/>
          </a:bodyPr>
          <a:lstStyle>
            <a:lvl1pPr>
              <a:defRPr sz="2400"/>
            </a:lvl1pPr>
          </a:lstStyle>
          <a:p>
            <a:r>
              <a:rPr lang="en-US" dirty="0"/>
              <a:t>Click icon to insert table</a:t>
            </a:r>
          </a:p>
        </p:txBody>
      </p:sp>
      <p:sp>
        <p:nvSpPr>
          <p:cNvPr id="8" name="Rectangle 7">
            <a:extLst>
              <a:ext uri="{FF2B5EF4-FFF2-40B4-BE49-F238E27FC236}">
                <a16:creationId xmlns:a16="http://schemas.microsoft.com/office/drawing/2014/main" id="{67D6C0A7-887A-66E2-A954-5E0592B9FD71}"/>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675117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11/3/2025</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4198322917"/>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BB1E76-5845-01C9-1D0D-03CFFE6F06CA}"/>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096C21AF-4286-DECE-37A1-E8980687A168}"/>
              </a:ext>
            </a:extLst>
          </p:cNvPr>
          <p:cNvSpPr>
            <a:spLocks noGrp="1"/>
          </p:cNvSpPr>
          <p:nvPr>
            <p:ph type="title" hasCustomPrompt="1"/>
          </p:nvPr>
        </p:nvSpPr>
        <p:spPr>
          <a:xfrm>
            <a:off x="899160" y="655320"/>
            <a:ext cx="4572000" cy="5486400"/>
          </a:xfrm>
        </p:spPr>
        <p:txBody>
          <a:bodyPr>
            <a:normAutofit/>
          </a:bodyPr>
          <a:lstStyle>
            <a:lvl1pPr>
              <a:defRPr sz="4800"/>
            </a:lvl1pPr>
          </a:lstStyle>
          <a:p>
            <a:r>
              <a:rPr lang="en-US" dirty="0"/>
              <a:t>Click to add title</a:t>
            </a:r>
          </a:p>
        </p:txBody>
      </p:sp>
      <p:sp>
        <p:nvSpPr>
          <p:cNvPr id="9" name="Content Placeholder 8">
            <a:extLst>
              <a:ext uri="{FF2B5EF4-FFF2-40B4-BE49-F238E27FC236}">
                <a16:creationId xmlns:a16="http://schemas.microsoft.com/office/drawing/2014/main" id="{B8E1D6B3-3EC8-6AC4-BE2B-5C732C856791}"/>
              </a:ext>
            </a:extLst>
          </p:cNvPr>
          <p:cNvSpPr>
            <a:spLocks noGrp="1"/>
          </p:cNvSpPr>
          <p:nvPr>
            <p:ph sz="quarter" idx="10" hasCustomPrompt="1"/>
          </p:nvPr>
        </p:nvSpPr>
        <p:spPr>
          <a:xfrm>
            <a:off x="6475413" y="2773680"/>
            <a:ext cx="4572000" cy="3368040"/>
          </a:xfrm>
        </p:spPr>
        <p:txBody>
          <a:bodyPr>
            <a:normAutofit/>
          </a:bodyPr>
          <a:lstStyle>
            <a:lvl1pPr marL="0" indent="0">
              <a:spcBef>
                <a:spcPts val="1000"/>
              </a:spcBef>
              <a:buNone/>
              <a:defRPr sz="1800"/>
            </a:lvl1pPr>
            <a:lvl2pPr marL="457200" indent="0">
              <a:spcBef>
                <a:spcPts val="1000"/>
              </a:spcBef>
              <a:buNone/>
              <a:defRPr sz="1600"/>
            </a:lvl2pPr>
            <a:lvl3pPr marL="914400" indent="0">
              <a:spcBef>
                <a:spcPts val="1000"/>
              </a:spcBef>
              <a:buNone/>
              <a:defRPr sz="1400"/>
            </a:lvl3pPr>
            <a:lvl4pPr marL="1371600" indent="0">
              <a:spcBef>
                <a:spcPts val="1000"/>
              </a:spcBef>
              <a:buNone/>
              <a:defRPr sz="1200"/>
            </a:lvl4pPr>
            <a:lvl5pPr marL="1828800" indent="0">
              <a:spcBef>
                <a:spcPts val="100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12072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wo Content 3">
    <p:bg>
      <p:bgPr>
        <a:solidFill>
          <a:schemeClr val="accent3"/>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22F8239-92F5-595B-5DD3-ACBA1C19E6A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2969"/>
          <a:stretch/>
        </p:blipFill>
        <p:spPr>
          <a:xfrm>
            <a:off x="3459002" y="5609995"/>
            <a:ext cx="7328137" cy="1248005"/>
          </a:xfrm>
          <a:custGeom>
            <a:avLst/>
            <a:gdLst>
              <a:gd name="connsiteX0" fmla="*/ 0 w 7328137"/>
              <a:gd name="connsiteY0" fmla="*/ 0 h 1912980"/>
              <a:gd name="connsiteX1" fmla="*/ 7328137 w 7328137"/>
              <a:gd name="connsiteY1" fmla="*/ 0 h 1912980"/>
              <a:gd name="connsiteX2" fmla="*/ 7328137 w 7328137"/>
              <a:gd name="connsiteY2" fmla="*/ 1912980 h 1912980"/>
              <a:gd name="connsiteX3" fmla="*/ 0 w 7328137"/>
              <a:gd name="connsiteY3" fmla="*/ 1912980 h 1912980"/>
            </a:gdLst>
            <a:ahLst/>
            <a:cxnLst>
              <a:cxn ang="0">
                <a:pos x="connsiteX0" y="connsiteY0"/>
              </a:cxn>
              <a:cxn ang="0">
                <a:pos x="connsiteX1" y="connsiteY1"/>
              </a:cxn>
              <a:cxn ang="0">
                <a:pos x="connsiteX2" y="connsiteY2"/>
              </a:cxn>
              <a:cxn ang="0">
                <a:pos x="connsiteX3" y="connsiteY3"/>
              </a:cxn>
            </a:cxnLst>
            <a:rect l="l" t="t" r="r" b="b"/>
            <a:pathLst>
              <a:path w="7328137" h="1912980">
                <a:moveTo>
                  <a:pt x="0" y="0"/>
                </a:moveTo>
                <a:lnTo>
                  <a:pt x="7328137" y="0"/>
                </a:lnTo>
                <a:lnTo>
                  <a:pt x="7328137" y="1912980"/>
                </a:lnTo>
                <a:lnTo>
                  <a:pt x="0" y="1912980"/>
                </a:lnTo>
                <a:close/>
              </a:path>
            </a:pathLst>
          </a:custGeom>
        </p:spPr>
      </p:pic>
      <p:grpSp>
        <p:nvGrpSpPr>
          <p:cNvPr id="10" name="Group 9">
            <a:extLst>
              <a:ext uri="{FF2B5EF4-FFF2-40B4-BE49-F238E27FC236}">
                <a16:creationId xmlns:a16="http://schemas.microsoft.com/office/drawing/2014/main" id="{DF9E987C-6F3E-FB11-D796-2D5F9075A7FF}"/>
              </a:ext>
              <a:ext uri="{C183D7F6-B498-43B3-948B-1728B52AA6E4}">
                <adec:decorative xmlns:adec="http://schemas.microsoft.com/office/drawing/2017/decorative" val="1"/>
              </a:ext>
            </a:extLst>
          </p:cNvPr>
          <p:cNvGrpSpPr/>
          <p:nvPr userDrawn="1"/>
        </p:nvGrpSpPr>
        <p:grpSpPr>
          <a:xfrm rot="10800000">
            <a:off x="9829617" y="0"/>
            <a:ext cx="2133966" cy="2133966"/>
            <a:chOff x="9654699" y="2229295"/>
            <a:chExt cx="2133966" cy="2133966"/>
          </a:xfrm>
        </p:grpSpPr>
        <p:sp>
          <p:nvSpPr>
            <p:cNvPr id="11" name="Freeform 10">
              <a:extLst>
                <a:ext uri="{FF2B5EF4-FFF2-40B4-BE49-F238E27FC236}">
                  <a16:creationId xmlns:a16="http://schemas.microsoft.com/office/drawing/2014/main" id="{53342B09-3192-492F-3F5F-19163C83F9EE}"/>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62E2B15-36A9-C2C7-6306-EEA512B646D0}"/>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1" name="Title 1">
            <a:extLst>
              <a:ext uri="{FF2B5EF4-FFF2-40B4-BE49-F238E27FC236}">
                <a16:creationId xmlns:a16="http://schemas.microsoft.com/office/drawing/2014/main" id="{52DD956C-BC83-8F97-6FF5-5A11028FEFEA}"/>
              </a:ext>
            </a:extLst>
          </p:cNvPr>
          <p:cNvSpPr>
            <a:spLocks noGrp="1"/>
          </p:cNvSpPr>
          <p:nvPr>
            <p:ph type="title" hasCustomPrompt="1"/>
          </p:nvPr>
        </p:nvSpPr>
        <p:spPr>
          <a:xfrm>
            <a:off x="813816" y="621792"/>
            <a:ext cx="8180412" cy="1828800"/>
          </a:xfrm>
        </p:spPr>
        <p:txBody>
          <a:bodyPr lIns="0" tIns="0" rIns="0" bIns="0">
            <a:noAutofit/>
          </a:bodyPr>
          <a:lstStyle/>
          <a:p>
            <a:r>
              <a:rPr lang="en-US" dirty="0"/>
              <a:t>Click to add title</a:t>
            </a:r>
          </a:p>
        </p:txBody>
      </p:sp>
      <p:sp>
        <p:nvSpPr>
          <p:cNvPr id="2" name="Content Placeholder 2">
            <a:extLst>
              <a:ext uri="{FF2B5EF4-FFF2-40B4-BE49-F238E27FC236}">
                <a16:creationId xmlns:a16="http://schemas.microsoft.com/office/drawing/2014/main" id="{5A612ED1-3CD3-8532-2C92-777F6D005F10}"/>
              </a:ext>
            </a:extLst>
          </p:cNvPr>
          <p:cNvSpPr>
            <a:spLocks noGrp="1"/>
          </p:cNvSpPr>
          <p:nvPr>
            <p:ph sz="quarter" idx="26" hasCustomPrompt="1"/>
          </p:nvPr>
        </p:nvSpPr>
        <p:spPr>
          <a:xfrm>
            <a:off x="8138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56A4BCE7-3651-7CA3-1353-9B2526D267AF}"/>
              </a:ext>
            </a:extLst>
          </p:cNvPr>
          <p:cNvSpPr>
            <a:spLocks noGrp="1"/>
          </p:cNvSpPr>
          <p:nvPr>
            <p:ph sz="quarter" idx="27" hasCustomPrompt="1"/>
          </p:nvPr>
        </p:nvSpPr>
        <p:spPr>
          <a:xfrm>
            <a:off x="6421716" y="2948152"/>
            <a:ext cx="4956470" cy="3120773"/>
          </a:xfrm>
        </p:spPr>
        <p:txBody>
          <a:bodyPr lIns="0" tIns="0" rIns="0" bIns="0"/>
          <a:lstStyle>
            <a:lvl1pPr marL="0" indent="0">
              <a:spcBef>
                <a:spcPts val="1000"/>
              </a:spcBef>
              <a:buNone/>
              <a:defRPr sz="1800"/>
            </a:lvl1pPr>
            <a:lvl2pPr marL="283464" indent="-283464">
              <a:spcBef>
                <a:spcPts val="1000"/>
              </a:spcBef>
              <a:defRPr sz="1800"/>
            </a:lvl2pPr>
            <a:lvl3pPr marL="685800">
              <a:spcBef>
                <a:spcPts val="1000"/>
              </a:spcBef>
              <a:defRPr sz="1800"/>
            </a:lvl3pPr>
            <a:lvl4pPr marL="1051560">
              <a:spcBef>
                <a:spcPts val="1000"/>
              </a:spcBef>
              <a:defRPr sz="1800"/>
            </a:lvl4pPr>
            <a:lvl5pPr marL="1417320">
              <a:spcBef>
                <a:spcPts val="1000"/>
              </a:spcBef>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noAutofit/>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noAutofit/>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0787511"/>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7344">
          <p15:clr>
            <a:srgbClr val="FBAE40"/>
          </p15:clr>
        </p15:guide>
        <p15:guide id="7" orient="horz" pos="1416">
          <p15:clr>
            <a:srgbClr val="FBAE40"/>
          </p15:clr>
        </p15:guide>
        <p15:guide id="9" orient="horz" pos="384">
          <p15:clr>
            <a:srgbClr val="FBAE40"/>
          </p15:clr>
        </p15:guide>
        <p15:guide id="10" orient="horz" pos="374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Content + Picture ">
    <p:bg>
      <p:bgPr>
        <a:solidFill>
          <a:schemeClr val="accent3"/>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8C74DBB-978B-8EA5-44E6-3AF3F58B700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5028" b="78285"/>
          <a:stretch/>
        </p:blipFill>
        <p:spPr>
          <a:xfrm>
            <a:off x="0" y="5368807"/>
            <a:ext cx="3769950" cy="1489194"/>
          </a:xfrm>
          <a:custGeom>
            <a:avLst/>
            <a:gdLst>
              <a:gd name="connsiteX0" fmla="*/ 0 w 3769950"/>
              <a:gd name="connsiteY0" fmla="*/ 0 h 2245753"/>
              <a:gd name="connsiteX1" fmla="*/ 3769950 w 3769950"/>
              <a:gd name="connsiteY1" fmla="*/ 0 h 2245753"/>
              <a:gd name="connsiteX2" fmla="*/ 3769950 w 3769950"/>
              <a:gd name="connsiteY2" fmla="*/ 2245753 h 2245753"/>
              <a:gd name="connsiteX3" fmla="*/ 0 w 3769950"/>
              <a:gd name="connsiteY3" fmla="*/ 2245753 h 2245753"/>
            </a:gdLst>
            <a:ahLst/>
            <a:cxnLst>
              <a:cxn ang="0">
                <a:pos x="connsiteX0" y="connsiteY0"/>
              </a:cxn>
              <a:cxn ang="0">
                <a:pos x="connsiteX1" y="connsiteY1"/>
              </a:cxn>
              <a:cxn ang="0">
                <a:pos x="connsiteX2" y="connsiteY2"/>
              </a:cxn>
              <a:cxn ang="0">
                <a:pos x="connsiteX3" y="connsiteY3"/>
              </a:cxn>
            </a:cxnLst>
            <a:rect l="l" t="t" r="r" b="b"/>
            <a:pathLst>
              <a:path w="3769950" h="2245753">
                <a:moveTo>
                  <a:pt x="0" y="0"/>
                </a:moveTo>
                <a:lnTo>
                  <a:pt x="3769950" y="0"/>
                </a:lnTo>
                <a:lnTo>
                  <a:pt x="3769950" y="2245753"/>
                </a:lnTo>
                <a:lnTo>
                  <a:pt x="0" y="2245753"/>
                </a:lnTo>
                <a:close/>
              </a:path>
            </a:pathLst>
          </a:custGeom>
        </p:spPr>
      </p:pic>
      <p:pic>
        <p:nvPicPr>
          <p:cNvPr id="4" name="Graphic 3">
            <a:extLst>
              <a:ext uri="{FF2B5EF4-FFF2-40B4-BE49-F238E27FC236}">
                <a16:creationId xmlns:a16="http://schemas.microsoft.com/office/drawing/2014/main" id="{F7D965D3-2ED5-0347-F848-6C2A1D36AEB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55513" b="14154"/>
          <a:stretch>
            <a:fillRect/>
          </a:stretch>
        </p:blipFill>
        <p:spPr>
          <a:xfrm>
            <a:off x="9141088" y="970666"/>
            <a:ext cx="3050912" cy="5887335"/>
          </a:xfrm>
          <a:custGeom>
            <a:avLst/>
            <a:gdLst>
              <a:gd name="connsiteX0" fmla="*/ 0 w 3050912"/>
              <a:gd name="connsiteY0" fmla="*/ 0 h 5887335"/>
              <a:gd name="connsiteX1" fmla="*/ 3050912 w 3050912"/>
              <a:gd name="connsiteY1" fmla="*/ 0 h 5887335"/>
              <a:gd name="connsiteX2" fmla="*/ 3050912 w 3050912"/>
              <a:gd name="connsiteY2" fmla="*/ 5887335 h 5887335"/>
              <a:gd name="connsiteX3" fmla="*/ 0 w 3050912"/>
              <a:gd name="connsiteY3" fmla="*/ 5887335 h 5887335"/>
            </a:gdLst>
            <a:ahLst/>
            <a:cxnLst>
              <a:cxn ang="0">
                <a:pos x="connsiteX0" y="connsiteY0"/>
              </a:cxn>
              <a:cxn ang="0">
                <a:pos x="connsiteX1" y="connsiteY1"/>
              </a:cxn>
              <a:cxn ang="0">
                <a:pos x="connsiteX2" y="connsiteY2"/>
              </a:cxn>
              <a:cxn ang="0">
                <a:pos x="connsiteX3" y="connsiteY3"/>
              </a:cxn>
            </a:cxnLst>
            <a:rect l="l" t="t" r="r" b="b"/>
            <a:pathLst>
              <a:path w="3050912" h="5887335">
                <a:moveTo>
                  <a:pt x="0" y="0"/>
                </a:moveTo>
                <a:lnTo>
                  <a:pt x="3050912" y="0"/>
                </a:lnTo>
                <a:lnTo>
                  <a:pt x="3050912" y="5887335"/>
                </a:lnTo>
                <a:lnTo>
                  <a:pt x="0" y="5887335"/>
                </a:lnTo>
                <a:close/>
              </a:path>
            </a:pathLst>
          </a:custGeom>
        </p:spPr>
      </p:pic>
      <p:sp>
        <p:nvSpPr>
          <p:cNvPr id="20" name="Title 1">
            <a:extLst>
              <a:ext uri="{FF2B5EF4-FFF2-40B4-BE49-F238E27FC236}">
                <a16:creationId xmlns:a16="http://schemas.microsoft.com/office/drawing/2014/main" id="{1CBEC63C-AA69-807D-2A93-BC45B1BDF641}"/>
              </a:ext>
            </a:extLst>
          </p:cNvPr>
          <p:cNvSpPr>
            <a:spLocks noGrp="1"/>
          </p:cNvSpPr>
          <p:nvPr>
            <p:ph type="title" hasCustomPrompt="1"/>
          </p:nvPr>
        </p:nvSpPr>
        <p:spPr>
          <a:xfrm>
            <a:off x="811184" y="621973"/>
            <a:ext cx="6275416" cy="1828800"/>
          </a:xfrm>
        </p:spPr>
        <p:txBody>
          <a:bodyPr lIns="0" tIns="0" rIns="0" bIns="0">
            <a:noAutofit/>
          </a:bodyPr>
          <a:lstStyle/>
          <a:p>
            <a:r>
              <a:rPr lang="en-US" dirty="0"/>
              <a:t>Click to add title</a:t>
            </a:r>
          </a:p>
        </p:txBody>
      </p:sp>
      <p:sp>
        <p:nvSpPr>
          <p:cNvPr id="5" name="Oval 4">
            <a:extLst>
              <a:ext uri="{FF2B5EF4-FFF2-40B4-BE49-F238E27FC236}">
                <a16:creationId xmlns:a16="http://schemas.microsoft.com/office/drawing/2014/main" id="{CFE945C7-CAAC-C9B4-0B56-EC62E53C8DB6}"/>
              </a:ext>
              <a:ext uri="{C183D7F6-B498-43B3-948B-1728B52AA6E4}">
                <adec:decorative xmlns:adec="http://schemas.microsoft.com/office/drawing/2017/decorative" val="1"/>
              </a:ext>
            </a:extLst>
          </p:cNvPr>
          <p:cNvSpPr/>
          <p:nvPr userDrawn="1"/>
        </p:nvSpPr>
        <p:spPr>
          <a:xfrm>
            <a:off x="8282467" y="5439854"/>
            <a:ext cx="1096391" cy="109639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4">
            <a:extLst>
              <a:ext uri="{FF2B5EF4-FFF2-40B4-BE49-F238E27FC236}">
                <a16:creationId xmlns:a16="http://schemas.microsoft.com/office/drawing/2014/main" id="{E58C5299-758C-70DA-D929-E0BC719E9A78}"/>
              </a:ext>
              <a:ext uri="{C183D7F6-B498-43B3-948B-1728B52AA6E4}">
                <adec:decorative xmlns:adec="http://schemas.microsoft.com/office/drawing/2017/decorative" val="1"/>
              </a:ext>
            </a:extLst>
          </p:cNvPr>
          <p:cNvSpPr/>
          <p:nvPr userDrawn="1"/>
        </p:nvSpPr>
        <p:spPr>
          <a:xfrm>
            <a:off x="9616629" y="3758740"/>
            <a:ext cx="2130921" cy="2130921"/>
          </a:xfrm>
          <a:custGeom>
            <a:avLst/>
            <a:gdLst>
              <a:gd name="connsiteX0" fmla="*/ 1346200 w 2692400"/>
              <a:gd name="connsiteY0" fmla="*/ 0 h 2692400"/>
              <a:gd name="connsiteX1" fmla="*/ 2692400 w 2692400"/>
              <a:gd name="connsiteY1" fmla="*/ 1346200 h 2692400"/>
              <a:gd name="connsiteX2" fmla="*/ 1346200 w 2692400"/>
              <a:gd name="connsiteY2" fmla="*/ 2692400 h 2692400"/>
              <a:gd name="connsiteX3" fmla="*/ 0 w 2692400"/>
              <a:gd name="connsiteY3" fmla="*/ 1346200 h 2692400"/>
              <a:gd name="connsiteX4" fmla="*/ 1346200 w 2692400"/>
              <a:gd name="connsiteY4" fmla="*/ 0 h 2692400"/>
              <a:gd name="connsiteX5" fmla="*/ 1346199 w 2692400"/>
              <a:gd name="connsiteY5" fmla="*/ 457130 h 2692400"/>
              <a:gd name="connsiteX6" fmla="*/ 457130 w 2692400"/>
              <a:gd name="connsiteY6" fmla="*/ 1346199 h 2692400"/>
              <a:gd name="connsiteX7" fmla="*/ 1346199 w 2692400"/>
              <a:gd name="connsiteY7" fmla="*/ 2235268 h 2692400"/>
              <a:gd name="connsiteX8" fmla="*/ 2235268 w 2692400"/>
              <a:gd name="connsiteY8" fmla="*/ 1346199 h 2692400"/>
              <a:gd name="connsiteX9" fmla="*/ 1346199 w 2692400"/>
              <a:gd name="connsiteY9" fmla="*/ 457130 h 26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400" h="2692400">
                <a:moveTo>
                  <a:pt x="1346200" y="0"/>
                </a:moveTo>
                <a:cubicBezTo>
                  <a:pt x="2089686" y="0"/>
                  <a:pt x="2692400" y="602714"/>
                  <a:pt x="2692400" y="1346200"/>
                </a:cubicBezTo>
                <a:cubicBezTo>
                  <a:pt x="2692400" y="2089686"/>
                  <a:pt x="2089686" y="2692400"/>
                  <a:pt x="1346200" y="2692400"/>
                </a:cubicBezTo>
                <a:cubicBezTo>
                  <a:pt x="602714" y="2692400"/>
                  <a:pt x="0" y="2089686"/>
                  <a:pt x="0" y="1346200"/>
                </a:cubicBezTo>
                <a:cubicBezTo>
                  <a:pt x="0" y="602714"/>
                  <a:pt x="602714" y="0"/>
                  <a:pt x="1346200" y="0"/>
                </a:cubicBezTo>
                <a:close/>
                <a:moveTo>
                  <a:pt x="1346199" y="457130"/>
                </a:moveTo>
                <a:cubicBezTo>
                  <a:pt x="855180" y="457130"/>
                  <a:pt x="457130" y="855180"/>
                  <a:pt x="457130" y="1346199"/>
                </a:cubicBezTo>
                <a:cubicBezTo>
                  <a:pt x="457130" y="1837218"/>
                  <a:pt x="855180" y="2235268"/>
                  <a:pt x="1346199" y="2235268"/>
                </a:cubicBezTo>
                <a:cubicBezTo>
                  <a:pt x="1837218" y="2235268"/>
                  <a:pt x="2235268" y="1837218"/>
                  <a:pt x="2235268" y="1346199"/>
                </a:cubicBezTo>
                <a:cubicBezTo>
                  <a:pt x="2235268" y="855180"/>
                  <a:pt x="1837218" y="457130"/>
                  <a:pt x="1346199" y="457130"/>
                </a:cubicBezTo>
                <a:close/>
              </a:path>
            </a:pathLst>
          </a:custGeom>
          <a:solidFill>
            <a:srgbClr val="D5DE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Content Placeholder 5">
            <a:extLst>
              <a:ext uri="{FF2B5EF4-FFF2-40B4-BE49-F238E27FC236}">
                <a16:creationId xmlns:a16="http://schemas.microsoft.com/office/drawing/2014/main" id="{F7A4C6AC-F9E8-412E-2D6B-9FDD07ADDE72}"/>
              </a:ext>
            </a:extLst>
          </p:cNvPr>
          <p:cNvSpPr>
            <a:spLocks noGrp="1"/>
          </p:cNvSpPr>
          <p:nvPr>
            <p:ph sz="quarter" idx="18" hasCustomPrompt="1"/>
          </p:nvPr>
        </p:nvSpPr>
        <p:spPr>
          <a:xfrm>
            <a:off x="810330" y="2771566"/>
            <a:ext cx="6275387" cy="3271324"/>
          </a:xfrm>
        </p:spPr>
        <p:txBody>
          <a:bodyPr lIns="0"/>
          <a:lstStyle>
            <a:lvl1pPr marL="0" indent="0">
              <a:buNone/>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Picture Placeholder 31">
            <a:extLst>
              <a:ext uri="{FF2B5EF4-FFF2-40B4-BE49-F238E27FC236}">
                <a16:creationId xmlns:a16="http://schemas.microsoft.com/office/drawing/2014/main" id="{C0463C33-FF99-2443-BE5D-682AC8CB8B70}"/>
              </a:ext>
            </a:extLst>
          </p:cNvPr>
          <p:cNvSpPr>
            <a:spLocks noGrp="1"/>
          </p:cNvSpPr>
          <p:nvPr>
            <p:ph type="pic" sz="quarter" idx="17"/>
          </p:nvPr>
        </p:nvSpPr>
        <p:spPr>
          <a:xfrm>
            <a:off x="7709054" y="459137"/>
            <a:ext cx="4126800" cy="4126800"/>
          </a:xfrm>
          <a:custGeom>
            <a:avLst/>
            <a:gdLst>
              <a:gd name="connsiteX0" fmla="*/ 2063400 w 4126800"/>
              <a:gd name="connsiteY0" fmla="*/ 0 h 4126800"/>
              <a:gd name="connsiteX1" fmla="*/ 4126800 w 4126800"/>
              <a:gd name="connsiteY1" fmla="*/ 2063400 h 4126800"/>
              <a:gd name="connsiteX2" fmla="*/ 2063400 w 4126800"/>
              <a:gd name="connsiteY2" fmla="*/ 4126800 h 4126800"/>
              <a:gd name="connsiteX3" fmla="*/ 0 w 4126800"/>
              <a:gd name="connsiteY3" fmla="*/ 2063400 h 4126800"/>
              <a:gd name="connsiteX4" fmla="*/ 2063400 w 4126800"/>
              <a:gd name="connsiteY4" fmla="*/ 0 h 412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6800" h="4126800">
                <a:moveTo>
                  <a:pt x="2063400" y="0"/>
                </a:moveTo>
                <a:cubicBezTo>
                  <a:pt x="3202984" y="0"/>
                  <a:pt x="4126800" y="923816"/>
                  <a:pt x="4126800" y="2063400"/>
                </a:cubicBezTo>
                <a:cubicBezTo>
                  <a:pt x="4126800" y="3202984"/>
                  <a:pt x="3202984" y="4126800"/>
                  <a:pt x="2063400" y="4126800"/>
                </a:cubicBezTo>
                <a:cubicBezTo>
                  <a:pt x="923816" y="4126800"/>
                  <a:pt x="0" y="3202984"/>
                  <a:pt x="0" y="2063400"/>
                </a:cubicBezTo>
                <a:cubicBezTo>
                  <a:pt x="0" y="923816"/>
                  <a:pt x="923816" y="0"/>
                  <a:pt x="2063400" y="0"/>
                </a:cubicBezTo>
                <a:close/>
              </a:path>
            </a:pathLst>
          </a:custGeom>
        </p:spPr>
        <p:txBody>
          <a:bodyPr wrap="square" tIns="731520">
            <a:noAutofit/>
          </a:bodyPr>
          <a:lstStyle>
            <a:lvl1pPr marL="0" indent="0" algn="ctr">
              <a:buNone/>
              <a:defRPr sz="1600"/>
            </a:lvl1pPr>
          </a:lstStyle>
          <a:p>
            <a:r>
              <a:rPr lang="en-US" dirty="0"/>
              <a:t>Click icon to add picture</a:t>
            </a:r>
          </a:p>
        </p:txBody>
      </p:sp>
      <p:sp>
        <p:nvSpPr>
          <p:cNvPr id="7" name="Footer Placeholder 6">
            <a:extLst>
              <a:ext uri="{FF2B5EF4-FFF2-40B4-BE49-F238E27FC236}">
                <a16:creationId xmlns:a16="http://schemas.microsoft.com/office/drawing/2014/main" id="{C36FD22D-E552-7707-178A-C415B32A8553}"/>
              </a:ext>
            </a:extLst>
          </p:cNvPr>
          <p:cNvSpPr>
            <a:spLocks noGrp="1"/>
          </p:cNvSpPr>
          <p:nvPr>
            <p:ph type="ftr" sz="quarter" idx="10"/>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DCF2C4E6-14A3-F03B-CAE2-C92DC19E79C7}"/>
              </a:ext>
            </a:extLst>
          </p:cNvPr>
          <p:cNvSpPr>
            <a:spLocks noGrp="1"/>
          </p:cNvSpPr>
          <p:nvPr>
            <p:ph type="sldNum" sz="quarter" idx="11"/>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65001726"/>
      </p:ext>
    </p:extLst>
  </p:cSld>
  <p:clrMapOvr>
    <a:masterClrMapping/>
  </p:clrMapOvr>
  <p:extLst>
    <p:ext uri="{DCECCB84-F9BA-43D5-87BE-67443E8EF086}">
      <p15:sldGuideLst xmlns:p15="http://schemas.microsoft.com/office/powerpoint/2012/main">
        <p15:guide id="1" pos="3840">
          <p15:clr>
            <a:srgbClr val="FBAE40"/>
          </p15:clr>
        </p15:guide>
        <p15:guide id="2" orient="horz" pos="1008">
          <p15:clr>
            <a:srgbClr val="FBAE40"/>
          </p15:clr>
        </p15:guide>
        <p15:guide id="3" orient="horz" pos="1560">
          <p15:clr>
            <a:srgbClr val="FBAE40"/>
          </p15:clr>
        </p15:guide>
        <p15:guide id="4" pos="312">
          <p15:clr>
            <a:srgbClr val="FBAE40"/>
          </p15:clr>
        </p15:guide>
        <p15:guide id="5" pos="816">
          <p15:clr>
            <a:srgbClr val="FBAE40"/>
          </p15:clr>
        </p15:guide>
        <p15:guide id="6" pos="633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Content 3">
    <p:bg>
      <p:bgPr>
        <a:solidFill>
          <a:schemeClr val="accent3"/>
        </a:solid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8AC6985-AA41-BCAE-CEDF-E736D973B5FF}"/>
              </a:ext>
            </a:extLst>
          </p:cNvPr>
          <p:cNvSpPr>
            <a:spLocks noGrp="1"/>
          </p:cNvSpPr>
          <p:nvPr>
            <p:ph type="ctrTitle"/>
          </p:nvPr>
        </p:nvSpPr>
        <p:spPr>
          <a:xfrm>
            <a:off x="811184" y="612647"/>
            <a:ext cx="10002589" cy="3657600"/>
          </a:xfrm>
        </p:spPr>
        <p:txBody>
          <a:bodyPr lIns="0" tIns="0" rIns="0" bIns="0" anchor="b">
            <a:noAutofit/>
          </a:bodyPr>
          <a:lstStyle>
            <a:lvl1pPr marL="0" algn="l">
              <a:lnSpc>
                <a:spcPct val="90000"/>
              </a:lnSpc>
              <a:spcBef>
                <a:spcPts val="0"/>
              </a:spcBef>
              <a:spcAft>
                <a:spcPts val="0"/>
              </a:spcAft>
              <a:defRPr sz="7000"/>
            </a:lvl1pPr>
          </a:lstStyle>
          <a:p>
            <a:r>
              <a:rPr lang="en-US"/>
              <a:t>Click to edit Master title style</a:t>
            </a:r>
            <a:endParaRPr lang="en-US" dirty="0"/>
          </a:p>
        </p:txBody>
      </p:sp>
      <p:sp>
        <p:nvSpPr>
          <p:cNvPr id="19" name="Subtitle 2">
            <a:extLst>
              <a:ext uri="{FF2B5EF4-FFF2-40B4-BE49-F238E27FC236}">
                <a16:creationId xmlns:a16="http://schemas.microsoft.com/office/drawing/2014/main" id="{A7B85660-94E4-85D1-95CA-415513A0355F}"/>
              </a:ext>
            </a:extLst>
          </p:cNvPr>
          <p:cNvSpPr>
            <a:spLocks noGrp="1"/>
          </p:cNvSpPr>
          <p:nvPr>
            <p:ph type="subTitle" idx="1" hasCustomPrompt="1"/>
          </p:nvPr>
        </p:nvSpPr>
        <p:spPr>
          <a:xfrm>
            <a:off x="811185" y="4724033"/>
            <a:ext cx="7000972" cy="1709423"/>
          </a:xfrm>
        </p:spPr>
        <p:txBody>
          <a:bodyPr lIns="0" tIns="0" rIns="0" bIns="0">
            <a:noAutofit/>
          </a:bodyPr>
          <a:lstStyle>
            <a:lvl1pPr marL="0" indent="0" algn="l">
              <a:buNone/>
              <a:defRPr sz="2400" b="1" i="0">
                <a:solidFill>
                  <a:schemeClr val="accent4"/>
                </a:solidFill>
                <a:latin typeface="+mj-lt"/>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grpSp>
        <p:nvGrpSpPr>
          <p:cNvPr id="2" name="Group 1">
            <a:extLst>
              <a:ext uri="{FF2B5EF4-FFF2-40B4-BE49-F238E27FC236}">
                <a16:creationId xmlns:a16="http://schemas.microsoft.com/office/drawing/2014/main" id="{1DCAF5C0-1B51-02B5-924D-230575353A0B}"/>
              </a:ext>
              <a:ext uri="{C183D7F6-B498-43B3-948B-1728B52AA6E4}">
                <adec:decorative xmlns:adec="http://schemas.microsoft.com/office/drawing/2017/decorative" val="1"/>
              </a:ext>
            </a:extLst>
          </p:cNvPr>
          <p:cNvGrpSpPr/>
          <p:nvPr userDrawn="1"/>
        </p:nvGrpSpPr>
        <p:grpSpPr>
          <a:xfrm rot="10800000">
            <a:off x="9829617" y="4724034"/>
            <a:ext cx="2133966" cy="2133966"/>
            <a:chOff x="9654699" y="2229295"/>
            <a:chExt cx="2133966" cy="2133966"/>
          </a:xfrm>
        </p:grpSpPr>
        <p:sp>
          <p:nvSpPr>
            <p:cNvPr id="3" name="Freeform 11">
              <a:extLst>
                <a:ext uri="{FF2B5EF4-FFF2-40B4-BE49-F238E27FC236}">
                  <a16:creationId xmlns:a16="http://schemas.microsoft.com/office/drawing/2014/main" id="{41AAE8D5-8E6A-7CBE-9018-DD8F3493D049}"/>
                </a:ext>
              </a:extLst>
            </p:cNvPr>
            <p:cNvSpPr/>
            <p:nvPr/>
          </p:nvSpPr>
          <p:spPr>
            <a:xfrm>
              <a:off x="9655348" y="3309113"/>
              <a:ext cx="2132669" cy="1054148"/>
            </a:xfrm>
            <a:custGeom>
              <a:avLst/>
              <a:gdLst>
                <a:gd name="connsiteX0" fmla="*/ 1345382 w 2690764"/>
                <a:gd name="connsiteY0" fmla="*/ 0 h 1330006"/>
                <a:gd name="connsiteX1" fmla="*/ 2684632 w 2690764"/>
                <a:gd name="connsiteY1" fmla="*/ 1208559 h 1330006"/>
                <a:gd name="connsiteX2" fmla="*/ 2690764 w 2690764"/>
                <a:gd name="connsiteY2" fmla="*/ 1330006 h 1330006"/>
                <a:gd name="connsiteX3" fmla="*/ 0 w 2690764"/>
                <a:gd name="connsiteY3" fmla="*/ 1330006 h 1330006"/>
                <a:gd name="connsiteX4" fmla="*/ 6132 w 2690764"/>
                <a:gd name="connsiteY4" fmla="*/ 1208559 h 1330006"/>
                <a:gd name="connsiteX5" fmla="*/ 1345382 w 2690764"/>
                <a:gd name="connsiteY5" fmla="*/ 0 h 133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0764" h="1330006">
                  <a:moveTo>
                    <a:pt x="1345382" y="0"/>
                  </a:moveTo>
                  <a:cubicBezTo>
                    <a:pt x="2042400" y="0"/>
                    <a:pt x="2615693" y="529729"/>
                    <a:pt x="2684632" y="1208559"/>
                  </a:cubicBezTo>
                  <a:lnTo>
                    <a:pt x="2690764" y="1330006"/>
                  </a:lnTo>
                  <a:lnTo>
                    <a:pt x="0" y="1330006"/>
                  </a:lnTo>
                  <a:lnTo>
                    <a:pt x="6132" y="1208559"/>
                  </a:lnTo>
                  <a:cubicBezTo>
                    <a:pt x="75071" y="529729"/>
                    <a:pt x="648364" y="0"/>
                    <a:pt x="134538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12">
              <a:extLst>
                <a:ext uri="{FF2B5EF4-FFF2-40B4-BE49-F238E27FC236}">
                  <a16:creationId xmlns:a16="http://schemas.microsoft.com/office/drawing/2014/main" id="{C694532E-B147-38A2-55EE-24483385016A}"/>
                </a:ext>
              </a:extLst>
            </p:cNvPr>
            <p:cNvSpPr/>
            <p:nvPr/>
          </p:nvSpPr>
          <p:spPr>
            <a:xfrm>
              <a:off x="9654699" y="2229295"/>
              <a:ext cx="2133966" cy="1079818"/>
            </a:xfrm>
            <a:custGeom>
              <a:avLst/>
              <a:gdLst>
                <a:gd name="connsiteX0" fmla="*/ 818 w 2692400"/>
                <a:gd name="connsiteY0" fmla="*/ 0 h 1362394"/>
                <a:gd name="connsiteX1" fmla="*/ 2691582 w 2692400"/>
                <a:gd name="connsiteY1" fmla="*/ 0 h 1362394"/>
                <a:gd name="connsiteX2" fmla="*/ 2692400 w 2692400"/>
                <a:gd name="connsiteY2" fmla="*/ 16194 h 1362394"/>
                <a:gd name="connsiteX3" fmla="*/ 1346200 w 2692400"/>
                <a:gd name="connsiteY3" fmla="*/ 1362394 h 1362394"/>
                <a:gd name="connsiteX4" fmla="*/ 0 w 2692400"/>
                <a:gd name="connsiteY4" fmla="*/ 16194 h 1362394"/>
                <a:gd name="connsiteX5" fmla="*/ 818 w 2692400"/>
                <a:gd name="connsiteY5" fmla="*/ 0 h 136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1362394">
                  <a:moveTo>
                    <a:pt x="818" y="0"/>
                  </a:moveTo>
                  <a:lnTo>
                    <a:pt x="2691582" y="0"/>
                  </a:lnTo>
                  <a:lnTo>
                    <a:pt x="2692400" y="16194"/>
                  </a:lnTo>
                  <a:cubicBezTo>
                    <a:pt x="2692400" y="759680"/>
                    <a:pt x="2089686" y="1362394"/>
                    <a:pt x="1346200" y="1362394"/>
                  </a:cubicBezTo>
                  <a:cubicBezTo>
                    <a:pt x="602714" y="1362394"/>
                    <a:pt x="0" y="759680"/>
                    <a:pt x="0" y="16194"/>
                  </a:cubicBezTo>
                  <a:lnTo>
                    <a:pt x="81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5" name="Graphic 4">
            <a:extLst>
              <a:ext uri="{FF2B5EF4-FFF2-40B4-BE49-F238E27FC236}">
                <a16:creationId xmlns:a16="http://schemas.microsoft.com/office/drawing/2014/main" id="{114B3BE5-2D39-542C-00BB-A940C568E4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52884" r="34757"/>
          <a:stretch>
            <a:fillRect/>
          </a:stretch>
        </p:blipFill>
        <p:spPr>
          <a:xfrm>
            <a:off x="7717670" y="0"/>
            <a:ext cx="4474331" cy="3231221"/>
          </a:xfrm>
          <a:custGeom>
            <a:avLst/>
            <a:gdLst>
              <a:gd name="connsiteX0" fmla="*/ 0 w 4474331"/>
              <a:gd name="connsiteY0" fmla="*/ 0 h 3231221"/>
              <a:gd name="connsiteX1" fmla="*/ 4474331 w 4474331"/>
              <a:gd name="connsiteY1" fmla="*/ 0 h 3231221"/>
              <a:gd name="connsiteX2" fmla="*/ 4474331 w 4474331"/>
              <a:gd name="connsiteY2" fmla="*/ 3231221 h 3231221"/>
              <a:gd name="connsiteX3" fmla="*/ 0 w 4474331"/>
              <a:gd name="connsiteY3" fmla="*/ 3231221 h 3231221"/>
            </a:gdLst>
            <a:ahLst/>
            <a:cxnLst>
              <a:cxn ang="0">
                <a:pos x="connsiteX0" y="connsiteY0"/>
              </a:cxn>
              <a:cxn ang="0">
                <a:pos x="connsiteX1" y="connsiteY1"/>
              </a:cxn>
              <a:cxn ang="0">
                <a:pos x="connsiteX2" y="connsiteY2"/>
              </a:cxn>
              <a:cxn ang="0">
                <a:pos x="connsiteX3" y="connsiteY3"/>
              </a:cxn>
            </a:cxnLst>
            <a:rect l="l" t="t" r="r" b="b"/>
            <a:pathLst>
              <a:path w="4474331" h="3231221">
                <a:moveTo>
                  <a:pt x="0" y="0"/>
                </a:moveTo>
                <a:lnTo>
                  <a:pt x="4474331" y="0"/>
                </a:lnTo>
                <a:lnTo>
                  <a:pt x="4474331" y="3231221"/>
                </a:lnTo>
                <a:lnTo>
                  <a:pt x="0" y="3231221"/>
                </a:lnTo>
                <a:close/>
              </a:path>
            </a:pathLst>
          </a:custGeom>
        </p:spPr>
      </p:pic>
    </p:spTree>
    <p:extLst>
      <p:ext uri="{BB962C8B-B14F-4D97-AF65-F5344CB8AC3E}">
        <p14:creationId xmlns:p14="http://schemas.microsoft.com/office/powerpoint/2010/main" val="10905463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11185" y="629469"/>
            <a:ext cx="8961120" cy="5599062"/>
          </a:xfrm>
        </p:spPr>
        <p:txBody>
          <a:bodyPr lIns="0" tIns="0" rIns="0" bIns="0" anchor="ctr">
            <a:noAutofit/>
          </a:bodyPr>
          <a:lstStyle>
            <a:lvl1pPr marL="0" algn="l">
              <a:lnSpc>
                <a:spcPct val="80000"/>
              </a:lnSpc>
              <a:spcBef>
                <a:spcPts val="0"/>
              </a:spcBef>
              <a:spcAft>
                <a:spcPts val="0"/>
              </a:spcAft>
              <a:defRPr sz="7000"/>
            </a:lvl1pPr>
          </a:lstStyle>
          <a:p>
            <a:r>
              <a:rPr lang="en-US" dirty="0"/>
              <a:t>Click to add title</a:t>
            </a:r>
          </a:p>
        </p:txBody>
      </p:sp>
      <p:sp>
        <p:nvSpPr>
          <p:cNvPr id="6" name="Freeform 5">
            <a:extLst>
              <a:ext uri="{FF2B5EF4-FFF2-40B4-BE49-F238E27FC236}">
                <a16:creationId xmlns:a16="http://schemas.microsoft.com/office/drawing/2014/main" id="{CA65DB93-2357-6899-3DDD-DC79C877ADA2}"/>
              </a:ext>
              <a:ext uri="{C183D7F6-B498-43B3-948B-1728B52AA6E4}">
                <adec:decorative xmlns:adec="http://schemas.microsoft.com/office/drawing/2017/decorative" val="1"/>
              </a:ext>
            </a:extLst>
          </p:cNvPr>
          <p:cNvSpPr/>
          <p:nvPr userDrawn="1"/>
        </p:nvSpPr>
        <p:spPr>
          <a:xfrm>
            <a:off x="9729533" y="5801722"/>
            <a:ext cx="2115210" cy="1056278"/>
          </a:xfrm>
          <a:custGeom>
            <a:avLst/>
            <a:gdLst>
              <a:gd name="connsiteX0" fmla="*/ 1057605 w 2115210"/>
              <a:gd name="connsiteY0" fmla="*/ 0 h 1056278"/>
              <a:gd name="connsiteX1" fmla="*/ 2109820 w 2115210"/>
              <a:gd name="connsiteY1" fmla="*/ 949535 h 1056278"/>
              <a:gd name="connsiteX2" fmla="*/ 2115210 w 2115210"/>
              <a:gd name="connsiteY2" fmla="*/ 1056278 h 1056278"/>
              <a:gd name="connsiteX3" fmla="*/ 0 w 2115210"/>
              <a:gd name="connsiteY3" fmla="*/ 1056278 h 1056278"/>
              <a:gd name="connsiteX4" fmla="*/ 5390 w 2115210"/>
              <a:gd name="connsiteY4" fmla="*/ 949535 h 1056278"/>
              <a:gd name="connsiteX5" fmla="*/ 1057605 w 2115210"/>
              <a:gd name="connsiteY5" fmla="*/ 0 h 10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5210" h="1056278">
                <a:moveTo>
                  <a:pt x="1057605" y="0"/>
                </a:moveTo>
                <a:cubicBezTo>
                  <a:pt x="1605234" y="0"/>
                  <a:pt x="2055657" y="416196"/>
                  <a:pt x="2109820" y="949535"/>
                </a:cubicBezTo>
                <a:lnTo>
                  <a:pt x="2115210" y="1056278"/>
                </a:lnTo>
                <a:lnTo>
                  <a:pt x="0" y="1056278"/>
                </a:lnTo>
                <a:lnTo>
                  <a:pt x="5390" y="949535"/>
                </a:lnTo>
                <a:cubicBezTo>
                  <a:pt x="59553" y="416196"/>
                  <a:pt x="509976" y="0"/>
                  <a:pt x="1057605"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1" name="Object 1">
            <a:extLst>
              <a:ext uri="{FF2B5EF4-FFF2-40B4-BE49-F238E27FC236}">
                <a16:creationId xmlns:a16="http://schemas.microsoft.com/office/drawing/2014/main" id="{056E6431-5C32-6197-AA1B-37637943138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999852" y="0"/>
            <a:ext cx="1574573" cy="3954463"/>
          </a:xfrm>
          <a:prstGeom prst="rect">
            <a:avLst/>
          </a:prstGeom>
        </p:spPr>
      </p:pic>
    </p:spTree>
    <p:extLst>
      <p:ext uri="{BB962C8B-B14F-4D97-AF65-F5344CB8AC3E}">
        <p14:creationId xmlns:p14="http://schemas.microsoft.com/office/powerpoint/2010/main" val="1956312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042B0DB6-F5C7-45FB-8CF3-31B45F9C2DAC}" type="datetimeFigureOut">
              <a:rPr lang="en-US" smtClean="0"/>
              <a:t>11/3/2025</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r>
              <a:rPr lang="en-US"/>
              <a:t>PRESENTATION TITLE</a:t>
            </a:r>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25518897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theme" Target="../theme/theme2.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theme" Target="../theme/theme3.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8" Type="http://schemas.openxmlformats.org/officeDocument/2006/relationships/slideLayout" Target="../slideLayouts/slideLayout54.xml"/><Relationship Id="rId3"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11/3/2025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PRESENTATION TITLE</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88153364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698" r:id="rId14"/>
    <p:sldLayoutId id="2147483699" r:id="rId15"/>
    <p:sldLayoutId id="2147483703" r:id="rId16"/>
    <p:sldLayoutId id="2147483705" r:id="rId17"/>
    <p:sldLayoutId id="2147483709" r:id="rId18"/>
    <p:sldLayoutId id="2147483649" r:id="rId19"/>
    <p:sldLayoutId id="2147483757" r:id="rId20"/>
    <p:sldLayoutId id="2147483722" r:id="rId21"/>
    <p:sldLayoutId id="2147483724" r:id="rId22"/>
    <p:sldLayoutId id="2147483725" r:id="rId23"/>
    <p:sldLayoutId id="2147483726" r:id="rId24"/>
    <p:sldLayoutId id="2147483727" r:id="rId25"/>
    <p:sldLayoutId id="2147483728" r:id="rId26"/>
    <p:sldLayoutId id="2147483729" r:id="rId27"/>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11/3/2025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PRESENTATION TITLE</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057559356"/>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11/3/2025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dirty="0"/>
              <a:t>PRESENTATION TITLE</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473794249"/>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 id="2147483813" r:id="rId35"/>
    <p:sldLayoutId id="2147483814" r:id="rId36"/>
    <p:sldLayoutId id="2147483815" r:id="rId37"/>
    <p:sldLayoutId id="2147483816" r:id="rId38"/>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serc-crsng.gc.ca/ResearchPortal-PortailDeRecherche/Instructions-Instructions/CGS_M-BESC_M_eng.asp#presentation_standards" TargetMode="External"/><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serc-crsng.gc.ca/NSERC-CRSNG/Policies-Politiques/EDI_guidance-Conseils_EDI_eng.asp"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cihr-irsc.gc.ca/e/52553.html"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ethics.gc.ca/eng/tcps2-eptc2_2018_chapter9-chapitre9.html" TargetMode="External"/><Relationship Id="rId3" Type="http://schemas.openxmlformats.org/officeDocument/2006/relationships/image" Target="../media/image17.jpeg"/><Relationship Id="rId7" Type="http://schemas.openxmlformats.org/officeDocument/2006/relationships/hyperlink" Target="https://www.sshrc-crsh.gc.ca/about-au_sujet/policies-politiques/statements-enonces/indigenous_research-recherche_autochtone-eng.aspx" TargetMode="External"/><Relationship Id="rId2" Type="http://schemas.openxmlformats.org/officeDocument/2006/relationships/hyperlink" Target="https://www.sshrc-crsh.gc.ca/society-societe/community-communite/indigenous_research-recherche_autochtone/index-eng.aspx" TargetMode="External"/><Relationship Id="rId1" Type="http://schemas.openxmlformats.org/officeDocument/2006/relationships/slideLayout" Target="../slideLayouts/slideLayout2.xml"/><Relationship Id="rId6" Type="http://schemas.openxmlformats.org/officeDocument/2006/relationships/hyperlink" Target="https://www.canada.ca/en/research-coordinating-committee/news/2022/04/crcc-announces-membership-leadership-circle.html" TargetMode="External"/><Relationship Id="rId5" Type="http://schemas.openxmlformats.org/officeDocument/2006/relationships/hyperlink" Target="https://www.sshrc-crsh.gc.ca/funding-financement/merit_review-evaluation_du_merite/guidelines_research-lignes_directrices_recherche-eng.aspx" TargetMode="External"/><Relationship Id="rId4" Type="http://schemas.openxmlformats.org/officeDocument/2006/relationships/hyperlink" Target="https://www.sshrc-crsh.gc.ca/funding-financement/programs-programmes/definitions-eng.aspx#a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www.cihr-irsc-igh-isfh.c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ihr-irsc.gc.ca/e/50836.html" TargetMode="External"/><Relationship Id="rId5" Type="http://schemas.openxmlformats.org/officeDocument/2006/relationships/image" Target="../media/image20.jfif"/><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nce-rce.gc.ca/AnnualMeeting-ReunionAnnuelle/2014/Presentations-Presentations/NCE-RCE/02-05-DavidPhipps.pdf" TargetMode="External"/><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hyperlink" Target="http://www.ktecop.ca/" TargetMode="External"/><Relationship Id="rId5" Type="http://schemas.openxmlformats.org/officeDocument/2006/relationships/hyperlink" Target="https://sshrc-crsh.canada.ca/en/funding/policies-regulations-and-guidelines/guidelines-effective-knowledge-mobilization.aspx#6"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https://www.nserc-crsng.gc.ca/ResearchPortal-PortailDeRecherche/Instructions-Instructions/CGS_M-BESC_M_eng.asp"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hyperlink" Target="https://www.nserc-crsng.gc.ca/Students-Etudiants/PG-CS/CGSD-BESCD_eng.asp"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s://www.nserc-crsng.gc.ca/NSERC-CRSNG/Policies-Politiques/assessment_of_contributions-evaluation_des_contributions_eng.asp" TargetMode="External"/><Relationship Id="rId7" Type="http://schemas.openxmlformats.org/officeDocument/2006/relationships/hyperlink" Target="https://cihr-irsc.gc.ca/e/51731.html"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cihr-irsc.gc.ca/e/50509.html" TargetMode="External"/><Relationship Id="rId5" Type="http://schemas.openxmlformats.org/officeDocument/2006/relationships/hyperlink" Target="https://sshrc-crsh.canada.ca/en/funding/policies-regulations-and-guidelines/guidelines-effective-research-training.aspx" TargetMode="External"/><Relationship Id="rId4" Type="http://schemas.openxmlformats.org/officeDocument/2006/relationships/hyperlink" Target="https://cihr-irsc.gc.ca/e/50517.html" TargetMode="External"/><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hyperlink" Target="mailto:graduatefinance@trentu.ca"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hyperlink" Target="https://portal-portail.nserc-crsng.gc.ca/" TargetMode="External"/><Relationship Id="rId2" Type="http://schemas.openxmlformats.org/officeDocument/2006/relationships/hyperlink" Target="https://www.nserc-crsng.gc.ca/Students-Etudiants/PG-CS/cgrsm-besrm_eng.asp#a6" TargetMode="External"/><Relationship Id="rId1" Type="http://schemas.openxmlformats.org/officeDocument/2006/relationships/slideLayout" Target="../slideLayouts/slideLayout54.xml"/><Relationship Id="rId5" Type="http://schemas.openxmlformats.org/officeDocument/2006/relationships/hyperlink" Target="https://ccv-cvc.ca/" TargetMode="External"/><Relationship Id="rId4" Type="http://schemas.openxmlformats.org/officeDocument/2006/relationships/hyperlink" Target="https://www.nserc-crsng.gc.ca/Students-Etudiants/CGSHarmonization-HarmonizationBESC_eng.asp"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ience.gc.ca/eic/site/063.nsf/eng/h_FEE7261A.html?OpenDocument" TargetMode="External"/><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hyperlink" Target="https://www.sshrc-crsh.gc.ca/funding-financement/apply-demande/background-renseignements/selecting_agency-choisir_organisme_subventionnaire-eng.aspx" TargetMode="External"/><Relationship Id="rId5" Type="http://schemas.openxmlformats.org/officeDocument/2006/relationships/hyperlink" Target="https://www.nserc-crsng.gc.ca/NSERC-CRSNG/policies-politiques/Addendum-Addenda_eng.asp" TargetMode="External"/><Relationship Id="rId4" Type="http://schemas.openxmlformats.org/officeDocument/2006/relationships/hyperlink" Target="https://cihr-irsc.gc.ca/e/7263.html"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www.nserc-crsng.gc.ca/ResearchPortal-PortailDeRecherche/standards_eng.asp"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www.nserc-crsng.gc.ca/ResearchPortal-PortailDeRecherche/standards_eng.asp#a1" TargetMode="External"/><Relationship Id="rId2" Type="http://schemas.openxmlformats.org/officeDocument/2006/relationships/hyperlink" Target="https://www.nserc-crsng.gc.ca/ResearchPortal-PortailDeRecherche/standards_eng.asp" TargetMode="External"/><Relationship Id="rId1" Type="http://schemas.openxmlformats.org/officeDocument/2006/relationships/slideLayout" Target="../slideLayouts/slideLayout5.xml"/><Relationship Id="rId6" Type="http://schemas.openxmlformats.org/officeDocument/2006/relationships/hyperlink" Target="https://www.nserc-crsng.gc.ca/ResearchPortal-PortailDeRecherche/standards_eng.asp#a4" TargetMode="External"/><Relationship Id="rId5" Type="http://schemas.openxmlformats.org/officeDocument/2006/relationships/hyperlink" Target="https://www.nserc-crsng.gc.ca/ResearchPortal-PortailDeRecherche/standards_eng.asp#a3" TargetMode="External"/><Relationship Id="rId4" Type="http://schemas.openxmlformats.org/officeDocument/2006/relationships/hyperlink" Target="https://www.nserc-crsng.gc.ca/ResearchPortal-PortailDeRecherche/standards_eng.asp#a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15D2-7F57-AF2A-38D7-558098789073}"/>
              </a:ext>
            </a:extLst>
          </p:cNvPr>
          <p:cNvSpPr>
            <a:spLocks noGrp="1"/>
          </p:cNvSpPr>
          <p:nvPr>
            <p:ph type="title"/>
          </p:nvPr>
        </p:nvSpPr>
        <p:spPr>
          <a:xfrm>
            <a:off x="227838" y="2048256"/>
            <a:ext cx="8440674" cy="1562100"/>
          </a:xfrm>
        </p:spPr>
        <p:txBody>
          <a:bodyPr vert="horz" lIns="274320" tIns="182880" rIns="274320" bIns="182880" rtlCol="0" anchor="ctr" anchorCtr="1">
            <a:normAutofit/>
          </a:bodyPr>
          <a:lstStyle/>
          <a:p>
            <a:r>
              <a:rPr lang="en-US" sz="2000" b="1" dirty="0">
                <a:solidFill>
                  <a:srgbClr val="262626"/>
                </a:solidFill>
              </a:rPr>
              <a:t>Scholarship Applications Fall 2025</a:t>
            </a:r>
            <a:br>
              <a:rPr lang="en-US" sz="2000" b="1" dirty="0">
                <a:solidFill>
                  <a:srgbClr val="262626"/>
                </a:solidFill>
              </a:rPr>
            </a:br>
            <a:r>
              <a:rPr lang="en-US" sz="2000" b="1" dirty="0">
                <a:solidFill>
                  <a:srgbClr val="262626"/>
                </a:solidFill>
              </a:rPr>
              <a:t>Outline of Proposed Research for </a:t>
            </a:r>
            <a:br>
              <a:rPr lang="en-US" sz="2000" b="1" dirty="0">
                <a:solidFill>
                  <a:srgbClr val="262626"/>
                </a:solidFill>
              </a:rPr>
            </a:br>
            <a:r>
              <a:rPr lang="en-US" sz="2000" b="1" dirty="0">
                <a:solidFill>
                  <a:srgbClr val="262626"/>
                </a:solidFill>
              </a:rPr>
              <a:t>Canada Graduate Research Scholarship~ Master’s Program </a:t>
            </a:r>
          </a:p>
        </p:txBody>
      </p:sp>
      <p:sp>
        <p:nvSpPr>
          <p:cNvPr id="3" name="TextBox 2">
            <a:extLst>
              <a:ext uri="{FF2B5EF4-FFF2-40B4-BE49-F238E27FC236}">
                <a16:creationId xmlns:a16="http://schemas.microsoft.com/office/drawing/2014/main" id="{126880E3-5630-70B5-195A-4546BBFBBA75}"/>
              </a:ext>
            </a:extLst>
          </p:cNvPr>
          <p:cNvSpPr txBox="1"/>
          <p:nvPr/>
        </p:nvSpPr>
        <p:spPr>
          <a:xfrm>
            <a:off x="227838" y="5356479"/>
            <a:ext cx="3008376" cy="923330"/>
          </a:xfrm>
          <a:prstGeom prst="rect">
            <a:avLst/>
          </a:prstGeom>
          <a:noFill/>
        </p:spPr>
        <p:txBody>
          <a:bodyPr wrap="square" rtlCol="0">
            <a:spAutoFit/>
          </a:bodyPr>
          <a:lstStyle/>
          <a:p>
            <a:r>
              <a:rPr lang="en-US" dirty="0"/>
              <a:t>Jane Rennie</a:t>
            </a:r>
          </a:p>
          <a:p>
            <a:r>
              <a:rPr lang="en-US" dirty="0"/>
              <a:t>Graduate Finance Officer</a:t>
            </a:r>
          </a:p>
          <a:p>
            <a:r>
              <a:rPr lang="en-US" dirty="0"/>
              <a:t>School of Graduate Studies</a:t>
            </a:r>
            <a:endParaRPr lang="en-CA" dirty="0"/>
          </a:p>
        </p:txBody>
      </p:sp>
      <p:pic>
        <p:nvPicPr>
          <p:cNvPr id="8" name="Picture 7">
            <a:extLst>
              <a:ext uri="{FF2B5EF4-FFF2-40B4-BE49-F238E27FC236}">
                <a16:creationId xmlns:a16="http://schemas.microsoft.com/office/drawing/2014/main" id="{82C48287-D58E-EA7E-0332-2743275DF44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657" y="380999"/>
            <a:ext cx="3229331" cy="5745206"/>
          </a:xfrm>
          <a:prstGeom prst="rect">
            <a:avLst/>
          </a:prstGeom>
          <a:ln w="28575">
            <a:solidFill>
              <a:schemeClr val="tx1"/>
            </a:solidFill>
          </a:ln>
        </p:spPr>
      </p:pic>
    </p:spTree>
    <p:extLst>
      <p:ext uri="{BB962C8B-B14F-4D97-AF65-F5344CB8AC3E}">
        <p14:creationId xmlns:p14="http://schemas.microsoft.com/office/powerpoint/2010/main" val="34214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AAD8E9-D880-3AAD-1547-8126D7A98FED}"/>
              </a:ext>
            </a:extLst>
          </p:cNvPr>
          <p:cNvSpPr>
            <a:spLocks noGrp="1"/>
          </p:cNvSpPr>
          <p:nvPr>
            <p:ph type="title"/>
          </p:nvPr>
        </p:nvSpPr>
        <p:spPr>
          <a:xfrm>
            <a:off x="2231136" y="467418"/>
            <a:ext cx="7729728" cy="1188720"/>
          </a:xfrm>
          <a:solidFill>
            <a:schemeClr val="bg1"/>
          </a:solidFill>
        </p:spPr>
        <p:txBody>
          <a:bodyPr vert="horz" lIns="182880" tIns="182880" rIns="182880" bIns="182880" rtlCol="0" anchor="ctr">
            <a:normAutofit/>
          </a:bodyPr>
          <a:lstStyle/>
          <a:p>
            <a:r>
              <a:rPr lang="en-US" dirty="0"/>
              <a:t>NSERC / SSHRC / CIHR </a:t>
            </a:r>
            <a:br>
              <a:rPr lang="en-US" dirty="0"/>
            </a:br>
            <a:r>
              <a:rPr lang="en-US"/>
              <a:t>CGrS</a:t>
            </a:r>
            <a:r>
              <a:rPr lang="en-US" dirty="0"/>
              <a:t> M Instructions</a:t>
            </a:r>
          </a:p>
        </p:txBody>
      </p:sp>
      <p:sp>
        <p:nvSpPr>
          <p:cNvPr id="5" name="TextBox 4">
            <a:extLst>
              <a:ext uri="{FF2B5EF4-FFF2-40B4-BE49-F238E27FC236}">
                <a16:creationId xmlns:a16="http://schemas.microsoft.com/office/drawing/2014/main" id="{D2BD3499-FD21-7DD4-1126-06611E60D0F9}"/>
              </a:ext>
            </a:extLst>
          </p:cNvPr>
          <p:cNvSpPr txBox="1"/>
          <p:nvPr/>
        </p:nvSpPr>
        <p:spPr>
          <a:xfrm>
            <a:off x="1706062" y="1843590"/>
            <a:ext cx="8779512" cy="3326928"/>
          </a:xfrm>
          <a:prstGeom prst="rect">
            <a:avLst/>
          </a:prstGeom>
        </p:spPr>
        <p:txBody>
          <a:bodyPr vert="horz" lIns="91440" tIns="45720" rIns="91440" bIns="45720" rtlCol="0">
            <a:normAutofit fontScale="92500"/>
          </a:bodyPr>
          <a:lstStyle/>
          <a:p>
            <a:pPr defTabSz="914400">
              <a:lnSpc>
                <a:spcPct val="90000"/>
              </a:lnSpc>
              <a:spcBef>
                <a:spcPts val="1000"/>
              </a:spcBef>
              <a:buClr>
                <a:schemeClr val="accent2"/>
              </a:buClr>
            </a:pPr>
            <a:r>
              <a:rPr lang="en-US" sz="1400" b="1" i="0" dirty="0">
                <a:solidFill>
                  <a:srgbClr val="404040"/>
                </a:solidFill>
                <a:effectLst/>
              </a:rPr>
              <a:t>Outline of proposed research </a:t>
            </a:r>
            <a:r>
              <a:rPr lang="en-US" sz="1400" b="0" i="0" dirty="0">
                <a:solidFill>
                  <a:srgbClr val="404040"/>
                </a:solidFill>
                <a:effectLst/>
              </a:rPr>
              <a:t>(one page maximum)</a:t>
            </a:r>
          </a:p>
          <a:p>
            <a:pPr marL="400050" indent="-228600" defTabSz="914400">
              <a:lnSpc>
                <a:spcPct val="90000"/>
              </a:lnSpc>
              <a:spcBef>
                <a:spcPts val="1000"/>
              </a:spcBef>
              <a:buClr>
                <a:schemeClr val="accent2"/>
              </a:buClr>
              <a:buFont typeface="Arial" panose="020B0604020202020204" pitchFamily="34" charset="0"/>
              <a:buChar char="•"/>
            </a:pPr>
            <a:r>
              <a:rPr lang="en-US" sz="1400" b="0" i="0" dirty="0">
                <a:solidFill>
                  <a:srgbClr val="404040"/>
                </a:solidFill>
                <a:effectLst/>
              </a:rPr>
              <a:t>Provide a detailed description of your proposed research project for the period during which you will hold the award. </a:t>
            </a:r>
          </a:p>
          <a:p>
            <a:pPr marL="400050" indent="-228600" defTabSz="914400">
              <a:lnSpc>
                <a:spcPct val="90000"/>
              </a:lnSpc>
              <a:spcBef>
                <a:spcPts val="1000"/>
              </a:spcBef>
              <a:buClr>
                <a:schemeClr val="accent2"/>
              </a:buClr>
              <a:buFont typeface="Arial" panose="020B0604020202020204" pitchFamily="34" charset="0"/>
              <a:buChar char="•"/>
            </a:pPr>
            <a:r>
              <a:rPr lang="en-US" sz="1400" b="0" i="0" dirty="0">
                <a:solidFill>
                  <a:srgbClr val="404040"/>
                </a:solidFill>
                <a:effectLst/>
              </a:rPr>
              <a:t>Be as specific as possible. </a:t>
            </a:r>
          </a:p>
          <a:p>
            <a:pPr marL="400050" indent="-228600" defTabSz="914400">
              <a:lnSpc>
                <a:spcPct val="90000"/>
              </a:lnSpc>
              <a:spcBef>
                <a:spcPts val="1000"/>
              </a:spcBef>
              <a:buClr>
                <a:schemeClr val="accent2"/>
              </a:buClr>
              <a:buFont typeface="Arial" panose="020B0604020202020204" pitchFamily="34" charset="0"/>
              <a:buChar char="•"/>
            </a:pPr>
            <a:r>
              <a:rPr lang="en-US" sz="1400" b="0" i="0" dirty="0">
                <a:solidFill>
                  <a:srgbClr val="404040"/>
                </a:solidFill>
                <a:effectLst/>
              </a:rPr>
              <a:t>Provide background information to position your proposed research within the context of current knowledge in the field.</a:t>
            </a:r>
          </a:p>
          <a:p>
            <a:pPr marL="400050" indent="-228600" defTabSz="914400">
              <a:lnSpc>
                <a:spcPct val="90000"/>
              </a:lnSpc>
              <a:spcBef>
                <a:spcPts val="1000"/>
              </a:spcBef>
              <a:buClr>
                <a:schemeClr val="accent2"/>
              </a:buClr>
              <a:buFont typeface="Arial" panose="020B0604020202020204" pitchFamily="34" charset="0"/>
              <a:buChar char="•"/>
            </a:pPr>
            <a:r>
              <a:rPr lang="en-US" sz="1400" b="0" i="0" dirty="0">
                <a:solidFill>
                  <a:srgbClr val="404040"/>
                </a:solidFill>
                <a:effectLst/>
              </a:rPr>
              <a:t>State the objectives and hypothesis and outline the experimental or theoretical approach to be taken (citing literature pertinent to the proposal) and the methods and procedures to be used. </a:t>
            </a:r>
          </a:p>
          <a:p>
            <a:pPr marL="400050" indent="-228600" defTabSz="914400">
              <a:lnSpc>
                <a:spcPct val="90000"/>
              </a:lnSpc>
              <a:spcBef>
                <a:spcPts val="1000"/>
              </a:spcBef>
              <a:buClr>
                <a:schemeClr val="accent2"/>
              </a:buClr>
              <a:buFont typeface="Arial" panose="020B0604020202020204" pitchFamily="34" charset="0"/>
              <a:buChar char="•"/>
            </a:pPr>
            <a:r>
              <a:rPr lang="en-US" sz="1400" b="0" i="0" dirty="0">
                <a:solidFill>
                  <a:srgbClr val="404040"/>
                </a:solidFill>
                <a:effectLst/>
              </a:rPr>
              <a:t>State the significance of the proposed research to a field or fields in the health sciences, natural sciences and/or engineering or social sciences and/or humanities, as appropriate.</a:t>
            </a:r>
            <a:r>
              <a:rPr kumimoji="0" lang="en-US" sz="1400" b="0" i="0" u="none" strike="noStrike" cap="none" spc="0" normalizeH="0" baseline="0" noProof="0" dirty="0">
                <a:ln>
                  <a:noFill/>
                </a:ln>
                <a:solidFill>
                  <a:srgbClr val="404040"/>
                </a:solidFill>
                <a:effectLst/>
                <a:uLnTx/>
                <a:uFillTx/>
              </a:rPr>
              <a:t> </a:t>
            </a:r>
          </a:p>
          <a:p>
            <a:pPr marL="400050" indent="-228600" defTabSz="914400">
              <a:lnSpc>
                <a:spcPct val="90000"/>
              </a:lnSpc>
              <a:spcBef>
                <a:spcPts val="1000"/>
              </a:spcBef>
              <a:buClr>
                <a:schemeClr val="accent2"/>
              </a:buClr>
              <a:buFont typeface="Arial" panose="020B0604020202020204" pitchFamily="34" charset="0"/>
              <a:buChar char="•"/>
            </a:pPr>
            <a:r>
              <a:rPr kumimoji="0" lang="en-US" sz="1400" b="0" i="0" u="none" strike="noStrike" cap="none" spc="0" normalizeH="0" baseline="0" noProof="0" dirty="0">
                <a:ln>
                  <a:noFill/>
                </a:ln>
                <a:solidFill>
                  <a:srgbClr val="404040"/>
                </a:solidFill>
                <a:effectLst/>
                <a:uLnTx/>
                <a:uFillTx/>
              </a:rPr>
              <a:t>Provide projected timelines for the research, including community consultation, plans for collaboration, and knowledge translation strategies. </a:t>
            </a:r>
          </a:p>
          <a:p>
            <a:pPr marL="400050" indent="-228600" defTabSz="914400">
              <a:lnSpc>
                <a:spcPct val="90000"/>
              </a:lnSpc>
              <a:spcBef>
                <a:spcPts val="1000"/>
              </a:spcBef>
              <a:buClr>
                <a:schemeClr val="accent2"/>
              </a:buClr>
              <a:buFont typeface="Arial" panose="020B0604020202020204" pitchFamily="34" charset="0"/>
              <a:buChar char="•"/>
            </a:pPr>
            <a:r>
              <a:rPr kumimoji="0" lang="en-US" sz="1400" b="0" i="0" u="none" strike="noStrike" cap="none" spc="0" normalizeH="0" baseline="0" noProof="0" dirty="0">
                <a:ln>
                  <a:noFill/>
                </a:ln>
                <a:solidFill>
                  <a:srgbClr val="404040"/>
                </a:solidFill>
                <a:effectLst/>
                <a:uLnTx/>
                <a:uFillTx/>
              </a:rPr>
              <a:t>Where applicable, address how your research complies with established research-related policies and protocols (e.g., protocols for conducting research respectfully involving and engaging the First Nations, Inuit and Métis Peoples of Canada; approvals for research involving the use of humans, animals or biohazards).</a:t>
            </a:r>
          </a:p>
          <a:p>
            <a:pPr marL="400050" indent="-228600" defTabSz="914400">
              <a:lnSpc>
                <a:spcPct val="90000"/>
              </a:lnSpc>
              <a:spcBef>
                <a:spcPts val="1000"/>
              </a:spcBef>
              <a:spcAft>
                <a:spcPts val="1200"/>
              </a:spcAft>
              <a:buClr>
                <a:schemeClr val="accent2"/>
              </a:buClr>
              <a:buFont typeface="Arial" panose="020B0604020202020204" pitchFamily="34" charset="0"/>
              <a:buChar char="•"/>
            </a:pPr>
            <a:endParaRPr lang="en-US" sz="1100" b="0" i="0" dirty="0">
              <a:solidFill>
                <a:srgbClr val="404040"/>
              </a:solidFill>
              <a:effectLst/>
            </a:endParaRPr>
          </a:p>
          <a:p>
            <a:pPr marL="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endParaRPr kumimoji="0" lang="en-US" sz="1100" b="0" i="0" u="none" strike="noStrike" cap="none" spc="0" normalizeH="0" baseline="0" noProof="0" dirty="0">
              <a:ln>
                <a:noFill/>
              </a:ln>
              <a:solidFill>
                <a:srgbClr val="404040"/>
              </a:solidFill>
              <a:effectLst/>
              <a:uLnTx/>
              <a:uFillTx/>
            </a:endParaRPr>
          </a:p>
        </p:txBody>
      </p:sp>
    </p:spTree>
    <p:extLst>
      <p:ext uri="{BB962C8B-B14F-4D97-AF65-F5344CB8AC3E}">
        <p14:creationId xmlns:p14="http://schemas.microsoft.com/office/powerpoint/2010/main" val="1551496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41914F9-AC57-4DC9-9880-34BD31ED43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4A123E22-063C-52AC-4E43-FF2D3B302481}"/>
              </a:ext>
              <a:ext uri="{C183D7F6-B498-43B3-948B-1728B52AA6E4}">
                <adec:decorative xmlns:adec="http://schemas.microsoft.com/office/drawing/2017/decorative" val="0"/>
              </a:ext>
            </a:extLst>
          </p:cNvPr>
          <p:cNvSpPr>
            <a:spLocks noGrp="1"/>
          </p:cNvSpPr>
          <p:nvPr>
            <p:ph type="title"/>
          </p:nvPr>
        </p:nvSpPr>
        <p:spPr>
          <a:xfrm>
            <a:off x="4970726" y="640080"/>
            <a:ext cx="6434798" cy="1188720"/>
          </a:xfrm>
          <a:solidFill>
            <a:srgbClr val="FFFFFF"/>
          </a:solidFill>
          <a:ln>
            <a:solidFill>
              <a:srgbClr val="404040"/>
            </a:solidFill>
          </a:ln>
        </p:spPr>
        <p:txBody>
          <a:bodyPr vert="horz" lIns="182880" tIns="182880" rIns="182880" bIns="182880" rtlCol="0" anchor="ctr">
            <a:normAutofit/>
          </a:bodyPr>
          <a:lstStyle/>
          <a:p>
            <a:r>
              <a:rPr lang="en-US" sz="2000" dirty="0"/>
              <a:t>Canada Graduate Scholarship – Master’s Program</a:t>
            </a:r>
            <a:br>
              <a:rPr lang="en-US" sz="2000" dirty="0"/>
            </a:br>
            <a:r>
              <a:rPr lang="en-US" sz="2000" dirty="0"/>
              <a:t>Instructions </a:t>
            </a:r>
          </a:p>
        </p:txBody>
      </p:sp>
      <p:sp>
        <p:nvSpPr>
          <p:cNvPr id="25" name="Rectangle 24">
            <a:extLst>
              <a:ext uri="{FF2B5EF4-FFF2-40B4-BE49-F238E27FC236}">
                <a16:creationId xmlns:a16="http://schemas.microsoft.com/office/drawing/2014/main" id="{08BE39C3-D98C-4170-A753-F127B8F063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665"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95B689F-EA23-43D5-AD66-CF020C944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9781"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1A83AAB-26FC-501C-8484-19AB9E22A7C6}"/>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Lst>
          </a:blip>
          <a:srcRect r="-2"/>
          <a:stretch>
            <a:fillRect/>
          </a:stretch>
        </p:blipFill>
        <p:spPr>
          <a:xfrm>
            <a:off x="994373" y="2511419"/>
            <a:ext cx="3355848" cy="1518491"/>
          </a:xfrm>
          <a:prstGeom prst="rect">
            <a:avLst/>
          </a:prstGeom>
        </p:spPr>
      </p:pic>
      <p:sp>
        <p:nvSpPr>
          <p:cNvPr id="4" name="TextBox 3">
            <a:extLst>
              <a:ext uri="{FF2B5EF4-FFF2-40B4-BE49-F238E27FC236}">
                <a16:creationId xmlns:a16="http://schemas.microsoft.com/office/drawing/2014/main" id="{5C54E7D2-FB7F-8507-2672-ACBBE6658F6F}"/>
              </a:ext>
            </a:extLst>
          </p:cNvPr>
          <p:cNvSpPr txBox="1"/>
          <p:nvPr/>
        </p:nvSpPr>
        <p:spPr>
          <a:xfrm>
            <a:off x="4932955" y="1993685"/>
            <a:ext cx="6434798" cy="4072450"/>
          </a:xfrm>
          <a:prstGeom prst="rect">
            <a:avLst/>
          </a:prstGeom>
        </p:spPr>
        <p:txBody>
          <a:bodyPr vert="horz" lIns="91440" tIns="45720" rIns="91440" bIns="45720" rtlCol="0">
            <a:normAutofit lnSpcReduction="10000"/>
          </a:bodyPr>
          <a:lstStyle/>
          <a:p>
            <a:pPr defTabSz="914400">
              <a:lnSpc>
                <a:spcPct val="90000"/>
              </a:lnSpc>
              <a:spcBef>
                <a:spcPts val="1000"/>
              </a:spcBef>
              <a:spcAft>
                <a:spcPts val="1200"/>
              </a:spcAft>
              <a:buClr>
                <a:schemeClr val="accent2"/>
              </a:buClr>
            </a:pPr>
            <a:r>
              <a:rPr lang="en-US" sz="1500" b="0" i="0" dirty="0">
                <a:effectLst/>
              </a:rPr>
              <a:t>The single attachment consists of two separate sections: </a:t>
            </a:r>
            <a:r>
              <a:rPr lang="en-US" sz="1500" b="0" i="1" dirty="0">
                <a:effectLst/>
              </a:rPr>
              <a:t>Outline of proposed research</a:t>
            </a:r>
            <a:r>
              <a:rPr lang="en-US" sz="1500" b="0" i="0" dirty="0">
                <a:effectLst/>
              </a:rPr>
              <a:t> and </a:t>
            </a:r>
            <a:r>
              <a:rPr lang="en-US" sz="1500" b="0" i="1" dirty="0">
                <a:effectLst/>
              </a:rPr>
              <a:t>Bibliography and citations</a:t>
            </a:r>
            <a:r>
              <a:rPr lang="en-US" sz="1500" b="0" i="0" dirty="0">
                <a:effectLst/>
              </a:rPr>
              <a:t>. </a:t>
            </a:r>
          </a:p>
          <a:p>
            <a:pPr defTabSz="914400">
              <a:lnSpc>
                <a:spcPct val="90000"/>
              </a:lnSpc>
              <a:spcBef>
                <a:spcPts val="1000"/>
              </a:spcBef>
              <a:spcAft>
                <a:spcPts val="1200"/>
              </a:spcAft>
              <a:buClr>
                <a:schemeClr val="accent2"/>
              </a:buClr>
            </a:pPr>
            <a:r>
              <a:rPr lang="en-US" sz="1500" b="0" i="0" dirty="0">
                <a:effectLst/>
              </a:rPr>
              <a:t>Each of these sections must be only one page. Going over allowable pages and your application could be deemed ineligible. Any words over limit will be redacted. </a:t>
            </a:r>
          </a:p>
          <a:p>
            <a:pPr marR="0" lvl="0" defTabSz="914400" fontAlgn="auto">
              <a:lnSpc>
                <a:spcPct val="90000"/>
              </a:lnSpc>
              <a:spcBef>
                <a:spcPts val="1000"/>
              </a:spcBef>
              <a:spcAft>
                <a:spcPts val="1200"/>
              </a:spcAft>
              <a:buClr>
                <a:schemeClr val="accent2"/>
              </a:buClr>
              <a:buSzTx/>
              <a:tabLst/>
              <a:defRPr/>
            </a:pPr>
            <a:r>
              <a:rPr kumimoji="0" lang="en-US" sz="1500" b="0" i="0" u="none" strike="noStrike" cap="none" spc="0" normalizeH="0" baseline="0" noProof="0" dirty="0">
                <a:ln>
                  <a:noFill/>
                </a:ln>
                <a:effectLst/>
                <a:uLnTx/>
                <a:uFillTx/>
              </a:rPr>
              <a:t>If you have not yet decided on a specific project, you must still provide a detailed description of a proposed research project. </a:t>
            </a:r>
          </a:p>
          <a:p>
            <a:pPr marR="0" lvl="0" algn="l" defTabSz="914400" rtl="0" eaLnBrk="1" fontAlgn="auto" latinLnBrk="0" hangingPunct="1">
              <a:lnSpc>
                <a:spcPct val="100000"/>
              </a:lnSpc>
              <a:spcBef>
                <a:spcPts val="1000"/>
              </a:spcBef>
              <a:spcAft>
                <a:spcPts val="863"/>
              </a:spcAft>
              <a:buClr>
                <a:srgbClr val="418AB3"/>
              </a:buClr>
              <a:buSzTx/>
              <a:tabLst/>
              <a:defRPr/>
            </a:pPr>
            <a:r>
              <a:rPr kumimoji="0" lang="en-US" sz="1500" b="0" i="0" u="none" strike="noStrike" kern="1200" cap="none" spc="0" normalizeH="0" baseline="0" noProof="0" dirty="0">
                <a:ln>
                  <a:noFill/>
                </a:ln>
                <a:solidFill>
                  <a:srgbClr val="000000"/>
                </a:solidFill>
                <a:effectLst/>
                <a:uLnTx/>
                <a:uFillTx/>
                <a:ea typeface="+mn-ea"/>
                <a:cs typeface="+mn-cs"/>
              </a:rPr>
              <a:t>You are expected to write your outline of proposed research independently. Ideas and text belonging to others must be properly referenced.</a:t>
            </a:r>
          </a:p>
          <a:p>
            <a:pPr marR="0" lvl="0" algn="l" defTabSz="914400" rtl="0" eaLnBrk="1" fontAlgn="auto" latinLnBrk="0" hangingPunct="1">
              <a:lnSpc>
                <a:spcPct val="100000"/>
              </a:lnSpc>
              <a:spcBef>
                <a:spcPts val="1000"/>
              </a:spcBef>
              <a:spcAft>
                <a:spcPts val="863"/>
              </a:spcAft>
              <a:buClr>
                <a:srgbClr val="418AB3"/>
              </a:buClr>
              <a:buSzTx/>
              <a:tabLst/>
              <a:defRPr/>
            </a:pPr>
            <a:r>
              <a:rPr kumimoji="0" lang="en-US" sz="1500" b="0" i="0" u="none" strike="noStrike" kern="1200" cap="none" spc="0" normalizeH="0" baseline="0" noProof="0" dirty="0">
                <a:ln>
                  <a:noFill/>
                </a:ln>
                <a:solidFill>
                  <a:srgbClr val="000000"/>
                </a:solidFill>
                <a:effectLst/>
                <a:uLnTx/>
                <a:uFillTx/>
                <a:ea typeface="+mn-ea"/>
                <a:cs typeface="+mn-cs"/>
              </a:rPr>
              <a:t>Include all relevant information in the outline. Do not refer reviewers to URLs or other publications for supplemental information.</a:t>
            </a:r>
          </a:p>
          <a:p>
            <a:pPr marR="0" lvl="0" algn="l" defTabSz="914400" rtl="0" eaLnBrk="1" fontAlgn="auto" latinLnBrk="0" hangingPunct="1">
              <a:lnSpc>
                <a:spcPct val="100000"/>
              </a:lnSpc>
              <a:spcBef>
                <a:spcPts val="1000"/>
              </a:spcBef>
              <a:spcAft>
                <a:spcPts val="863"/>
              </a:spcAft>
              <a:buClr>
                <a:srgbClr val="418AB3"/>
              </a:buClr>
              <a:buSzTx/>
              <a:tabLst/>
              <a:defRPr/>
            </a:pPr>
            <a:r>
              <a:rPr kumimoji="0" lang="en-US" sz="1500" b="0" i="0" u="none" strike="noStrike" kern="1200" cap="none" spc="0" normalizeH="0" baseline="0" noProof="0" dirty="0">
                <a:ln>
                  <a:noFill/>
                </a:ln>
                <a:solidFill>
                  <a:srgbClr val="000000"/>
                </a:solidFill>
                <a:effectLst/>
                <a:uLnTx/>
                <a:uFillTx/>
                <a:ea typeface="+mn-ea"/>
                <a:cs typeface="+mn-cs"/>
              </a:rPr>
              <a:t>In the outline of proposed research, provide the requested information according to the guidelines and format standards outlined in the </a:t>
            </a:r>
            <a:r>
              <a:rPr kumimoji="0" lang="en-US" sz="1500" b="0" i="0" u="sng" strike="noStrike" kern="1200" cap="none" spc="0" normalizeH="0" baseline="0" noProof="0" dirty="0">
                <a:ln>
                  <a:noFill/>
                </a:ln>
                <a:solidFill>
                  <a:srgbClr val="0070C0"/>
                </a:solidFill>
                <a:effectLst/>
                <a:uLnTx/>
                <a:uFillTx/>
                <a:ea typeface="+mn-ea"/>
                <a:cs typeface="+mn-cs"/>
                <a:hlinkClick r:id="rId3">
                  <a:extLst>
                    <a:ext uri="{A12FA001-AC4F-418D-AE19-62706E023703}">
                      <ahyp:hlinkClr xmlns:ahyp="http://schemas.microsoft.com/office/drawing/2018/hyperlinkcolor" val="tx"/>
                    </a:ext>
                  </a:extLst>
                </a:hlinkClick>
              </a:rPr>
              <a:t>presentation standards</a:t>
            </a:r>
            <a:r>
              <a:rPr kumimoji="0" lang="en-US" sz="1500" b="0" i="0" u="none" strike="noStrike" kern="1200" cap="none" spc="0" normalizeH="0" baseline="0" noProof="0" dirty="0">
                <a:ln>
                  <a:noFill/>
                </a:ln>
                <a:solidFill>
                  <a:srgbClr val="0070C0"/>
                </a:solidFill>
                <a:effectLst/>
                <a:uLnTx/>
                <a:uFillTx/>
                <a:ea typeface="+mn-ea"/>
                <a:cs typeface="+mn-cs"/>
              </a:rPr>
              <a:t>.</a:t>
            </a:r>
          </a:p>
          <a:p>
            <a:pPr indent="-228600" defTabSz="914400">
              <a:lnSpc>
                <a:spcPct val="90000"/>
              </a:lnSpc>
              <a:spcBef>
                <a:spcPts val="1000"/>
              </a:spcBef>
              <a:buClr>
                <a:schemeClr val="accent2"/>
              </a:buClr>
              <a:buFont typeface="Arial" panose="020B0604020202020204" pitchFamily="34" charset="0"/>
              <a:buChar char="•"/>
            </a:pPr>
            <a:endParaRPr lang="en-US" sz="1500" dirty="0">
              <a:solidFill>
                <a:srgbClr val="FFFFFF"/>
              </a:solidFill>
            </a:endParaRPr>
          </a:p>
        </p:txBody>
      </p:sp>
    </p:spTree>
    <p:extLst>
      <p:ext uri="{BB962C8B-B14F-4D97-AF65-F5344CB8AC3E}">
        <p14:creationId xmlns:p14="http://schemas.microsoft.com/office/powerpoint/2010/main" val="2136740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16F97B9-23C6-4EF1-AED7-D5E3C26A64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96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E3FBEBDA-7107-D8EA-057A-5E0814685B03}"/>
              </a:ext>
            </a:extLst>
          </p:cNvPr>
          <p:cNvSpPr>
            <a:spLocks noGrp="1"/>
          </p:cNvSpPr>
          <p:nvPr>
            <p:ph type="title"/>
          </p:nvPr>
        </p:nvSpPr>
        <p:spPr>
          <a:xfrm>
            <a:off x="611886" y="2834639"/>
            <a:ext cx="4874513" cy="1188720"/>
          </a:xfrm>
        </p:spPr>
        <p:txBody>
          <a:bodyPr>
            <a:normAutofit fontScale="90000"/>
          </a:bodyPr>
          <a:lstStyle/>
          <a:p>
            <a:r>
              <a:rPr lang="en-CA" dirty="0"/>
              <a:t>BIBLIOGRAPHY AND CITATIONS (ONE PAGE MAXIMUM)</a:t>
            </a:r>
          </a:p>
        </p:txBody>
      </p:sp>
      <p:sp>
        <p:nvSpPr>
          <p:cNvPr id="3" name="TextBox 2">
            <a:extLst>
              <a:ext uri="{FF2B5EF4-FFF2-40B4-BE49-F238E27FC236}">
                <a16:creationId xmlns:a16="http://schemas.microsoft.com/office/drawing/2014/main" id="{FC47A50D-7B84-ED69-3574-8CBEA948AA17}"/>
              </a:ext>
            </a:extLst>
          </p:cNvPr>
          <p:cNvSpPr txBox="1"/>
          <p:nvPr/>
        </p:nvSpPr>
        <p:spPr>
          <a:xfrm>
            <a:off x="6519782" y="2207234"/>
            <a:ext cx="5285791" cy="3042547"/>
          </a:xfrm>
          <a:prstGeom prst="rect">
            <a:avLst/>
          </a:prstGeom>
        </p:spPr>
        <p:txBody>
          <a:bodyPr vert="horz" lIns="91440" tIns="45720" rIns="91440" bIns="45720" rtlCol="0">
            <a:normAutofit/>
          </a:bodyPr>
          <a:lstStyle/>
          <a:p>
            <a:pPr marR="0" lvl="0" defTabSz="914400" fontAlgn="auto">
              <a:lnSpc>
                <a:spcPct val="90000"/>
              </a:lnSpc>
              <a:spcBef>
                <a:spcPts val="1000"/>
              </a:spcBef>
              <a:spcAft>
                <a:spcPts val="0"/>
              </a:spcAft>
              <a:buClr>
                <a:schemeClr val="accent2"/>
              </a:buClr>
              <a:buSzTx/>
              <a:tabLst/>
              <a:defRPr/>
            </a:pPr>
            <a:r>
              <a:rPr kumimoji="0" lang="en-US" b="0" i="0" u="none" strike="noStrike" cap="none" spc="0" normalizeH="0" baseline="0" noProof="0" dirty="0">
                <a:ln>
                  <a:noFill/>
                </a:ln>
                <a:effectLst/>
                <a:uLnTx/>
                <a:uFillTx/>
              </a:rPr>
              <a:t>Provide a bibliography that includes citations for all works referenced in the research proposal. </a:t>
            </a:r>
          </a:p>
          <a:p>
            <a:pPr marR="0" lvl="0" defTabSz="914400" fontAlgn="auto">
              <a:lnSpc>
                <a:spcPct val="90000"/>
              </a:lnSpc>
              <a:spcBef>
                <a:spcPts val="1000"/>
              </a:spcBef>
              <a:spcAft>
                <a:spcPts val="0"/>
              </a:spcAft>
              <a:buClr>
                <a:schemeClr val="accent2"/>
              </a:buClr>
              <a:buSzTx/>
              <a:tabLst/>
              <a:defRPr/>
            </a:pPr>
            <a:endParaRPr kumimoji="0" lang="en-US" b="0" i="0" u="none" strike="noStrike" cap="none" spc="0" normalizeH="0" baseline="0" noProof="0" dirty="0">
              <a:ln>
                <a:noFill/>
              </a:ln>
              <a:effectLst/>
              <a:uLnTx/>
              <a:uFillTx/>
            </a:endParaRPr>
          </a:p>
          <a:p>
            <a:pPr marR="0" lvl="0" defTabSz="914400" fontAlgn="auto">
              <a:lnSpc>
                <a:spcPct val="90000"/>
              </a:lnSpc>
              <a:spcBef>
                <a:spcPts val="1000"/>
              </a:spcBef>
              <a:spcAft>
                <a:spcPts val="0"/>
              </a:spcAft>
              <a:buClr>
                <a:schemeClr val="accent2"/>
              </a:buClr>
              <a:buSzTx/>
              <a:tabLst/>
              <a:defRPr/>
            </a:pPr>
            <a:r>
              <a:rPr kumimoji="0" lang="en-US" b="0" i="0" u="none" strike="noStrike" cap="none" spc="0" normalizeH="0" baseline="0" noProof="0" dirty="0">
                <a:ln>
                  <a:noFill/>
                </a:ln>
                <a:effectLst/>
                <a:uLnTx/>
                <a:uFillTx/>
              </a:rPr>
              <a:t>These citations should be in a format used by the primary discipline of the proposed research. </a:t>
            </a:r>
          </a:p>
          <a:p>
            <a:pPr marR="0" lvl="0" defTabSz="914400" fontAlgn="auto">
              <a:lnSpc>
                <a:spcPct val="90000"/>
              </a:lnSpc>
              <a:spcBef>
                <a:spcPts val="1000"/>
              </a:spcBef>
              <a:spcAft>
                <a:spcPts val="0"/>
              </a:spcAft>
              <a:buClr>
                <a:schemeClr val="accent2"/>
              </a:buClr>
              <a:buSzTx/>
              <a:tabLst/>
              <a:defRPr/>
            </a:pPr>
            <a:endParaRPr kumimoji="0" lang="en-US" b="0" i="0" u="none" strike="noStrike" cap="none" spc="0" normalizeH="0" baseline="0" noProof="0" dirty="0">
              <a:ln>
                <a:noFill/>
              </a:ln>
              <a:effectLst/>
              <a:uLnTx/>
              <a:uFillTx/>
            </a:endParaRPr>
          </a:p>
          <a:p>
            <a:pPr marR="0" lvl="0" defTabSz="914400" fontAlgn="auto">
              <a:lnSpc>
                <a:spcPct val="90000"/>
              </a:lnSpc>
              <a:spcBef>
                <a:spcPts val="1000"/>
              </a:spcBef>
              <a:spcAft>
                <a:spcPts val="0"/>
              </a:spcAft>
              <a:buClr>
                <a:schemeClr val="accent2"/>
              </a:buClr>
              <a:buSzTx/>
              <a:tabLst/>
              <a:defRPr/>
            </a:pPr>
            <a:r>
              <a:rPr kumimoji="0" lang="en-US" b="0" i="0" u="none" strike="noStrike" cap="none" spc="0" normalizeH="0" baseline="0" noProof="0" dirty="0">
                <a:ln>
                  <a:noFill/>
                </a:ln>
                <a:effectLst/>
                <a:uLnTx/>
                <a:uFillTx/>
              </a:rPr>
              <a:t>You must ensure that all citations are clear and complete to allow reviewers to easily locate the sources.</a:t>
            </a:r>
          </a:p>
        </p:txBody>
      </p:sp>
    </p:spTree>
    <p:extLst>
      <p:ext uri="{BB962C8B-B14F-4D97-AF65-F5344CB8AC3E}">
        <p14:creationId xmlns:p14="http://schemas.microsoft.com/office/powerpoint/2010/main" val="3951023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EF280-C744-D1E9-5B47-D43FFD232F7A}"/>
              </a:ext>
            </a:extLst>
          </p:cNvPr>
          <p:cNvSpPr>
            <a:spLocks noGrp="1"/>
          </p:cNvSpPr>
          <p:nvPr>
            <p:ph type="title"/>
          </p:nvPr>
        </p:nvSpPr>
        <p:spPr>
          <a:xfrm>
            <a:off x="1295810" y="378758"/>
            <a:ext cx="9600379" cy="1188720"/>
          </a:xfrm>
        </p:spPr>
        <p:txBody>
          <a:bodyPr/>
          <a:lstStyle/>
          <a:p>
            <a:r>
              <a:rPr lang="en-US"/>
              <a:t>Various Proposal Frameworks</a:t>
            </a:r>
          </a:p>
        </p:txBody>
      </p:sp>
      <p:sp>
        <p:nvSpPr>
          <p:cNvPr id="5" name="Text Placeholder 4">
            <a:extLst>
              <a:ext uri="{FF2B5EF4-FFF2-40B4-BE49-F238E27FC236}">
                <a16:creationId xmlns:a16="http://schemas.microsoft.com/office/drawing/2014/main" id="{F0824037-FAB6-A76D-8B81-D311DB472EEE}"/>
              </a:ext>
            </a:extLst>
          </p:cNvPr>
          <p:cNvSpPr>
            <a:spLocks noGrp="1"/>
          </p:cNvSpPr>
          <p:nvPr>
            <p:ph type="body" idx="1"/>
          </p:nvPr>
        </p:nvSpPr>
        <p:spPr>
          <a:xfrm>
            <a:off x="1583436" y="1828802"/>
            <a:ext cx="4270248" cy="484632"/>
          </a:xfrm>
        </p:spPr>
        <p:txBody>
          <a:bodyPr/>
          <a:lstStyle/>
          <a:p>
            <a:pPr algn="l"/>
            <a:r>
              <a:rPr lang="en-US" b="1"/>
              <a:t>Hour-Glass Style </a:t>
            </a:r>
          </a:p>
        </p:txBody>
      </p:sp>
      <p:sp>
        <p:nvSpPr>
          <p:cNvPr id="6" name="Content Placeholder 5">
            <a:extLst>
              <a:ext uri="{FF2B5EF4-FFF2-40B4-BE49-F238E27FC236}">
                <a16:creationId xmlns:a16="http://schemas.microsoft.com/office/drawing/2014/main" id="{A2287B0D-690F-4794-91E4-59E40144BD56}"/>
              </a:ext>
            </a:extLst>
          </p:cNvPr>
          <p:cNvSpPr>
            <a:spLocks noGrp="1"/>
          </p:cNvSpPr>
          <p:nvPr>
            <p:ph sz="half" idx="2"/>
          </p:nvPr>
        </p:nvSpPr>
        <p:spPr>
          <a:xfrm>
            <a:off x="1135464" y="2429902"/>
            <a:ext cx="4718220" cy="3729738"/>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Background of research, broad overview</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Introduce important concepts, what is known and what is unknown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Methodology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Contribution to knowledge in field and broader impact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8" name="Text Placeholder 7">
            <a:extLst>
              <a:ext uri="{FF2B5EF4-FFF2-40B4-BE49-F238E27FC236}">
                <a16:creationId xmlns:a16="http://schemas.microsoft.com/office/drawing/2014/main" id="{49789B04-15CB-446F-52A6-A8DB3B077EA1}"/>
              </a:ext>
            </a:extLst>
          </p:cNvPr>
          <p:cNvSpPr>
            <a:spLocks noGrp="1"/>
          </p:cNvSpPr>
          <p:nvPr>
            <p:ph type="body" sz="quarter" idx="13"/>
          </p:nvPr>
        </p:nvSpPr>
        <p:spPr>
          <a:xfrm>
            <a:off x="6338316" y="1828801"/>
            <a:ext cx="4270248" cy="484632"/>
          </a:xfrm>
        </p:spPr>
        <p:txBody>
          <a:bodyPr>
            <a:normAutofit/>
          </a:bodyPr>
          <a:lstStyle/>
          <a:p>
            <a:r>
              <a:rPr lang="en-US" b="1"/>
              <a:t>Inverted Triangle </a:t>
            </a:r>
          </a:p>
        </p:txBody>
      </p:sp>
      <p:sp>
        <p:nvSpPr>
          <p:cNvPr id="7" name="Content Placeholder 6">
            <a:extLst>
              <a:ext uri="{FF2B5EF4-FFF2-40B4-BE49-F238E27FC236}">
                <a16:creationId xmlns:a16="http://schemas.microsoft.com/office/drawing/2014/main" id="{CB33D612-E4E2-ABEC-2674-7B81BC31983B}"/>
              </a:ext>
            </a:extLst>
          </p:cNvPr>
          <p:cNvSpPr>
            <a:spLocks noGrp="1"/>
          </p:cNvSpPr>
          <p:nvPr>
            <p:ph sz="quarter" idx="4"/>
          </p:nvPr>
        </p:nvSpPr>
        <p:spPr>
          <a:xfrm>
            <a:off x="6338316" y="2429899"/>
            <a:ext cx="4875644" cy="3729737"/>
          </a:xfrm>
        </p:spPr>
        <p:txBody>
          <a:bodyPr>
            <a:normAutofit/>
          </a:bodyPr>
          <a:lstStyle/>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Big picture, relevance/importance of problem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Theoretical Frame: Situate study in body of theory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Research question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Methodology: Underlying approach to the research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Method: How will you do it?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Data analysis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6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Dissemination of research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4214046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EE07B6-6512-865E-3496-296644737EB1}"/>
              </a:ext>
              <a:ext uri="{C183D7F6-B498-43B3-948B-1728B52AA6E4}">
                <adec:decorative xmlns:adec="http://schemas.microsoft.com/office/drawing/2017/decorative" val="0"/>
              </a:ext>
            </a:extLst>
          </p:cNvPr>
          <p:cNvSpPr>
            <a:spLocks noGrp="1"/>
          </p:cNvSpPr>
          <p:nvPr>
            <p:ph type="title"/>
          </p:nvPr>
        </p:nvSpPr>
        <p:spPr>
          <a:xfrm>
            <a:off x="4722660" y="402551"/>
            <a:ext cx="5191394" cy="1174991"/>
          </a:xfrm>
          <a:prstGeom prst="ellipse">
            <a:avLst/>
          </a:prstGeom>
        </p:spPr>
        <p:txBody>
          <a:bodyPr vert="horz" lIns="182880" tIns="182880" rIns="182880" bIns="182880" rtlCol="0" anchor="ctr">
            <a:normAutofit/>
          </a:bodyPr>
          <a:lstStyle/>
          <a:p>
            <a:r>
              <a:rPr lang="en-US" sz="1500" dirty="0"/>
              <a:t>Elements to include </a:t>
            </a:r>
          </a:p>
        </p:txBody>
      </p:sp>
      <p:sp>
        <p:nvSpPr>
          <p:cNvPr id="3" name="Content Placeholder 2">
            <a:extLst>
              <a:ext uri="{FF2B5EF4-FFF2-40B4-BE49-F238E27FC236}">
                <a16:creationId xmlns:a16="http://schemas.microsoft.com/office/drawing/2014/main" id="{B59AD613-203D-B829-EC54-D6B60C5DEA5F}"/>
              </a:ext>
              <a:ext uri="{C183D7F6-B498-43B3-948B-1728B52AA6E4}">
                <adec:decorative xmlns:adec="http://schemas.microsoft.com/office/drawing/2017/decorative" val="0"/>
              </a:ext>
            </a:extLst>
          </p:cNvPr>
          <p:cNvSpPr>
            <a:spLocks noGrp="1"/>
          </p:cNvSpPr>
          <p:nvPr>
            <p:ph sz="half" idx="4294967295"/>
          </p:nvPr>
        </p:nvSpPr>
        <p:spPr>
          <a:xfrm>
            <a:off x="4824603" y="1854708"/>
            <a:ext cx="5389245" cy="4491228"/>
          </a:xfrm>
        </p:spPr>
        <p:txBody>
          <a:bodyPr vert="horz" lIns="91440" tIns="45720" rIns="91440" bIns="45720" rtlCol="0">
            <a:normAutofit fontScale="85000" lnSpcReduction="10000"/>
          </a:bodyPr>
          <a:lstStyle/>
          <a:p>
            <a:pPr algn="l">
              <a:lnSpc>
                <a:spcPts val="2100"/>
              </a:lnSpc>
              <a:spcBef>
                <a:spcPts val="975"/>
              </a:spcBef>
              <a:spcAft>
                <a:spcPts val="225"/>
              </a:spcAft>
              <a:buNone/>
            </a:pPr>
            <a:r>
              <a:rPr lang="en-US" b="1" i="0">
                <a:solidFill>
                  <a:srgbClr val="424242"/>
                </a:solidFill>
                <a:effectLst/>
              </a:rPr>
              <a:t>🔍</a:t>
            </a:r>
            <a:r>
              <a:rPr lang="en-US" sz="1700" b="1" i="0">
                <a:solidFill>
                  <a:srgbClr val="424242"/>
                </a:solidFill>
                <a:effectLst/>
              </a:rPr>
              <a:t> </a:t>
            </a:r>
            <a:r>
              <a:rPr lang="en-US" sz="2100" b="1" i="0">
                <a:solidFill>
                  <a:srgbClr val="424242"/>
                </a:solidFill>
                <a:effectLst/>
              </a:rPr>
              <a:t>Research Outline</a:t>
            </a:r>
          </a:p>
          <a:p>
            <a:pPr algn="l">
              <a:lnSpc>
                <a:spcPts val="2100"/>
              </a:lnSpc>
              <a:spcBef>
                <a:spcPts val="975"/>
              </a:spcBef>
              <a:spcAft>
                <a:spcPts val="225"/>
              </a:spcAft>
              <a:buNone/>
            </a:pPr>
            <a:endParaRPr lang="en-US" sz="1700" b="1" i="0">
              <a:solidFill>
                <a:srgbClr val="424242"/>
              </a:solidFill>
              <a:effectLst/>
            </a:endParaRPr>
          </a:p>
          <a:p>
            <a:pPr algn="l">
              <a:spcBef>
                <a:spcPts val="600"/>
              </a:spcBef>
              <a:spcAft>
                <a:spcPts val="600"/>
              </a:spcAft>
              <a:buFont typeface="+mj-lt"/>
              <a:buAutoNum type="arabicPeriod"/>
            </a:pPr>
            <a:r>
              <a:rPr lang="en-US" sz="1700" b="1" i="0">
                <a:solidFill>
                  <a:srgbClr val="424242"/>
                </a:solidFill>
                <a:effectLst/>
              </a:rPr>
              <a:t>Main Challenge or Issue: </a:t>
            </a:r>
            <a:r>
              <a:rPr lang="en-US" sz="1700" b="0" i="0">
                <a:solidFill>
                  <a:srgbClr val="424242"/>
                </a:solidFill>
                <a:effectLst/>
              </a:rPr>
              <a:t>What problem are you addressing?</a:t>
            </a:r>
          </a:p>
          <a:p>
            <a:pPr algn="l">
              <a:spcBef>
                <a:spcPts val="600"/>
              </a:spcBef>
              <a:spcAft>
                <a:spcPts val="600"/>
              </a:spcAft>
              <a:buFont typeface="+mj-lt"/>
              <a:buAutoNum type="arabicPeriod"/>
            </a:pPr>
            <a:r>
              <a:rPr lang="en-US" sz="1700" b="1" i="0">
                <a:solidFill>
                  <a:srgbClr val="424242"/>
                </a:solidFill>
                <a:effectLst/>
              </a:rPr>
              <a:t>What’s Known and Unknown: </a:t>
            </a:r>
            <a:r>
              <a:rPr lang="en-US" sz="1700" b="0" i="0">
                <a:solidFill>
                  <a:srgbClr val="424242"/>
                </a:solidFill>
                <a:effectLst/>
              </a:rPr>
              <a:t>Briefly explain what researchers already know and what gaps still exist.</a:t>
            </a:r>
          </a:p>
          <a:p>
            <a:pPr algn="l">
              <a:spcBef>
                <a:spcPts val="600"/>
              </a:spcBef>
              <a:spcAft>
                <a:spcPts val="600"/>
              </a:spcAft>
              <a:buFont typeface="+mj-lt"/>
              <a:buAutoNum type="arabicPeriod"/>
            </a:pPr>
            <a:r>
              <a:rPr lang="en-US" sz="1700" b="1" i="0">
                <a:solidFill>
                  <a:srgbClr val="424242"/>
                </a:solidFill>
                <a:effectLst/>
              </a:rPr>
              <a:t>Research Questions: </a:t>
            </a:r>
            <a:r>
              <a:rPr lang="en-US" sz="1700" b="0" i="0">
                <a:solidFill>
                  <a:srgbClr val="424242"/>
                </a:solidFill>
                <a:effectLst/>
              </a:rPr>
              <a:t>What specific questions will your research try to answer?</a:t>
            </a:r>
          </a:p>
          <a:p>
            <a:pPr algn="l">
              <a:spcBef>
                <a:spcPts val="600"/>
              </a:spcBef>
              <a:spcAft>
                <a:spcPts val="600"/>
              </a:spcAft>
              <a:buFont typeface="+mj-lt"/>
              <a:buAutoNum type="arabicPeriod"/>
            </a:pPr>
            <a:r>
              <a:rPr lang="en-US" sz="1700" b="1" i="0">
                <a:solidFill>
                  <a:srgbClr val="424242"/>
                </a:solidFill>
                <a:effectLst/>
              </a:rPr>
              <a:t>Theoretical and Methodological Framework: </a:t>
            </a:r>
            <a:r>
              <a:rPr lang="en-US" sz="1700" b="0" i="0">
                <a:solidFill>
                  <a:srgbClr val="424242"/>
                </a:solidFill>
                <a:effectLst/>
              </a:rPr>
              <a:t>What theories and methods will guide your research?</a:t>
            </a:r>
          </a:p>
          <a:p>
            <a:pPr algn="l">
              <a:spcBef>
                <a:spcPts val="600"/>
              </a:spcBef>
              <a:spcAft>
                <a:spcPts val="600"/>
              </a:spcAft>
              <a:buFont typeface="+mj-lt"/>
              <a:buAutoNum type="arabicPeriod"/>
            </a:pPr>
            <a:r>
              <a:rPr lang="en-US" sz="1700" b="1" i="0">
                <a:solidFill>
                  <a:srgbClr val="424242"/>
                </a:solidFill>
                <a:effectLst/>
              </a:rPr>
              <a:t>Proposed Methods: </a:t>
            </a:r>
            <a:r>
              <a:rPr lang="en-US" sz="1700" b="0" i="0">
                <a:solidFill>
                  <a:srgbClr val="424242"/>
                </a:solidFill>
                <a:effectLst/>
              </a:rPr>
              <a:t>What steps or techniques will you use to carry out the research?</a:t>
            </a:r>
          </a:p>
          <a:p>
            <a:pPr algn="l">
              <a:spcBef>
                <a:spcPts val="600"/>
              </a:spcBef>
              <a:spcAft>
                <a:spcPts val="600"/>
              </a:spcAft>
              <a:buFont typeface="+mj-lt"/>
              <a:buAutoNum type="arabicPeriod"/>
            </a:pPr>
            <a:r>
              <a:rPr lang="en-US" sz="1700" b="1" i="0">
                <a:solidFill>
                  <a:srgbClr val="424242"/>
                </a:solidFill>
                <a:effectLst/>
              </a:rPr>
              <a:t>Contribution to Knowledge: </a:t>
            </a:r>
            <a:r>
              <a:rPr lang="en-US" sz="1700" b="0" i="0">
                <a:solidFill>
                  <a:srgbClr val="424242"/>
                </a:solidFill>
                <a:effectLst/>
              </a:rPr>
              <a:t>How will your findings advance your field or help other areas of research?</a:t>
            </a:r>
          </a:p>
          <a:p>
            <a:pPr algn="l">
              <a:spcBef>
                <a:spcPts val="600"/>
              </a:spcBef>
              <a:spcAft>
                <a:spcPts val="600"/>
              </a:spcAft>
              <a:buFont typeface="+mj-lt"/>
              <a:buAutoNum type="arabicPeriod"/>
            </a:pPr>
            <a:r>
              <a:rPr lang="en-US" sz="1700" b="1" i="0">
                <a:solidFill>
                  <a:srgbClr val="424242"/>
                </a:solidFill>
                <a:effectLst/>
              </a:rPr>
              <a:t>Public Good / Social Impact: </a:t>
            </a:r>
            <a:r>
              <a:rPr lang="en-US" sz="1700" b="0" i="0">
                <a:solidFill>
                  <a:srgbClr val="424242"/>
                </a:solidFill>
                <a:effectLst/>
              </a:rPr>
              <a:t>How could your research benefit society or make a positive difference?</a:t>
            </a:r>
          </a:p>
          <a:p>
            <a:pPr marL="0" indent="0">
              <a:lnSpc>
                <a:spcPct val="90000"/>
              </a:lnSpc>
              <a:buNone/>
            </a:pPr>
            <a:endParaRPr lang="en-US" sz="1100"/>
          </a:p>
        </p:txBody>
      </p:sp>
      <p:pic>
        <p:nvPicPr>
          <p:cNvPr id="4" name="Picture 3">
            <a:extLst>
              <a:ext uri="{FF2B5EF4-FFF2-40B4-BE49-F238E27FC236}">
                <a16:creationId xmlns:a16="http://schemas.microsoft.com/office/drawing/2014/main" id="{6833DD96-C26C-55BB-24CC-27932F43556E}"/>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Lst>
          </a:blip>
          <a:srcRect r="-1"/>
          <a:stretch/>
        </p:blipFill>
        <p:spPr>
          <a:xfrm>
            <a:off x="20" y="10"/>
            <a:ext cx="4657325" cy="6857990"/>
          </a:xfrm>
          <a:prstGeom prst="rect">
            <a:avLst/>
          </a:prstGeom>
        </p:spPr>
      </p:pic>
    </p:spTree>
    <p:extLst>
      <p:ext uri="{BB962C8B-B14F-4D97-AF65-F5344CB8AC3E}">
        <p14:creationId xmlns:p14="http://schemas.microsoft.com/office/powerpoint/2010/main" val="3761464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2B2CEF4-646A-3FBF-1846-6EEDE7B2C17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4D820BE-B296-31D5-AD9C-914EDD0B3209}"/>
              </a:ext>
            </a:extLst>
          </p:cNvPr>
          <p:cNvSpPr>
            <a:spLocks noGrp="1"/>
          </p:cNvSpPr>
          <p:nvPr>
            <p:ph type="title"/>
          </p:nvPr>
        </p:nvSpPr>
        <p:spPr>
          <a:xfrm>
            <a:off x="4956497" y="87109"/>
            <a:ext cx="6940227" cy="789207"/>
          </a:xfrm>
        </p:spPr>
        <p:txBody>
          <a:bodyPr vert="horz" lIns="182880" tIns="182880" rIns="182880" bIns="182880" rtlCol="0" anchor="ctr">
            <a:normAutofit fontScale="90000"/>
          </a:bodyPr>
          <a:lstStyle/>
          <a:p>
            <a:r>
              <a:rPr lang="en-US" sz="2400" dirty="0"/>
              <a:t>Elements to include within </a:t>
            </a:r>
            <a:br>
              <a:rPr lang="en-US" sz="2400" dirty="0"/>
            </a:br>
            <a:r>
              <a:rPr lang="en-US" sz="2400" dirty="0"/>
              <a:t>Outline of Proposed Research</a:t>
            </a:r>
          </a:p>
        </p:txBody>
      </p:sp>
      <p:pic>
        <p:nvPicPr>
          <p:cNvPr id="7" name="Picture 6" descr="Question mark boxes">
            <a:extLst>
              <a:ext uri="{FF2B5EF4-FFF2-40B4-BE49-F238E27FC236}">
                <a16:creationId xmlns:a16="http://schemas.microsoft.com/office/drawing/2014/main" id="{03E88978-059E-B949-CB39-D0FE80D236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0" y="10"/>
            <a:ext cx="4657325" cy="6857990"/>
          </a:xfrm>
          <a:prstGeom prst="rect">
            <a:avLst/>
          </a:prstGeom>
        </p:spPr>
      </p:pic>
      <p:sp>
        <p:nvSpPr>
          <p:cNvPr id="13" name="TextBox 12">
            <a:extLst>
              <a:ext uri="{FF2B5EF4-FFF2-40B4-BE49-F238E27FC236}">
                <a16:creationId xmlns:a16="http://schemas.microsoft.com/office/drawing/2014/main" id="{5B376A9B-78FD-BCE5-6050-828E8E97B1A4}"/>
              </a:ext>
            </a:extLst>
          </p:cNvPr>
          <p:cNvSpPr txBox="1"/>
          <p:nvPr/>
        </p:nvSpPr>
        <p:spPr>
          <a:xfrm>
            <a:off x="4956497" y="1072704"/>
            <a:ext cx="7022143" cy="5785295"/>
          </a:xfrm>
          <a:prstGeom prst="rect">
            <a:avLst/>
          </a:prstGeom>
        </p:spPr>
        <p:txBody>
          <a:bodyPr vert="horz" lIns="91440" tIns="45720" rIns="91440" bIns="45720" rtlCol="0">
            <a:normAutofit fontScale="25000" lnSpcReduction="20000"/>
          </a:bodyPr>
          <a:lstStyle/>
          <a:p>
            <a:pPr lvl="1" indent="-228600" defTabSz="914400">
              <a:lnSpc>
                <a:spcPct val="90000"/>
              </a:lnSpc>
              <a:spcBef>
                <a:spcPts val="1000"/>
              </a:spcBef>
              <a:buClr>
                <a:schemeClr val="accent2"/>
              </a:buClr>
              <a:buFont typeface="Arial" panose="020B0604020202020204" pitchFamily="34" charset="0"/>
              <a:buChar char="•"/>
            </a:pPr>
            <a:endParaRPr lang="en-US" sz="500" dirty="0">
              <a:solidFill>
                <a:schemeClr val="tx1">
                  <a:lumMod val="85000"/>
                  <a:lumOff val="15000"/>
                </a:schemeClr>
              </a:solidFill>
            </a:endParaRPr>
          </a:p>
          <a:p>
            <a:pPr defTabSz="914400">
              <a:lnSpc>
                <a:spcPct val="120000"/>
              </a:lnSpc>
              <a:buClr>
                <a:schemeClr val="accent2"/>
              </a:buClr>
            </a:pPr>
            <a:r>
              <a:rPr lang="en-US" sz="5600" b="1" dirty="0">
                <a:solidFill>
                  <a:schemeClr val="tx1">
                    <a:lumMod val="85000"/>
                    <a:lumOff val="15000"/>
                  </a:schemeClr>
                </a:solidFill>
              </a:rPr>
              <a:t>Background &amp; Context</a:t>
            </a:r>
            <a:endParaRPr lang="en-US" sz="5600" dirty="0">
              <a:solidFill>
                <a:schemeClr val="tx1">
                  <a:lumMod val="85000"/>
                  <a:lumOff val="15000"/>
                </a:schemeClr>
              </a:solidFill>
            </a:endParaRPr>
          </a:p>
          <a:p>
            <a:pPr marL="514350" lvl="1" defTabSz="914400">
              <a:lnSpc>
                <a:spcPct val="120000"/>
              </a:lnSpc>
              <a:buClr>
                <a:schemeClr val="accent2"/>
              </a:buClr>
            </a:pPr>
            <a:r>
              <a:rPr lang="en-US" sz="5600" dirty="0">
                <a:solidFill>
                  <a:schemeClr val="tx1">
                    <a:lumMod val="85000"/>
                    <a:lumOff val="15000"/>
                  </a:schemeClr>
                </a:solidFill>
              </a:rPr>
              <a:t>Briefly explain the problem or gap your research addresses.</a:t>
            </a:r>
          </a:p>
          <a:p>
            <a:pPr marL="514350" lvl="1" defTabSz="914400">
              <a:lnSpc>
                <a:spcPct val="120000"/>
              </a:lnSpc>
              <a:buClr>
                <a:schemeClr val="accent2"/>
              </a:buClr>
            </a:pPr>
            <a:r>
              <a:rPr lang="en-US" sz="5600" dirty="0">
                <a:solidFill>
                  <a:schemeClr val="tx1">
                    <a:lumMod val="85000"/>
                    <a:lumOff val="15000"/>
                  </a:schemeClr>
                </a:solidFill>
              </a:rPr>
              <a:t>Include relevant literature or theoretical framework.</a:t>
            </a:r>
          </a:p>
          <a:p>
            <a:pPr marL="514350" lvl="1" defTabSz="914400">
              <a:lnSpc>
                <a:spcPct val="120000"/>
              </a:lnSpc>
              <a:buClr>
                <a:schemeClr val="accent2"/>
              </a:buClr>
            </a:pPr>
            <a:endParaRPr lang="en-US" sz="5600" dirty="0">
              <a:solidFill>
                <a:schemeClr val="tx1">
                  <a:lumMod val="85000"/>
                  <a:lumOff val="15000"/>
                </a:schemeClr>
              </a:solidFill>
            </a:endParaRPr>
          </a:p>
          <a:p>
            <a:pPr defTabSz="914400">
              <a:lnSpc>
                <a:spcPct val="120000"/>
              </a:lnSpc>
              <a:buClr>
                <a:schemeClr val="accent2"/>
              </a:buClr>
            </a:pPr>
            <a:r>
              <a:rPr lang="en-US" sz="5600" b="1" dirty="0">
                <a:solidFill>
                  <a:schemeClr val="tx1">
                    <a:lumMod val="85000"/>
                    <a:lumOff val="15000"/>
                  </a:schemeClr>
                </a:solidFill>
              </a:rPr>
              <a:t>Research Question(s) or Hypothesis</a:t>
            </a:r>
            <a:endParaRPr lang="en-US" sz="5600" dirty="0">
              <a:solidFill>
                <a:schemeClr val="tx1">
                  <a:lumMod val="85000"/>
                  <a:lumOff val="15000"/>
                </a:schemeClr>
              </a:solidFill>
            </a:endParaRPr>
          </a:p>
          <a:p>
            <a:pPr marL="514350" lvl="1" defTabSz="914400">
              <a:lnSpc>
                <a:spcPct val="120000"/>
              </a:lnSpc>
              <a:buClr>
                <a:schemeClr val="accent2"/>
              </a:buClr>
            </a:pPr>
            <a:r>
              <a:rPr lang="en-US" sz="5600" dirty="0">
                <a:solidFill>
                  <a:schemeClr val="tx1">
                    <a:lumMod val="85000"/>
                    <a:lumOff val="15000"/>
                  </a:schemeClr>
                </a:solidFill>
              </a:rPr>
              <a:t>State your central question(s) or hypothesis clearly.</a:t>
            </a:r>
          </a:p>
          <a:p>
            <a:pPr marL="514350" lvl="1" defTabSz="914400">
              <a:lnSpc>
                <a:spcPct val="120000"/>
              </a:lnSpc>
              <a:buClr>
                <a:schemeClr val="accent2"/>
              </a:buClr>
            </a:pPr>
            <a:r>
              <a:rPr lang="en-US" sz="5600" dirty="0">
                <a:solidFill>
                  <a:schemeClr val="tx1">
                    <a:lumMod val="85000"/>
                    <a:lumOff val="15000"/>
                  </a:schemeClr>
                </a:solidFill>
              </a:rPr>
              <a:t>Ensure they are focused and researchable within a 12-month timeline.</a:t>
            </a:r>
          </a:p>
          <a:p>
            <a:pPr marL="228600" lvl="1" defTabSz="914400">
              <a:lnSpc>
                <a:spcPct val="120000"/>
              </a:lnSpc>
              <a:buClr>
                <a:schemeClr val="accent2"/>
              </a:buClr>
            </a:pPr>
            <a:endParaRPr lang="en-US" sz="5600" dirty="0">
              <a:solidFill>
                <a:schemeClr val="tx1">
                  <a:lumMod val="85000"/>
                  <a:lumOff val="15000"/>
                </a:schemeClr>
              </a:solidFill>
            </a:endParaRPr>
          </a:p>
          <a:p>
            <a:pPr defTabSz="914400">
              <a:lnSpc>
                <a:spcPct val="120000"/>
              </a:lnSpc>
              <a:buClr>
                <a:schemeClr val="accent2"/>
              </a:buClr>
            </a:pPr>
            <a:r>
              <a:rPr lang="en-US" sz="5600" b="1" dirty="0">
                <a:solidFill>
                  <a:schemeClr val="tx1">
                    <a:lumMod val="85000"/>
                    <a:lumOff val="15000"/>
                  </a:schemeClr>
                </a:solidFill>
              </a:rPr>
              <a:t>Objectives</a:t>
            </a:r>
            <a:endParaRPr lang="en-US" sz="5600" dirty="0">
              <a:solidFill>
                <a:schemeClr val="tx1">
                  <a:lumMod val="85000"/>
                  <a:lumOff val="15000"/>
                </a:schemeClr>
              </a:solidFill>
            </a:endParaRPr>
          </a:p>
          <a:p>
            <a:pPr marL="514350" lvl="1" defTabSz="914400">
              <a:lnSpc>
                <a:spcPct val="120000"/>
              </a:lnSpc>
              <a:buClr>
                <a:schemeClr val="accent2"/>
              </a:buClr>
            </a:pPr>
            <a:r>
              <a:rPr lang="en-US" sz="5600" dirty="0">
                <a:solidFill>
                  <a:schemeClr val="tx1">
                    <a:lumMod val="85000"/>
                    <a:lumOff val="15000"/>
                  </a:schemeClr>
                </a:solidFill>
              </a:rPr>
              <a:t>List 2–4 specific goals.</a:t>
            </a:r>
          </a:p>
          <a:p>
            <a:pPr marL="514350" lvl="1" defTabSz="914400">
              <a:lnSpc>
                <a:spcPct val="120000"/>
              </a:lnSpc>
              <a:buClr>
                <a:schemeClr val="accent2"/>
              </a:buClr>
            </a:pPr>
            <a:r>
              <a:rPr lang="en-US" sz="5600" dirty="0">
                <a:solidFill>
                  <a:schemeClr val="tx1">
                    <a:lumMod val="85000"/>
                    <a:lumOff val="15000"/>
                  </a:schemeClr>
                </a:solidFill>
              </a:rPr>
              <a:t>Use action verbs (e.g., analyze, evaluate, develop).</a:t>
            </a:r>
          </a:p>
          <a:p>
            <a:pPr marL="228600" lvl="1" defTabSz="914400">
              <a:lnSpc>
                <a:spcPct val="120000"/>
              </a:lnSpc>
              <a:buClr>
                <a:schemeClr val="accent2"/>
              </a:buClr>
            </a:pPr>
            <a:endParaRPr lang="en-US" sz="5600" dirty="0">
              <a:solidFill>
                <a:schemeClr val="tx1">
                  <a:lumMod val="85000"/>
                  <a:lumOff val="15000"/>
                </a:schemeClr>
              </a:solidFill>
            </a:endParaRPr>
          </a:p>
          <a:p>
            <a:pPr defTabSz="914400">
              <a:lnSpc>
                <a:spcPct val="120000"/>
              </a:lnSpc>
              <a:buClr>
                <a:schemeClr val="accent2"/>
              </a:buClr>
            </a:pPr>
            <a:r>
              <a:rPr lang="en-US" sz="5600" b="1" dirty="0">
                <a:solidFill>
                  <a:schemeClr val="tx1">
                    <a:lumMod val="85000"/>
                    <a:lumOff val="15000"/>
                  </a:schemeClr>
                </a:solidFill>
              </a:rPr>
              <a:t>Methodology</a:t>
            </a:r>
            <a:endParaRPr lang="en-US" sz="5600" dirty="0">
              <a:solidFill>
                <a:schemeClr val="tx1">
                  <a:lumMod val="85000"/>
                  <a:lumOff val="15000"/>
                </a:schemeClr>
              </a:solidFill>
            </a:endParaRPr>
          </a:p>
          <a:p>
            <a:pPr marL="514350" lvl="1" defTabSz="914400">
              <a:lnSpc>
                <a:spcPct val="120000"/>
              </a:lnSpc>
              <a:buClr>
                <a:schemeClr val="accent2"/>
              </a:buClr>
            </a:pPr>
            <a:r>
              <a:rPr lang="en-US" sz="5600" dirty="0">
                <a:solidFill>
                  <a:schemeClr val="tx1">
                    <a:lumMod val="85000"/>
                    <a:lumOff val="15000"/>
                  </a:schemeClr>
                </a:solidFill>
              </a:rPr>
              <a:t>Describe your approach: qualitative, quantitative, mixed methods, etc.</a:t>
            </a:r>
          </a:p>
          <a:p>
            <a:pPr marL="514350" lvl="1" defTabSz="914400">
              <a:lnSpc>
                <a:spcPct val="120000"/>
              </a:lnSpc>
              <a:buClr>
                <a:schemeClr val="accent2"/>
              </a:buClr>
            </a:pPr>
            <a:r>
              <a:rPr lang="en-US" sz="5600" dirty="0">
                <a:solidFill>
                  <a:schemeClr val="tx1">
                    <a:lumMod val="85000"/>
                    <a:lumOff val="15000"/>
                  </a:schemeClr>
                </a:solidFill>
              </a:rPr>
              <a:t>Include data sources, tools, techniques, and analysis plans.</a:t>
            </a:r>
          </a:p>
          <a:p>
            <a:pPr marL="514350" lvl="1" defTabSz="914400">
              <a:lnSpc>
                <a:spcPct val="120000"/>
              </a:lnSpc>
              <a:buClr>
                <a:schemeClr val="accent2"/>
              </a:buClr>
            </a:pPr>
            <a:endParaRPr lang="en-US" sz="5600" dirty="0">
              <a:solidFill>
                <a:schemeClr val="tx1">
                  <a:lumMod val="85000"/>
                  <a:lumOff val="15000"/>
                </a:schemeClr>
              </a:solidFill>
            </a:endParaRPr>
          </a:p>
          <a:p>
            <a:pPr defTabSz="914400">
              <a:lnSpc>
                <a:spcPct val="120000"/>
              </a:lnSpc>
              <a:buClr>
                <a:schemeClr val="accent2"/>
              </a:buClr>
            </a:pPr>
            <a:r>
              <a:rPr lang="en-US" sz="5600" b="1" dirty="0">
                <a:solidFill>
                  <a:schemeClr val="tx1">
                    <a:lumMod val="85000"/>
                    <a:lumOff val="15000"/>
                  </a:schemeClr>
                </a:solidFill>
              </a:rPr>
              <a:t>Significance &amp; Impact</a:t>
            </a:r>
            <a:endParaRPr lang="en-US" sz="5600" dirty="0">
              <a:solidFill>
                <a:schemeClr val="tx1">
                  <a:lumMod val="85000"/>
                  <a:lumOff val="15000"/>
                </a:schemeClr>
              </a:solidFill>
            </a:endParaRPr>
          </a:p>
          <a:p>
            <a:pPr marL="514350" lvl="1" defTabSz="914400">
              <a:lnSpc>
                <a:spcPct val="120000"/>
              </a:lnSpc>
              <a:buClr>
                <a:schemeClr val="accent2"/>
              </a:buClr>
            </a:pPr>
            <a:r>
              <a:rPr lang="en-US" sz="5600" dirty="0">
                <a:solidFill>
                  <a:schemeClr val="tx1">
                    <a:lumMod val="85000"/>
                    <a:lumOff val="15000"/>
                  </a:schemeClr>
                </a:solidFill>
              </a:rPr>
              <a:t>Explain how your research contributes to your field, community, or society.</a:t>
            </a:r>
          </a:p>
          <a:p>
            <a:pPr marL="514350" lvl="1" defTabSz="914400">
              <a:lnSpc>
                <a:spcPct val="120000"/>
              </a:lnSpc>
              <a:buClr>
                <a:schemeClr val="accent2"/>
              </a:buClr>
            </a:pPr>
            <a:r>
              <a:rPr lang="en-US" sz="5600" dirty="0">
                <a:solidFill>
                  <a:schemeClr val="tx1">
                    <a:lumMod val="85000"/>
                    <a:lumOff val="15000"/>
                  </a:schemeClr>
                </a:solidFill>
              </a:rPr>
              <a:t>Mention potential applications or policy relevance.</a:t>
            </a:r>
          </a:p>
          <a:p>
            <a:pPr marL="228600" lvl="1" defTabSz="914400">
              <a:lnSpc>
                <a:spcPct val="120000"/>
              </a:lnSpc>
              <a:buClr>
                <a:schemeClr val="accent2"/>
              </a:buClr>
            </a:pPr>
            <a:endParaRPr lang="en-US" sz="5600" dirty="0">
              <a:solidFill>
                <a:schemeClr val="tx1">
                  <a:lumMod val="85000"/>
                  <a:lumOff val="15000"/>
                </a:schemeClr>
              </a:solidFill>
            </a:endParaRPr>
          </a:p>
          <a:p>
            <a:pPr defTabSz="914400">
              <a:lnSpc>
                <a:spcPct val="120000"/>
              </a:lnSpc>
              <a:buClr>
                <a:schemeClr val="accent2"/>
              </a:buClr>
            </a:pPr>
            <a:r>
              <a:rPr lang="en-US" sz="5600" b="1" dirty="0">
                <a:solidFill>
                  <a:schemeClr val="tx1">
                    <a:lumMod val="85000"/>
                    <a:lumOff val="15000"/>
                  </a:schemeClr>
                </a:solidFill>
              </a:rPr>
              <a:t>Timeline</a:t>
            </a:r>
            <a:endParaRPr lang="en-US" sz="5600" dirty="0">
              <a:solidFill>
                <a:schemeClr val="tx1">
                  <a:lumMod val="85000"/>
                  <a:lumOff val="15000"/>
                </a:schemeClr>
              </a:solidFill>
            </a:endParaRPr>
          </a:p>
          <a:p>
            <a:pPr marL="514350" lvl="1" defTabSz="914400">
              <a:lnSpc>
                <a:spcPct val="120000"/>
              </a:lnSpc>
              <a:buClr>
                <a:schemeClr val="accent2"/>
              </a:buClr>
            </a:pPr>
            <a:r>
              <a:rPr lang="en-US" sz="5600" dirty="0">
                <a:solidFill>
                  <a:schemeClr val="tx1">
                    <a:lumMod val="85000"/>
                    <a:lumOff val="15000"/>
                  </a:schemeClr>
                </a:solidFill>
              </a:rPr>
              <a:t>Outline major milestones (e.g., literature review, data collection, analysis, writing).</a:t>
            </a:r>
          </a:p>
          <a:p>
            <a:pPr marL="514350" lvl="1" defTabSz="914400">
              <a:lnSpc>
                <a:spcPct val="120000"/>
              </a:lnSpc>
              <a:buClr>
                <a:schemeClr val="accent2"/>
              </a:buClr>
            </a:pPr>
            <a:r>
              <a:rPr lang="en-US" sz="5600" dirty="0">
                <a:solidFill>
                  <a:schemeClr val="tx1">
                    <a:lumMod val="85000"/>
                    <a:lumOff val="15000"/>
                  </a:schemeClr>
                </a:solidFill>
              </a:rPr>
              <a:t>Show feasibility within the 1-year CGRS-M period.</a:t>
            </a:r>
          </a:p>
          <a:p>
            <a:pPr marL="514350" lvl="1" defTabSz="914400">
              <a:lnSpc>
                <a:spcPct val="120000"/>
              </a:lnSpc>
              <a:buClr>
                <a:schemeClr val="accent2"/>
              </a:buClr>
            </a:pPr>
            <a:endParaRPr lang="en-US" sz="5600" dirty="0">
              <a:solidFill>
                <a:schemeClr val="tx1">
                  <a:lumMod val="85000"/>
                  <a:lumOff val="15000"/>
                </a:schemeClr>
              </a:solidFill>
            </a:endParaRPr>
          </a:p>
          <a:p>
            <a:pPr defTabSz="914400">
              <a:lnSpc>
                <a:spcPct val="120000"/>
              </a:lnSpc>
              <a:buClr>
                <a:schemeClr val="accent2"/>
              </a:buClr>
            </a:pPr>
            <a:r>
              <a:rPr lang="en-US" sz="5600" b="1" dirty="0">
                <a:solidFill>
                  <a:schemeClr val="tx1">
                    <a:lumMod val="85000"/>
                    <a:lumOff val="15000"/>
                  </a:schemeClr>
                </a:solidFill>
              </a:rPr>
              <a:t>References</a:t>
            </a:r>
            <a:endParaRPr lang="en-US" sz="5600" dirty="0">
              <a:solidFill>
                <a:schemeClr val="tx1">
                  <a:lumMod val="85000"/>
                  <a:lumOff val="15000"/>
                </a:schemeClr>
              </a:solidFill>
            </a:endParaRPr>
          </a:p>
          <a:p>
            <a:pPr marL="514350" lvl="1" defTabSz="914400">
              <a:lnSpc>
                <a:spcPct val="120000"/>
              </a:lnSpc>
              <a:buClr>
                <a:schemeClr val="accent2"/>
              </a:buClr>
            </a:pPr>
            <a:r>
              <a:rPr lang="en-US" sz="5600" dirty="0">
                <a:solidFill>
                  <a:schemeClr val="tx1">
                    <a:lumMod val="85000"/>
                    <a:lumOff val="15000"/>
                  </a:schemeClr>
                </a:solidFill>
              </a:rPr>
              <a:t>Include 3–5 key citations in a compact format (e.g., APA or MLA).</a:t>
            </a:r>
          </a:p>
        </p:txBody>
      </p:sp>
    </p:spTree>
    <p:extLst>
      <p:ext uri="{BB962C8B-B14F-4D97-AF65-F5344CB8AC3E}">
        <p14:creationId xmlns:p14="http://schemas.microsoft.com/office/powerpoint/2010/main" val="1862200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DB1070E-6F0B-E6E4-8871-6ABF79B25EE9}"/>
              </a:ext>
              <a:ext uri="{C183D7F6-B498-43B3-948B-1728B52AA6E4}">
                <adec:decorative xmlns:adec="http://schemas.microsoft.com/office/drawing/2017/decorative" val="0"/>
              </a:ext>
            </a:extLst>
          </p:cNvPr>
          <p:cNvSpPr>
            <a:spLocks noGrp="1"/>
          </p:cNvSpPr>
          <p:nvPr>
            <p:ph type="title"/>
          </p:nvPr>
        </p:nvSpPr>
        <p:spPr>
          <a:xfrm>
            <a:off x="5441167" y="708409"/>
            <a:ext cx="5925310" cy="809495"/>
          </a:xfrm>
        </p:spPr>
        <p:txBody>
          <a:bodyPr vert="horz" lIns="182880" tIns="182880" rIns="182880" bIns="182880" rtlCol="0" anchor="ctr">
            <a:normAutofit/>
          </a:bodyPr>
          <a:lstStyle/>
          <a:p>
            <a:r>
              <a:rPr lang="en-US" sz="2400"/>
              <a:t>Equity, Diversity &amp; Inclusion</a:t>
            </a:r>
          </a:p>
        </p:txBody>
      </p:sp>
      <p:pic>
        <p:nvPicPr>
          <p:cNvPr id="5" name="Picture 2" descr="A building with a pond and trees&#10;">
            <a:extLst>
              <a:ext uri="{FF2B5EF4-FFF2-40B4-BE49-F238E27FC236}">
                <a16:creationId xmlns:a16="http://schemas.microsoft.com/office/drawing/2014/main" id="{3EF2F75D-855A-49EE-62EF-4F1392F54F14}"/>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588284" y="1359039"/>
            <a:ext cx="4139921" cy="413992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5445496" y="2009671"/>
            <a:ext cx="5925310" cy="413992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The academic research funding ecosystem must create a culture where embedding equity, diversity and inclusion (EDI) considerations into all aspects of research is second nature. </a:t>
            </a: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Incorporating EDI considerations in your proposal and throughout your application, where relevant, can strengthen your application. This will be taken into consideration by the selection committee members during the adjudication process. </a:t>
            </a: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endParaRPr kumimoji="0" lang="en-US" sz="16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6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Tri-Agency Resources:</a:t>
            </a: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hlinkClick r:id="rId3">
                  <a:extLst>
                    <a:ext uri="{A12FA001-AC4F-418D-AE19-62706E023703}">
                      <ahyp:hlinkClr xmlns:ahyp="http://schemas.microsoft.com/office/drawing/2018/hyperlinkcolor" val="tx"/>
                    </a:ext>
                  </a:extLst>
                </a:hlinkClick>
              </a:rPr>
              <a:t>Guide for Applicants: Considering Equity, Diversity and Inclusion in your Application</a:t>
            </a:r>
            <a:endPar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0" algn="l" defTabSz="914400" rtl="0" eaLnBrk="1" fontAlgn="auto" latinLnBrk="0" hangingPunct="1">
              <a:lnSpc>
                <a:spcPct val="90000"/>
              </a:lnSpc>
              <a:spcBef>
                <a:spcPts val="1000"/>
              </a:spcBef>
              <a:spcAft>
                <a:spcPts val="600"/>
              </a:spcAft>
              <a:buClr>
                <a:srgbClr val="9BAFB5"/>
              </a:buClr>
              <a:buSzTx/>
              <a:buFontTx/>
              <a:buNone/>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hlinkClick r:id="rId4">
                  <a:extLst>
                    <a:ext uri="{A12FA001-AC4F-418D-AE19-62706E023703}">
                      <ahyp:hlinkClr xmlns:ahyp="http://schemas.microsoft.com/office/drawing/2018/hyperlinkcolor" val="tx"/>
                    </a:ext>
                  </a:extLst>
                </a:hlinkClick>
              </a:rPr>
              <a:t>Equity, Diversity and Inclusion </a:t>
            </a: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(multiple)</a:t>
            </a:r>
          </a:p>
          <a:p>
            <a:pPr marL="0" marR="0" lvl="0" indent="-228600" algn="l" defTabSz="914400" rtl="0" eaLnBrk="1" fontAlgn="auto" latinLnBrk="0" hangingPunct="1">
              <a:lnSpc>
                <a:spcPct val="90000"/>
              </a:lnSpc>
              <a:spcBef>
                <a:spcPts val="1000"/>
              </a:spcBef>
              <a:spcAft>
                <a:spcPts val="600"/>
              </a:spcAft>
              <a:buClr>
                <a:srgbClr val="9BAFB5"/>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600"/>
              </a:spcAft>
              <a:buClr>
                <a:srgbClr val="9BAFB5"/>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600"/>
              </a:spcAft>
              <a:buClr>
                <a:srgbClr val="9BAFB5"/>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a:p>
            <a:pPr marL="0" marR="0" lvl="0" indent="-228600" algn="l" defTabSz="914400" rtl="0" eaLnBrk="1" fontAlgn="auto" latinLnBrk="0" hangingPunct="1">
              <a:lnSpc>
                <a:spcPct val="90000"/>
              </a:lnSpc>
              <a:spcBef>
                <a:spcPts val="1000"/>
              </a:spcBef>
              <a:spcAft>
                <a:spcPts val="600"/>
              </a:spcAft>
              <a:buClr>
                <a:srgbClr val="9BAFB5"/>
              </a:buClr>
              <a:buSzTx/>
              <a:buFont typeface="Arial" panose="020B0604020202020204" pitchFamily="34" charset="0"/>
              <a:buChar char="•"/>
              <a:tabLst/>
              <a:defRPr/>
            </a:pPr>
            <a:endParaRPr kumimoji="0" lang="en-US" sz="15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7579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67FE-20C5-5F3A-B31E-A8C711AE1E90}"/>
              </a:ext>
            </a:extLst>
          </p:cNvPr>
          <p:cNvSpPr>
            <a:spLocks noGrp="1"/>
          </p:cNvSpPr>
          <p:nvPr>
            <p:ph type="title"/>
          </p:nvPr>
        </p:nvSpPr>
        <p:spPr>
          <a:xfrm>
            <a:off x="5445496" y="978776"/>
            <a:ext cx="5925310" cy="1174991"/>
          </a:xfrm>
        </p:spPr>
        <p:txBody>
          <a:bodyPr vert="horz" lIns="182880" tIns="182880" rIns="182880" bIns="182880" rtlCol="0" anchor="ctr">
            <a:normAutofit/>
          </a:bodyPr>
          <a:lstStyle/>
          <a:p>
            <a:r>
              <a:rPr lang="en-US" sz="2400"/>
              <a:t>Research Involving and Engaging </a:t>
            </a:r>
            <a:r>
              <a:rPr lang="en-US" sz="2400">
                <a:hlinkClick r:id="rId2">
                  <a:extLst>
                    <a:ext uri="{A12FA001-AC4F-418D-AE19-62706E023703}">
                      <ahyp:hlinkClr xmlns:ahyp="http://schemas.microsoft.com/office/drawing/2018/hyperlinkcolor" val="tx"/>
                    </a:ext>
                  </a:extLst>
                </a:hlinkClick>
              </a:rPr>
              <a:t>Indigenous</a:t>
            </a:r>
            <a:r>
              <a:rPr lang="en-US" sz="2400"/>
              <a:t> Peoples </a:t>
            </a:r>
          </a:p>
        </p:txBody>
      </p:sp>
      <p:pic>
        <p:nvPicPr>
          <p:cNvPr id="3074" name="Picture 2" descr="A fire lit within the Peterborough campus tipi">
            <a:extLst>
              <a:ext uri="{FF2B5EF4-FFF2-40B4-BE49-F238E27FC236}">
                <a16:creationId xmlns:a16="http://schemas.microsoft.com/office/drawing/2014/main" id="{44FD16D9-E24A-E165-1BC0-FD95AFE1092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l="7497" r="8513" b="-1"/>
          <a:stretch>
            <a:fillRect/>
          </a:stretch>
        </p:blipFill>
        <p:spPr bwMode="auto">
          <a:xfrm>
            <a:off x="1158078" y="978776"/>
            <a:ext cx="3086663" cy="45451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60653B-C8DB-9E43-7474-1E3B8A34581F}"/>
              </a:ext>
            </a:extLst>
          </p:cNvPr>
          <p:cNvSpPr txBox="1"/>
          <p:nvPr/>
        </p:nvSpPr>
        <p:spPr>
          <a:xfrm>
            <a:off x="5445496" y="2640692"/>
            <a:ext cx="5925310" cy="3255252"/>
          </a:xfrm>
          <a:prstGeom prst="rect">
            <a:avLst/>
          </a:prstGeom>
        </p:spPr>
        <p:txBody>
          <a:bodyPr vert="horz" lIns="91440" tIns="45720" rIns="91440" bIns="45720" rtlCol="0">
            <a:normAutofit/>
          </a:bodyPr>
          <a:lstStyle/>
          <a:p>
            <a:pPr marR="0" lvl="0" defTabSz="914400" fontAlgn="auto">
              <a:lnSpc>
                <a:spcPct val="90000"/>
              </a:lnSpc>
              <a:spcBef>
                <a:spcPts val="1000"/>
              </a:spcBef>
              <a:spcAft>
                <a:spcPts val="0"/>
              </a:spcAft>
              <a:buClr>
                <a:schemeClr val="accent2"/>
              </a:buClr>
              <a:buSzTx/>
              <a:tabLst/>
              <a:defRPr/>
            </a:pPr>
            <a:r>
              <a:rPr kumimoji="0" lang="en-US" sz="1500" b="0" i="0" u="none" strike="noStrike" cap="none" spc="0" normalizeH="0" baseline="0" noProof="0" dirty="0">
                <a:ln>
                  <a:noFill/>
                </a:ln>
                <a:solidFill>
                  <a:schemeClr val="tx1">
                    <a:lumMod val="85000"/>
                    <a:lumOff val="15000"/>
                  </a:schemeClr>
                </a:solidFill>
                <a:effectLst/>
                <a:uLnTx/>
                <a:uFillTx/>
              </a:rPr>
              <a:t>Below are SSHRC resources to support applicants working in Indigenous research; merit reviewers assessing applications related to Indigenous research; and communities and other research partners engaged in Indigenous research:</a:t>
            </a:r>
          </a:p>
          <a:p>
            <a:pPr marL="34290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r>
              <a:rPr kumimoji="0" lang="en-US" sz="1500" b="0" i="0" u="sng" strike="noStrike" cap="none" spc="0" normalizeH="0" baseline="0" noProof="0" dirty="0">
                <a:ln>
                  <a:noFill/>
                </a:ln>
                <a:solidFill>
                  <a:schemeClr val="tx1">
                    <a:lumMod val="85000"/>
                    <a:lumOff val="15000"/>
                  </a:schemeClr>
                </a:solidFill>
                <a:effectLst/>
                <a:uLnTx/>
                <a:uFillTx/>
                <a:hlinkClick r:id="rId4">
                  <a:extLst>
                    <a:ext uri="{A12FA001-AC4F-418D-AE19-62706E023703}">
                      <ahyp:hlinkClr xmlns:ahyp="http://schemas.microsoft.com/office/drawing/2018/hyperlinkcolor" val="tx"/>
                    </a:ext>
                  </a:extLst>
                </a:hlinkClick>
              </a:rPr>
              <a:t>Definition of Indigenous research</a:t>
            </a:r>
            <a:endParaRPr kumimoji="0" lang="en-US" sz="1500" b="0" i="0" u="none" strike="noStrike" cap="none" spc="0" normalizeH="0" baseline="0" noProof="0" dirty="0">
              <a:ln>
                <a:noFill/>
              </a:ln>
              <a:solidFill>
                <a:schemeClr val="tx1">
                  <a:lumMod val="85000"/>
                  <a:lumOff val="15000"/>
                </a:schemeClr>
              </a:solidFill>
              <a:effectLst/>
              <a:uLnTx/>
              <a:uFillTx/>
            </a:endParaRPr>
          </a:p>
          <a:p>
            <a:pPr marL="34290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r>
              <a:rPr kumimoji="0" lang="en-US" sz="1500" b="0" i="0" u="sng" strike="noStrike" cap="none" spc="0" normalizeH="0" baseline="0" noProof="0" dirty="0">
                <a:ln>
                  <a:noFill/>
                </a:ln>
                <a:solidFill>
                  <a:schemeClr val="tx1">
                    <a:lumMod val="85000"/>
                    <a:lumOff val="15000"/>
                  </a:schemeClr>
                </a:solidFill>
                <a:effectLst/>
                <a:uLnTx/>
                <a:uFillTx/>
                <a:hlinkClick r:id="rId5">
                  <a:extLst>
                    <a:ext uri="{A12FA001-AC4F-418D-AE19-62706E023703}">
                      <ahyp:hlinkClr xmlns:ahyp="http://schemas.microsoft.com/office/drawing/2018/hyperlinkcolor" val="tx"/>
                    </a:ext>
                  </a:extLst>
                </a:hlinkClick>
              </a:rPr>
              <a:t>Guidelines for the Merit Review of Indigenous Research</a:t>
            </a:r>
            <a:endParaRPr kumimoji="0" lang="en-US" sz="1500" b="0" i="0" u="none" strike="noStrike" cap="none" spc="0" normalizeH="0" baseline="0" noProof="0" dirty="0">
              <a:ln>
                <a:noFill/>
              </a:ln>
              <a:solidFill>
                <a:schemeClr val="tx1">
                  <a:lumMod val="85000"/>
                  <a:lumOff val="15000"/>
                </a:schemeClr>
              </a:solidFill>
              <a:effectLst/>
              <a:uLnTx/>
              <a:uFillTx/>
            </a:endParaRPr>
          </a:p>
          <a:p>
            <a:pPr marL="34290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r>
              <a:rPr kumimoji="0" lang="en-US" sz="1500" b="0" i="0" u="sng" strike="noStrike" cap="none" spc="0" normalizeH="0" baseline="0" noProof="0" dirty="0">
                <a:ln>
                  <a:noFill/>
                </a:ln>
                <a:solidFill>
                  <a:schemeClr val="tx1">
                    <a:lumMod val="85000"/>
                    <a:lumOff val="15000"/>
                  </a:schemeClr>
                </a:solidFill>
                <a:effectLst/>
                <a:uLnTx/>
                <a:uFillTx/>
                <a:hlinkClick r:id="rId6">
                  <a:extLst>
                    <a:ext uri="{A12FA001-AC4F-418D-AE19-62706E023703}">
                      <ahyp:hlinkClr xmlns:ahyp="http://schemas.microsoft.com/office/drawing/2018/hyperlinkcolor" val="tx"/>
                    </a:ext>
                  </a:extLst>
                </a:hlinkClick>
              </a:rPr>
              <a:t>Indigenous Leadership Circle in Research </a:t>
            </a:r>
            <a:endParaRPr kumimoji="0" lang="en-US" sz="1500" b="0" i="0" u="none" strike="noStrike" cap="none" spc="0" normalizeH="0" baseline="0" noProof="0" dirty="0">
              <a:ln>
                <a:noFill/>
              </a:ln>
              <a:solidFill>
                <a:schemeClr val="tx1">
                  <a:lumMod val="85000"/>
                  <a:lumOff val="15000"/>
                </a:schemeClr>
              </a:solidFill>
              <a:effectLst/>
              <a:uLnTx/>
              <a:uFillTx/>
            </a:endParaRPr>
          </a:p>
          <a:p>
            <a:pPr marL="34290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r>
              <a:rPr kumimoji="0" lang="en-US" sz="1500" b="0" i="0" u="sng" strike="noStrike" cap="none" spc="0" normalizeH="0" baseline="0" noProof="0" dirty="0">
                <a:ln>
                  <a:noFill/>
                </a:ln>
                <a:solidFill>
                  <a:schemeClr val="tx1">
                    <a:lumMod val="85000"/>
                    <a:lumOff val="15000"/>
                  </a:schemeClr>
                </a:solidFill>
                <a:effectLst/>
                <a:uLnTx/>
                <a:uFillTx/>
                <a:hlinkClick r:id="rId7">
                  <a:extLst>
                    <a:ext uri="{A12FA001-AC4F-418D-AE19-62706E023703}">
                      <ahyp:hlinkClr xmlns:ahyp="http://schemas.microsoft.com/office/drawing/2018/hyperlinkcolor" val="tx"/>
                    </a:ext>
                  </a:extLst>
                </a:hlinkClick>
              </a:rPr>
              <a:t>Indigenous Research Statement of Principles</a:t>
            </a:r>
            <a:r>
              <a:rPr kumimoji="0" lang="en-US" sz="1500" b="0" i="0" u="none" strike="noStrike" cap="none" spc="0" normalizeH="0" baseline="0" noProof="0" dirty="0">
                <a:ln>
                  <a:noFill/>
                </a:ln>
                <a:solidFill>
                  <a:schemeClr val="tx1">
                    <a:lumMod val="85000"/>
                    <a:lumOff val="15000"/>
                  </a:schemeClr>
                </a:solidFill>
                <a:effectLst/>
                <a:uLnTx/>
                <a:uFillTx/>
              </a:rPr>
              <a:t> </a:t>
            </a:r>
          </a:p>
          <a:p>
            <a:pPr marL="342900" marR="0" lvl="0" indent="-228600" defTabSz="914400" fontAlgn="auto">
              <a:lnSpc>
                <a:spcPct val="90000"/>
              </a:lnSpc>
              <a:spcBef>
                <a:spcPts val="1000"/>
              </a:spcBef>
              <a:spcAft>
                <a:spcPts val="0"/>
              </a:spcAft>
              <a:buClr>
                <a:schemeClr val="accent2"/>
              </a:buClr>
              <a:buSzTx/>
              <a:buFont typeface="Arial" panose="020B0604020202020204" pitchFamily="34" charset="0"/>
              <a:buChar char="•"/>
              <a:tabLst/>
              <a:defRPr/>
            </a:pPr>
            <a:r>
              <a:rPr kumimoji="0" lang="en-US" sz="1500" b="0" i="0" u="sng" strike="noStrike" cap="none" spc="0" normalizeH="0" baseline="0" noProof="0" dirty="0">
                <a:ln>
                  <a:noFill/>
                </a:ln>
                <a:solidFill>
                  <a:schemeClr val="tx1">
                    <a:lumMod val="85000"/>
                    <a:lumOff val="15000"/>
                  </a:schemeClr>
                </a:solidFill>
                <a:effectLst/>
                <a:uLnTx/>
                <a:uFillTx/>
                <a:hlinkClick r:id="rId8">
                  <a:extLst>
                    <a:ext uri="{A12FA001-AC4F-418D-AE19-62706E023703}">
                      <ahyp:hlinkClr xmlns:ahyp="http://schemas.microsoft.com/office/drawing/2018/hyperlinkcolor" val="tx"/>
                    </a:ext>
                  </a:extLst>
                </a:hlinkClick>
              </a:rPr>
              <a:t>Tri-Council Policy Statement: Ethical Conduct for Research Involving Humans Chapter 9: Research Involving the First Nations, Inuit and Métis Peoples of Canada</a:t>
            </a:r>
            <a:endParaRPr kumimoji="0" lang="en-US" sz="1500" b="0" i="0" u="sng" strike="noStrike" cap="none" spc="0" normalizeH="0" baseline="0" noProof="0" dirty="0">
              <a:ln>
                <a:noFill/>
              </a:ln>
              <a:solidFill>
                <a:schemeClr val="tx1">
                  <a:lumMod val="85000"/>
                  <a:lumOff val="15000"/>
                </a:schemeClr>
              </a:solidFill>
              <a:effectLst/>
              <a:uLnTx/>
              <a:uFillTx/>
            </a:endParaRPr>
          </a:p>
        </p:txBody>
      </p:sp>
    </p:spTree>
    <p:extLst>
      <p:ext uri="{BB962C8B-B14F-4D97-AF65-F5344CB8AC3E}">
        <p14:creationId xmlns:p14="http://schemas.microsoft.com/office/powerpoint/2010/main" val="3003461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AD8E9-D880-3AAD-1547-8126D7A98FED}"/>
              </a:ext>
            </a:extLst>
          </p:cNvPr>
          <p:cNvSpPr>
            <a:spLocks noGrp="1"/>
          </p:cNvSpPr>
          <p:nvPr>
            <p:ph type="title"/>
          </p:nvPr>
        </p:nvSpPr>
        <p:spPr>
          <a:xfrm>
            <a:off x="4582050" y="964692"/>
            <a:ext cx="6649830" cy="1188720"/>
          </a:xfrm>
        </p:spPr>
        <p:txBody>
          <a:bodyPr vert="horz" lIns="182880" tIns="182880" rIns="182880" bIns="182880" rtlCol="0" anchor="ctr">
            <a:normAutofit/>
          </a:bodyPr>
          <a:lstStyle/>
          <a:p>
            <a:r>
              <a:rPr lang="en-US"/>
              <a:t>Sex and Gender Based Analysis + (SGBA+)</a:t>
            </a:r>
          </a:p>
        </p:txBody>
      </p:sp>
      <p:pic>
        <p:nvPicPr>
          <p:cNvPr id="4" name="Picture 3">
            <a:extLst>
              <a:ext uri="{FF2B5EF4-FFF2-40B4-BE49-F238E27FC236}">
                <a16:creationId xmlns:a16="http://schemas.microsoft.com/office/drawing/2014/main" id="{4101571E-D31F-4DD3-1EAE-52603E5C716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6043" y="964692"/>
            <a:ext cx="2305452" cy="1544654"/>
          </a:xfrm>
          <a:prstGeom prst="rect">
            <a:avLst/>
          </a:prstGeom>
          <a:ln w="31750" cap="sq">
            <a:solidFill>
              <a:srgbClr val="FFFFFF"/>
            </a:solidFill>
            <a:miter lim="800000"/>
          </a:ln>
        </p:spPr>
      </p:pic>
      <p:pic>
        <p:nvPicPr>
          <p:cNvPr id="5" name="Picture 4">
            <a:extLst>
              <a:ext uri="{FF2B5EF4-FFF2-40B4-BE49-F238E27FC236}">
                <a16:creationId xmlns:a16="http://schemas.microsoft.com/office/drawing/2014/main" id="{AD413277-E68D-77A4-EF8F-3EDD313B6E6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8678" y="2670212"/>
            <a:ext cx="2260181" cy="1508671"/>
          </a:xfrm>
          <a:prstGeom prst="rect">
            <a:avLst/>
          </a:prstGeom>
          <a:ln w="31750" cap="sq">
            <a:solidFill>
              <a:srgbClr val="FFFFFF"/>
            </a:solidFill>
            <a:miter lim="800000"/>
          </a:ln>
        </p:spPr>
      </p:pic>
      <p:pic>
        <p:nvPicPr>
          <p:cNvPr id="6" name="Picture 5">
            <a:extLst>
              <a:ext uri="{FF2B5EF4-FFF2-40B4-BE49-F238E27FC236}">
                <a16:creationId xmlns:a16="http://schemas.microsoft.com/office/drawing/2014/main" id="{93A79117-406E-985A-FAFB-22B9C10FE42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1394430" y="4375733"/>
            <a:ext cx="2268678" cy="1508671"/>
          </a:xfrm>
          <a:prstGeom prst="rect">
            <a:avLst/>
          </a:prstGeom>
          <a:ln w="31750" cap="sq">
            <a:solidFill>
              <a:srgbClr val="FFFFFF"/>
            </a:solidFill>
            <a:miter lim="800000"/>
          </a:ln>
        </p:spPr>
      </p:pic>
      <p:sp>
        <p:nvSpPr>
          <p:cNvPr id="3" name="Content Placeholder 2">
            <a:extLst>
              <a:ext uri="{FF2B5EF4-FFF2-40B4-BE49-F238E27FC236}">
                <a16:creationId xmlns:a16="http://schemas.microsoft.com/office/drawing/2014/main" id="{66DDB181-1291-6AD7-B5C4-554E0C774364}"/>
              </a:ext>
            </a:extLst>
          </p:cNvPr>
          <p:cNvSpPr>
            <a:spLocks/>
          </p:cNvSpPr>
          <p:nvPr/>
        </p:nvSpPr>
        <p:spPr>
          <a:xfrm>
            <a:off x="4582050" y="2475145"/>
            <a:ext cx="6649829" cy="3409259"/>
          </a:xfrm>
          <a:prstGeom prst="rect">
            <a:avLst/>
          </a:prstGeom>
        </p:spPr>
        <p:txBody>
          <a:bodyPr vert="horz" lIns="91440" tIns="45720" rIns="91440" bIns="45720" rtlCol="0">
            <a:normAutofit/>
          </a:bodyPr>
          <a:lstStyle/>
          <a:p>
            <a:pPr indent="-228600" defTabSz="914400">
              <a:lnSpc>
                <a:spcPct val="90000"/>
              </a:lnSpc>
              <a:spcBef>
                <a:spcPts val="1000"/>
              </a:spcBef>
              <a:spcAft>
                <a:spcPts val="600"/>
              </a:spcAft>
              <a:buClr>
                <a:schemeClr val="accent2"/>
              </a:buClr>
              <a:buFont typeface="Arial" panose="020B0604020202020204" pitchFamily="34" charset="0"/>
              <a:buChar char="•"/>
            </a:pPr>
            <a:r>
              <a:rPr lang="en-US" sz="1300">
                <a:solidFill>
                  <a:schemeClr val="tx1">
                    <a:lumMod val="85000"/>
                    <a:lumOff val="15000"/>
                  </a:schemeClr>
                </a:solidFill>
                <a:effectLst/>
              </a:rPr>
              <a:t>When applicable, indicate how diversity (gender, sex, age, race, culture, religion, etc.) has been considered in your proposed research (from its design to the analysis of the research findings).</a:t>
            </a:r>
          </a:p>
          <a:p>
            <a:pPr indent="-228600" defTabSz="914400">
              <a:lnSpc>
                <a:spcPct val="90000"/>
              </a:lnSpc>
              <a:spcBef>
                <a:spcPts val="1000"/>
              </a:spcBef>
              <a:spcAft>
                <a:spcPts val="600"/>
              </a:spcAft>
              <a:buClr>
                <a:schemeClr val="accent2"/>
              </a:buClr>
              <a:buFont typeface="Arial" panose="020B0604020202020204" pitchFamily="34" charset="0"/>
              <a:buChar char="•"/>
            </a:pPr>
            <a:r>
              <a:rPr lang="en-US" sz="1300">
                <a:solidFill>
                  <a:schemeClr val="tx1">
                    <a:lumMod val="85000"/>
                    <a:lumOff val="15000"/>
                  </a:schemeClr>
                </a:solidFill>
                <a:effectLst/>
              </a:rPr>
              <a:t>Incorporating the principles of SGBA+ in research has the potential to increase the thoroughness and usefulness of the research.</a:t>
            </a:r>
          </a:p>
          <a:p>
            <a:pPr indent="-228600" defTabSz="914400">
              <a:lnSpc>
                <a:spcPct val="90000"/>
              </a:lnSpc>
              <a:spcBef>
                <a:spcPts val="1000"/>
              </a:spcBef>
              <a:spcAft>
                <a:spcPts val="600"/>
              </a:spcAft>
              <a:buClr>
                <a:schemeClr val="accent2"/>
              </a:buClr>
              <a:buFont typeface="Arial" panose="020B0604020202020204" pitchFamily="34" charset="0"/>
              <a:buChar char="•"/>
            </a:pPr>
            <a:r>
              <a:rPr lang="en-US" sz="1300">
                <a:solidFill>
                  <a:schemeClr val="tx1">
                    <a:lumMod val="85000"/>
                    <a:lumOff val="15000"/>
                  </a:schemeClr>
                </a:solidFill>
              </a:rPr>
              <a:t>Multiple resources provided: </a:t>
            </a:r>
            <a:endParaRPr lang="en-US" sz="1300">
              <a:solidFill>
                <a:schemeClr val="tx1">
                  <a:lumMod val="85000"/>
                  <a:lumOff val="15000"/>
                </a:schemeClr>
              </a:solidFill>
              <a:effectLst/>
            </a:endParaRPr>
          </a:p>
          <a:p>
            <a:pPr indent="-228600" defTabSz="914400">
              <a:lnSpc>
                <a:spcPct val="90000"/>
              </a:lnSpc>
              <a:spcBef>
                <a:spcPts val="1000"/>
              </a:spcBef>
              <a:spcAft>
                <a:spcPts val="600"/>
              </a:spcAft>
              <a:buClr>
                <a:schemeClr val="accent2"/>
              </a:buClr>
              <a:buFont typeface="Arial" panose="020B0604020202020204" pitchFamily="34" charset="0"/>
              <a:buChar char="•"/>
            </a:pPr>
            <a:r>
              <a:rPr lang="en-US" sz="1300" u="sng">
                <a:solidFill>
                  <a:schemeClr val="tx1">
                    <a:lumMod val="85000"/>
                    <a:lumOff val="15000"/>
                  </a:schemeClr>
                </a:solidFill>
                <a:effectLst/>
                <a:hlinkClick r:id="rId6" tooltip="https://cihr-irsc.gc.ca/e/50836.html">
                  <a:extLst>
                    <a:ext uri="{A12FA001-AC4F-418D-AE19-62706E023703}">
                      <ahyp:hlinkClr xmlns:ahyp="http://schemas.microsoft.com/office/drawing/2018/hyperlinkcolor" val="tx"/>
                    </a:ext>
                  </a:extLst>
                </a:hlinkClick>
              </a:rPr>
              <a:t>How to Integrate Sex and Gender into Research</a:t>
            </a:r>
            <a:endParaRPr lang="en-US" sz="1300">
              <a:solidFill>
                <a:schemeClr val="tx1">
                  <a:lumMod val="85000"/>
                  <a:lumOff val="15000"/>
                </a:schemeClr>
              </a:solidFill>
            </a:endParaRPr>
          </a:p>
          <a:p>
            <a:pPr indent="-228600" defTabSz="914400">
              <a:lnSpc>
                <a:spcPct val="90000"/>
              </a:lnSpc>
              <a:spcBef>
                <a:spcPts val="1000"/>
              </a:spcBef>
              <a:buClr>
                <a:schemeClr val="accent2"/>
              </a:buClr>
              <a:buFont typeface="Arial" panose="020B0604020202020204" pitchFamily="34" charset="0"/>
              <a:buChar char="•"/>
            </a:pPr>
            <a:r>
              <a:rPr lang="en-US" sz="1300" b="0" i="0" u="sng">
                <a:solidFill>
                  <a:schemeClr val="tx1">
                    <a:lumMod val="85000"/>
                    <a:lumOff val="15000"/>
                  </a:schemeClr>
                </a:solidFill>
                <a:effectLst/>
                <a:hlinkClick r:id="rId7">
                  <a:extLst>
                    <a:ext uri="{A12FA001-AC4F-418D-AE19-62706E023703}">
                      <ahyp:hlinkClr xmlns:ahyp="http://schemas.microsoft.com/office/drawing/2018/hyperlinkcolor" val="tx"/>
                    </a:ext>
                  </a:extLst>
                </a:hlinkClick>
              </a:rPr>
              <a:t>Online training modules</a:t>
            </a:r>
            <a:r>
              <a:rPr lang="en-US" sz="1300" b="0" i="0">
                <a:solidFill>
                  <a:schemeClr val="tx1">
                    <a:lumMod val="85000"/>
                    <a:lumOff val="15000"/>
                  </a:schemeClr>
                </a:solidFill>
                <a:effectLst/>
              </a:rPr>
              <a:t>:</a:t>
            </a:r>
          </a:p>
          <a:p>
            <a:pPr marL="514350" lvl="1" indent="-228600" defTabSz="914400">
              <a:lnSpc>
                <a:spcPct val="90000"/>
              </a:lnSpc>
              <a:spcBef>
                <a:spcPts val="1000"/>
              </a:spcBef>
              <a:buClr>
                <a:schemeClr val="accent2"/>
              </a:buClr>
              <a:buFont typeface="Arial" panose="020B0604020202020204" pitchFamily="34" charset="0"/>
              <a:buChar char="•"/>
            </a:pPr>
            <a:r>
              <a:rPr lang="en-US" sz="1300" b="0" i="0">
                <a:solidFill>
                  <a:schemeClr val="tx1">
                    <a:lumMod val="85000"/>
                    <a:lumOff val="15000"/>
                  </a:schemeClr>
                </a:solidFill>
                <a:effectLst/>
              </a:rPr>
              <a:t>Course 1: Sex and Gender Considerations in Biomedical Research</a:t>
            </a:r>
          </a:p>
          <a:p>
            <a:pPr marL="514350" lvl="1" indent="-228600" defTabSz="914400">
              <a:lnSpc>
                <a:spcPct val="90000"/>
              </a:lnSpc>
              <a:spcBef>
                <a:spcPts val="1000"/>
              </a:spcBef>
              <a:buClr>
                <a:schemeClr val="accent2"/>
              </a:buClr>
              <a:buFont typeface="Arial" panose="020B0604020202020204" pitchFamily="34" charset="0"/>
              <a:buChar char="•"/>
            </a:pPr>
            <a:r>
              <a:rPr lang="en-US" sz="1300" b="0" i="0">
                <a:solidFill>
                  <a:schemeClr val="tx1">
                    <a:lumMod val="85000"/>
                    <a:lumOff val="15000"/>
                  </a:schemeClr>
                </a:solidFill>
                <a:effectLst/>
              </a:rPr>
              <a:t>Course 2: Sex and Gender in Primary Data Collection with Human Participants</a:t>
            </a:r>
          </a:p>
          <a:p>
            <a:pPr marL="514350" lvl="1" indent="-228600" defTabSz="914400">
              <a:lnSpc>
                <a:spcPct val="90000"/>
              </a:lnSpc>
              <a:spcBef>
                <a:spcPts val="1000"/>
              </a:spcBef>
              <a:buClr>
                <a:schemeClr val="accent2"/>
              </a:buClr>
              <a:buFont typeface="Arial" panose="020B0604020202020204" pitchFamily="34" charset="0"/>
              <a:buChar char="•"/>
            </a:pPr>
            <a:r>
              <a:rPr lang="en-US" sz="1300" b="0" i="0">
                <a:solidFill>
                  <a:schemeClr val="tx1">
                    <a:lumMod val="85000"/>
                    <a:lumOff val="15000"/>
                  </a:schemeClr>
                </a:solidFill>
                <a:effectLst/>
              </a:rPr>
              <a:t>Course 3: Sex and Gender in the Analysis of Secondary Data from Human Participants</a:t>
            </a:r>
          </a:p>
          <a:p>
            <a:pPr indent="-228600" defTabSz="914400">
              <a:lnSpc>
                <a:spcPct val="90000"/>
              </a:lnSpc>
              <a:spcBef>
                <a:spcPts val="1000"/>
              </a:spcBef>
              <a:spcAft>
                <a:spcPts val="600"/>
              </a:spcAft>
              <a:buClr>
                <a:schemeClr val="accent2"/>
              </a:buClr>
              <a:buFont typeface="Arial" panose="020B0604020202020204" pitchFamily="34" charset="0"/>
              <a:buChar char="•"/>
            </a:pPr>
            <a:endParaRPr lang="en-US" sz="1300">
              <a:solidFill>
                <a:schemeClr val="tx1">
                  <a:lumMod val="85000"/>
                  <a:lumOff val="15000"/>
                </a:schemeClr>
              </a:solidFill>
              <a:effectLst/>
            </a:endParaRPr>
          </a:p>
        </p:txBody>
      </p:sp>
    </p:spTree>
    <p:extLst>
      <p:ext uri="{BB962C8B-B14F-4D97-AF65-F5344CB8AC3E}">
        <p14:creationId xmlns:p14="http://schemas.microsoft.com/office/powerpoint/2010/main" val="1335209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E7BB-90F9-C742-8713-947B23558624}"/>
              </a:ext>
            </a:extLst>
          </p:cNvPr>
          <p:cNvSpPr>
            <a:spLocks noGrp="1"/>
          </p:cNvSpPr>
          <p:nvPr>
            <p:ph type="title"/>
          </p:nvPr>
        </p:nvSpPr>
        <p:spPr>
          <a:xfrm>
            <a:off x="5138928" y="964692"/>
            <a:ext cx="6092952" cy="1046988"/>
          </a:xfrm>
          <a:prstGeom prst="rect">
            <a:avLst/>
          </a:prstGeom>
        </p:spPr>
        <p:txBody>
          <a:bodyPr vert="horz" lIns="182880" tIns="182880" rIns="182880" bIns="182880" rtlCol="0" anchor="ctr">
            <a:normAutofit/>
          </a:bodyPr>
          <a:lstStyle/>
          <a:p>
            <a:r>
              <a:rPr lang="en-US" sz="2600" dirty="0"/>
              <a:t>Knowledge Mobilization</a:t>
            </a:r>
          </a:p>
        </p:txBody>
      </p:sp>
      <p:pic>
        <p:nvPicPr>
          <p:cNvPr id="13" name="Picture 12">
            <a:extLst>
              <a:ext uri="{FF2B5EF4-FFF2-40B4-BE49-F238E27FC236}">
                <a16:creationId xmlns:a16="http://schemas.microsoft.com/office/drawing/2014/main" id="{4552B5A4-75C1-2F2C-69CA-FE3AFABC045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60122" y="964692"/>
            <a:ext cx="1773391" cy="2394028"/>
          </a:xfrm>
          <a:prstGeom prst="rect">
            <a:avLst/>
          </a:prstGeom>
          <a:ln w="31750" cap="sq">
            <a:solidFill>
              <a:srgbClr val="FFFFFF"/>
            </a:solidFill>
            <a:miter lim="800000"/>
          </a:ln>
        </p:spPr>
      </p:pic>
      <p:pic>
        <p:nvPicPr>
          <p:cNvPr id="4" name="Picture 3">
            <a:extLst>
              <a:ext uri="{FF2B5EF4-FFF2-40B4-BE49-F238E27FC236}">
                <a16:creationId xmlns:a16="http://schemas.microsoft.com/office/drawing/2014/main" id="{631201FC-6360-4FD3-5C48-69AC5EF440E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2"/>
          <a:stretch>
            <a:fillRect/>
          </a:stretch>
        </p:blipFill>
        <p:spPr>
          <a:xfrm>
            <a:off x="2894380" y="964692"/>
            <a:ext cx="1773393" cy="2379423"/>
          </a:xfrm>
          <a:prstGeom prst="rect">
            <a:avLst/>
          </a:prstGeom>
          <a:ln w="31750" cap="sq">
            <a:solidFill>
              <a:srgbClr val="FFFFFF"/>
            </a:solidFill>
            <a:miter lim="800000"/>
          </a:ln>
        </p:spPr>
      </p:pic>
      <p:pic>
        <p:nvPicPr>
          <p:cNvPr id="12" name="Picture 11">
            <a:extLst>
              <a:ext uri="{FF2B5EF4-FFF2-40B4-BE49-F238E27FC236}">
                <a16:creationId xmlns:a16="http://schemas.microsoft.com/office/drawing/2014/main" id="{AFEB1974-A995-2DAA-7920-3BD1575BA45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r="-1"/>
          <a:stretch>
            <a:fillRect/>
          </a:stretch>
        </p:blipFill>
        <p:spPr>
          <a:xfrm>
            <a:off x="960119" y="3504983"/>
            <a:ext cx="3707652" cy="2379423"/>
          </a:xfrm>
          <a:prstGeom prst="rect">
            <a:avLst/>
          </a:prstGeom>
          <a:ln w="31750" cap="sq">
            <a:solidFill>
              <a:srgbClr val="FFFFFF"/>
            </a:solidFill>
            <a:miter lim="800000"/>
          </a:ln>
        </p:spPr>
      </p:pic>
      <p:sp>
        <p:nvSpPr>
          <p:cNvPr id="3" name="Content Placeholder 2">
            <a:extLst>
              <a:ext uri="{FF2B5EF4-FFF2-40B4-BE49-F238E27FC236}">
                <a16:creationId xmlns:a16="http://schemas.microsoft.com/office/drawing/2014/main" id="{6C757E6F-CE54-3A37-E2EA-5BA99B5804AA}"/>
              </a:ext>
            </a:extLst>
          </p:cNvPr>
          <p:cNvSpPr>
            <a:spLocks/>
          </p:cNvSpPr>
          <p:nvPr/>
        </p:nvSpPr>
        <p:spPr>
          <a:xfrm>
            <a:off x="5089646" y="2184935"/>
            <a:ext cx="6142233" cy="3699469"/>
          </a:xfrm>
          <a:prstGeom prst="rect">
            <a:avLst/>
          </a:prstGeom>
        </p:spPr>
        <p:txBody>
          <a:bodyPr vert="horz" lIns="91440" tIns="45720" rIns="91440" bIns="45720" rtlCol="0">
            <a:normAutofit/>
          </a:bodyPr>
          <a:lstStyle/>
          <a:p>
            <a:pPr marR="0" lvl="0" defTabSz="914400" fontAlgn="auto">
              <a:lnSpc>
                <a:spcPct val="90000"/>
              </a:lnSpc>
              <a:spcBef>
                <a:spcPts val="1000"/>
              </a:spcBef>
              <a:spcAft>
                <a:spcPts val="600"/>
              </a:spcAft>
              <a:buClr>
                <a:schemeClr val="accent2"/>
              </a:buClr>
              <a:buSzTx/>
              <a:tabLst/>
              <a:defRPr/>
            </a:pPr>
            <a:r>
              <a:rPr kumimoji="0" lang="en-US" sz="1600" b="0" i="0" u="none" strike="noStrike" cap="none" spc="0" normalizeH="0" baseline="0" noProof="0" dirty="0">
                <a:ln>
                  <a:noFill/>
                </a:ln>
                <a:solidFill>
                  <a:schemeClr val="tx1">
                    <a:lumMod val="85000"/>
                    <a:lumOff val="15000"/>
                  </a:schemeClr>
                </a:solidFill>
                <a:effectLst/>
                <a:uLnTx/>
                <a:uFillTx/>
              </a:rPr>
              <a:t>Knowledge mobilization is an umbrella term encompassing a wide range of activities relating to the production and use of research results, including knowledge synesis, dissemination, transfer, exchange, and co-creation or co-production by researchers and knowledge users. </a:t>
            </a:r>
          </a:p>
          <a:p>
            <a:pPr marR="0" lvl="0" defTabSz="914400" fontAlgn="auto">
              <a:lnSpc>
                <a:spcPct val="90000"/>
              </a:lnSpc>
              <a:spcBef>
                <a:spcPts val="1000"/>
              </a:spcBef>
              <a:spcAft>
                <a:spcPts val="600"/>
              </a:spcAft>
              <a:buClr>
                <a:schemeClr val="accent2"/>
              </a:buClr>
              <a:buSzTx/>
              <a:tabLst/>
              <a:defRPr/>
            </a:pPr>
            <a:r>
              <a:rPr kumimoji="0" lang="en-US" sz="1400" b="1" i="0" u="none" strike="noStrike" cap="none" spc="0" normalizeH="0" baseline="0" noProof="0" dirty="0">
                <a:ln>
                  <a:noFill/>
                </a:ln>
                <a:solidFill>
                  <a:schemeClr val="tx1">
                    <a:lumMod val="85000"/>
                    <a:lumOff val="15000"/>
                  </a:schemeClr>
                </a:solidFill>
                <a:effectLst/>
                <a:uLnTx/>
                <a:uFillTx/>
              </a:rPr>
              <a:t>Resources from Tri-Council</a:t>
            </a:r>
          </a:p>
          <a:p>
            <a:pPr marL="285750" marR="0" lvl="0" indent="-228600" defTabSz="914400" fontAlgn="auto">
              <a:lnSpc>
                <a:spcPct val="90000"/>
              </a:lnSpc>
              <a:spcBef>
                <a:spcPts val="1000"/>
              </a:spcBef>
              <a:spcAft>
                <a:spcPts val="863"/>
              </a:spcAft>
              <a:buClr>
                <a:schemeClr val="accent2"/>
              </a:buClr>
              <a:buSzTx/>
              <a:buFont typeface="Arial" panose="020B0604020202020204" pitchFamily="34" charset="0"/>
              <a:buChar char="•"/>
              <a:tabLst/>
              <a:defRPr/>
            </a:pPr>
            <a:r>
              <a:rPr kumimoji="0" lang="en-US" sz="1400" b="0" i="0" u="sng" strike="noStrike" cap="none" spc="0" normalizeH="0" baseline="0" noProof="0" dirty="0">
                <a:ln>
                  <a:noFill/>
                </a:ln>
                <a:solidFill>
                  <a:schemeClr val="tx1">
                    <a:lumMod val="85000"/>
                    <a:lumOff val="15000"/>
                  </a:schemeClr>
                </a:solidFill>
                <a:effectLst/>
                <a:uLnTx/>
                <a:uFillTx/>
              </a:rPr>
              <a:t>What is knowledge mobilization? </a:t>
            </a:r>
          </a:p>
          <a:p>
            <a:pPr marL="285750" marR="0" lvl="0" indent="-228600" defTabSz="914400" fontAlgn="auto">
              <a:lnSpc>
                <a:spcPct val="90000"/>
              </a:lnSpc>
              <a:spcBef>
                <a:spcPts val="1000"/>
              </a:spcBef>
              <a:spcAft>
                <a:spcPts val="863"/>
              </a:spcAft>
              <a:buClr>
                <a:schemeClr val="accent2"/>
              </a:buClr>
              <a:buSzTx/>
              <a:buFont typeface="Arial" panose="020B0604020202020204" pitchFamily="34" charset="0"/>
              <a:buChar char="•"/>
              <a:tabLst/>
              <a:defRPr/>
            </a:pPr>
            <a:r>
              <a:rPr kumimoji="0" lang="en-US" sz="1400" b="0" i="0" u="sng" strike="noStrike" cap="none" spc="0" normalizeH="0" baseline="0" noProof="0" dirty="0">
                <a:ln>
                  <a:noFill/>
                </a:ln>
                <a:solidFill>
                  <a:schemeClr val="tx1">
                    <a:lumMod val="85000"/>
                    <a:lumOff val="15000"/>
                  </a:schemeClr>
                </a:solidFill>
                <a:effectLst/>
                <a:uLnTx/>
                <a:uFillTx/>
                <a:hlinkClick r:id="rId5">
                  <a:extLst>
                    <a:ext uri="{A12FA001-AC4F-418D-AE19-62706E023703}">
                      <ahyp:hlinkClr xmlns:ahyp="http://schemas.microsoft.com/office/drawing/2018/hyperlinkcolor" val="tx"/>
                    </a:ext>
                  </a:extLst>
                </a:hlinkClick>
              </a:rPr>
              <a:t>Related policies and web links</a:t>
            </a:r>
            <a:endParaRPr kumimoji="0" lang="en-US" sz="1400" b="0" i="0" u="none" strike="noStrike" cap="none" spc="0" normalizeH="0" baseline="0" noProof="0" dirty="0">
              <a:ln>
                <a:noFill/>
              </a:ln>
              <a:solidFill>
                <a:schemeClr val="tx1">
                  <a:lumMod val="85000"/>
                  <a:lumOff val="15000"/>
                </a:schemeClr>
              </a:solidFill>
              <a:effectLst/>
              <a:uLnTx/>
              <a:uFillTx/>
            </a:endParaRPr>
          </a:p>
          <a:p>
            <a:pPr marL="285750" marR="0" lvl="0" indent="-228600" defTabSz="914400" fontAlgn="auto">
              <a:lnSpc>
                <a:spcPct val="90000"/>
              </a:lnSpc>
              <a:spcBef>
                <a:spcPts val="1000"/>
              </a:spcBef>
              <a:spcAft>
                <a:spcPts val="863"/>
              </a:spcAft>
              <a:buClr>
                <a:schemeClr val="accent2"/>
              </a:buClr>
              <a:buSzTx/>
              <a:buFont typeface="Arial" panose="020B0604020202020204" pitchFamily="34" charset="0"/>
              <a:buChar char="•"/>
              <a:tabLst/>
              <a:defRPr/>
            </a:pPr>
            <a:r>
              <a:rPr kumimoji="0" lang="en-US" sz="1400" b="0" i="0" u="sng" strike="noStrike" cap="none" spc="0" normalizeH="0" baseline="0" noProof="0" dirty="0">
                <a:ln>
                  <a:noFill/>
                </a:ln>
                <a:solidFill>
                  <a:schemeClr val="tx1">
                    <a:lumMod val="85000"/>
                    <a:lumOff val="15000"/>
                  </a:schemeClr>
                </a:solidFill>
                <a:effectLst/>
                <a:uLnTx/>
                <a:uFillTx/>
                <a:hlinkClick r:id="rId6">
                  <a:extLst>
                    <a:ext uri="{A12FA001-AC4F-418D-AE19-62706E023703}">
                      <ahyp:hlinkClr xmlns:ahyp="http://schemas.microsoft.com/office/drawing/2018/hyperlinkcolor" val="tx"/>
                    </a:ext>
                  </a:extLst>
                </a:hlinkClick>
              </a:rPr>
              <a:t>Canadian Knowledge Transfer and Exchange Community of Practice website</a:t>
            </a:r>
            <a:endParaRPr kumimoji="0" lang="en-US" sz="1400" b="0" i="0" u="sng" strike="noStrike" cap="none" spc="0" normalizeH="0" baseline="0" noProof="0" dirty="0">
              <a:ln>
                <a:noFill/>
              </a:ln>
              <a:solidFill>
                <a:schemeClr val="tx1">
                  <a:lumMod val="85000"/>
                  <a:lumOff val="15000"/>
                </a:schemeClr>
              </a:solidFill>
              <a:effectLst/>
              <a:uLnTx/>
              <a:uFillTx/>
            </a:endParaRPr>
          </a:p>
          <a:p>
            <a:pPr marL="285750" marR="0" lvl="0" indent="-228600" defTabSz="914400" fontAlgn="auto">
              <a:lnSpc>
                <a:spcPct val="90000"/>
              </a:lnSpc>
              <a:spcBef>
                <a:spcPts val="1000"/>
              </a:spcBef>
              <a:spcAft>
                <a:spcPts val="863"/>
              </a:spcAft>
              <a:buClr>
                <a:schemeClr val="accent2"/>
              </a:buClr>
              <a:buSzTx/>
              <a:buFont typeface="Arial" panose="020B0604020202020204" pitchFamily="34" charset="0"/>
              <a:buChar char="•"/>
              <a:tabLst/>
              <a:defRPr/>
            </a:pPr>
            <a:r>
              <a:rPr kumimoji="0" lang="en-US" sz="1400" b="0" i="0" u="sng" strike="noStrike" cap="none" spc="0" normalizeH="0" baseline="0" noProof="0" dirty="0">
                <a:ln>
                  <a:noFill/>
                </a:ln>
                <a:solidFill>
                  <a:schemeClr val="tx1">
                    <a:lumMod val="85000"/>
                    <a:lumOff val="15000"/>
                  </a:schemeClr>
                </a:solidFill>
                <a:effectLst/>
                <a:uLnTx/>
                <a:uFillTx/>
                <a:hlinkClick r:id="rId7">
                  <a:extLst>
                    <a:ext uri="{A12FA001-AC4F-418D-AE19-62706E023703}">
                      <ahyp:hlinkClr xmlns:ahyp="http://schemas.microsoft.com/office/drawing/2018/hyperlinkcolor" val="tx"/>
                    </a:ext>
                  </a:extLst>
                </a:hlinkClick>
              </a:rPr>
              <a:t>Mapping the Impact of Research</a:t>
            </a:r>
            <a:r>
              <a:rPr kumimoji="0" lang="en-US" sz="1400" b="0" i="0" u="none" strike="noStrike" cap="none" spc="0" normalizeH="0" baseline="0" noProof="0" dirty="0">
                <a:ln>
                  <a:noFill/>
                </a:ln>
                <a:solidFill>
                  <a:schemeClr val="tx1">
                    <a:lumMod val="85000"/>
                    <a:lumOff val="15000"/>
                  </a:schemeClr>
                </a:solidFill>
                <a:effectLst/>
                <a:uLnTx/>
                <a:uFillTx/>
              </a:rPr>
              <a:t> (PDF, 1.07 MB), David Phipps, York University</a:t>
            </a:r>
          </a:p>
        </p:txBody>
      </p:sp>
    </p:spTree>
    <p:extLst>
      <p:ext uri="{BB962C8B-B14F-4D97-AF65-F5344CB8AC3E}">
        <p14:creationId xmlns:p14="http://schemas.microsoft.com/office/powerpoint/2010/main" val="1132523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FA43-637B-EF8D-3849-CFD9352B9105}"/>
              </a:ext>
            </a:extLst>
          </p:cNvPr>
          <p:cNvSpPr>
            <a:spLocks noGrp="1"/>
          </p:cNvSpPr>
          <p:nvPr>
            <p:ph type="title"/>
          </p:nvPr>
        </p:nvSpPr>
        <p:spPr>
          <a:xfrm>
            <a:off x="6205282" y="347805"/>
            <a:ext cx="5787850" cy="669417"/>
          </a:xfrm>
        </p:spPr>
        <p:txBody>
          <a:bodyPr vert="horz" lIns="182880" tIns="182880" rIns="182880" bIns="182880" rtlCol="0" anchor="ctr">
            <a:normAutofit fontScale="90000"/>
          </a:bodyPr>
          <a:lstStyle/>
          <a:p>
            <a:r>
              <a:rPr lang="en-US" sz="2400"/>
              <a:t>Competition Instructions </a:t>
            </a:r>
          </a:p>
        </p:txBody>
      </p:sp>
      <p:sp>
        <p:nvSpPr>
          <p:cNvPr id="7" name="Content Placeholder 6">
            <a:extLst>
              <a:ext uri="{FF2B5EF4-FFF2-40B4-BE49-F238E27FC236}">
                <a16:creationId xmlns:a16="http://schemas.microsoft.com/office/drawing/2014/main" id="{2154EB2D-151D-8CAF-A2D2-A88039128C9E}"/>
              </a:ext>
            </a:extLst>
          </p:cNvPr>
          <p:cNvSpPr>
            <a:spLocks noGrp="1"/>
          </p:cNvSpPr>
          <p:nvPr>
            <p:ph type="body" sz="half" idx="2"/>
          </p:nvPr>
        </p:nvSpPr>
        <p:spPr>
          <a:xfrm>
            <a:off x="6216173" y="1162050"/>
            <a:ext cx="5787851" cy="5448829"/>
          </a:xfrm>
        </p:spPr>
        <p:txBody>
          <a:bodyPr vert="horz" lIns="91440" tIns="45720" rIns="91440" bIns="45720" rtlCol="0">
            <a:normAutofit/>
          </a:bodyPr>
          <a:lstStyle/>
          <a:p>
            <a:pPr algn="l"/>
            <a:r>
              <a:rPr lang="en-US" dirty="0">
                <a:solidFill>
                  <a:schemeClr val="tx1">
                    <a:lumMod val="85000"/>
                    <a:lumOff val="15000"/>
                  </a:schemeClr>
                </a:solidFill>
              </a:rPr>
              <a:t>It is challenging to develop a winning scholarship application if you do not read the scholarship program description </a:t>
            </a:r>
            <a:r>
              <a:rPr lang="en-US" b="1" dirty="0">
                <a:solidFill>
                  <a:schemeClr val="tx1">
                    <a:lumMod val="85000"/>
                    <a:lumOff val="15000"/>
                  </a:schemeClr>
                </a:solidFill>
              </a:rPr>
              <a:t>completely</a:t>
            </a:r>
            <a:r>
              <a:rPr lang="en-US" dirty="0">
                <a:solidFill>
                  <a:schemeClr val="tx1">
                    <a:lumMod val="85000"/>
                    <a:lumOff val="15000"/>
                  </a:schemeClr>
                </a:solidFill>
              </a:rPr>
              <a:t> first and understand all its required components.  </a:t>
            </a:r>
          </a:p>
          <a:p>
            <a:pPr algn="l"/>
            <a:r>
              <a:rPr lang="en-US" dirty="0">
                <a:solidFill>
                  <a:schemeClr val="tx1">
                    <a:lumMod val="85000"/>
                    <a:lumOff val="15000"/>
                  </a:schemeClr>
                </a:solidFill>
              </a:rPr>
              <a:t>Every Tri-Agency competition has a “General Information” section with key points for an applicant’s review.</a:t>
            </a:r>
          </a:p>
          <a:p>
            <a:pPr algn="l"/>
            <a:r>
              <a:rPr lang="en-US" dirty="0">
                <a:solidFill>
                  <a:srgbClr val="0070C0"/>
                </a:solidFill>
              </a:rPr>
              <a:t>In the Outline of Proposed Research section of a scholarship application, review guidelines, </a:t>
            </a:r>
            <a:r>
              <a:rPr lang="en-US" b="1" dirty="0">
                <a:solidFill>
                  <a:srgbClr val="0070C0"/>
                </a:solidFill>
              </a:rPr>
              <a:t>presentation standards</a:t>
            </a:r>
            <a:r>
              <a:rPr lang="en-US" dirty="0">
                <a:solidFill>
                  <a:srgbClr val="0070C0"/>
                </a:solidFill>
              </a:rPr>
              <a:t>, and required inclusions prior to commencing your application. </a:t>
            </a:r>
          </a:p>
          <a:p>
            <a:pPr algn="l"/>
            <a:endParaRPr lang="en-US" dirty="0">
              <a:solidFill>
                <a:schemeClr val="tx1">
                  <a:lumMod val="85000"/>
                  <a:lumOff val="15000"/>
                </a:schemeClr>
              </a:solidFill>
            </a:endParaRPr>
          </a:p>
          <a:p>
            <a:pPr algn="l">
              <a:spcBef>
                <a:spcPts val="0"/>
              </a:spcBef>
              <a:spcAft>
                <a:spcPts val="1200"/>
              </a:spcAft>
            </a:pPr>
            <a:r>
              <a:rPr lang="en-US" sz="1600" b="1" u="sng" dirty="0">
                <a:solidFill>
                  <a:schemeClr val="tx1"/>
                </a:solidFill>
              </a:rPr>
              <a:t>Trent Tri Agency Competitions:</a:t>
            </a:r>
          </a:p>
          <a:p>
            <a:pPr marL="285750" indent="-285750" algn="l">
              <a:spcBef>
                <a:spcPts val="0"/>
              </a:spcBef>
              <a:spcAft>
                <a:spcPts val="1200"/>
              </a:spcAft>
              <a:buFont typeface="Wingdings" panose="05000000000000000000" pitchFamily="2" charset="2"/>
              <a:buChar char="Ø"/>
            </a:pPr>
            <a:r>
              <a:rPr lang="en-US" dirty="0">
                <a:solidFill>
                  <a:schemeClr val="tx1"/>
                </a:solidFill>
              </a:rPr>
              <a:t>Canada Graduate Research Scholarships – Master’s Program instructions, scroll to review </a:t>
            </a:r>
            <a:r>
              <a:rPr lang="en-US" dirty="0">
                <a:solidFill>
                  <a:schemeClr val="tx1"/>
                </a:solidFill>
                <a:hlinkClick r:id="rId3">
                  <a:extLst>
                    <a:ext uri="{A12FA001-AC4F-418D-AE19-62706E023703}">
                      <ahyp:hlinkClr xmlns:ahyp="http://schemas.microsoft.com/office/drawing/2018/hyperlinkcolor" val="tx"/>
                    </a:ext>
                  </a:extLst>
                </a:hlinkClick>
              </a:rPr>
              <a:t>Outline of Proposed research </a:t>
            </a:r>
            <a:endParaRPr lang="en-US" dirty="0">
              <a:solidFill>
                <a:schemeClr val="tx1"/>
              </a:solidFill>
            </a:endParaRPr>
          </a:p>
          <a:p>
            <a:pPr marL="285750" indent="-285750" algn="l">
              <a:spcBef>
                <a:spcPts val="0"/>
              </a:spcBef>
              <a:spcAft>
                <a:spcPts val="1200"/>
              </a:spcAft>
              <a:buFont typeface="Wingdings" panose="05000000000000000000" pitchFamily="2" charset="2"/>
              <a:buChar char="Ø"/>
            </a:pPr>
            <a:r>
              <a:rPr lang="en-US" dirty="0">
                <a:solidFill>
                  <a:schemeClr val="tx1"/>
                </a:solidFill>
                <a:hlinkClick r:id="rId4">
                  <a:extLst>
                    <a:ext uri="{A12FA001-AC4F-418D-AE19-62706E023703}">
                      <ahyp:hlinkClr xmlns:ahyp="http://schemas.microsoft.com/office/drawing/2018/hyperlinkcolor" val="tx"/>
                    </a:ext>
                  </a:extLst>
                </a:hlinkClick>
              </a:rPr>
              <a:t>Canada Graduate Research Scholarships – Doctoral Program </a:t>
            </a:r>
            <a:r>
              <a:rPr lang="en-US" dirty="0">
                <a:solidFill>
                  <a:schemeClr val="tx1"/>
                </a:solidFill>
              </a:rPr>
              <a:t>scroll to “Application forms and instructions” and the instructions are provided for each agency NSERC, SSHRC, CIHR</a:t>
            </a:r>
          </a:p>
          <a:p>
            <a:pPr algn="l"/>
            <a:endParaRPr lang="en-US" dirty="0">
              <a:solidFill>
                <a:schemeClr val="tx1">
                  <a:lumMod val="85000"/>
                  <a:lumOff val="15000"/>
                </a:schemeClr>
              </a:solidFill>
            </a:endParaRPr>
          </a:p>
        </p:txBody>
      </p:sp>
      <p:pic>
        <p:nvPicPr>
          <p:cNvPr id="5" name="Picture 4">
            <a:extLst>
              <a:ext uri="{FF2B5EF4-FFF2-40B4-BE49-F238E27FC236}">
                <a16:creationId xmlns:a16="http://schemas.microsoft.com/office/drawing/2014/main" id="{3968D320-4D4D-CDD0-F844-A9AFC7ED23D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758" y="682514"/>
            <a:ext cx="4895512" cy="5492972"/>
          </a:xfrm>
          <a:prstGeom prst="rect">
            <a:avLst/>
          </a:prstGeom>
        </p:spPr>
      </p:pic>
    </p:spTree>
    <p:extLst>
      <p:ext uri="{BB962C8B-B14F-4D97-AF65-F5344CB8AC3E}">
        <p14:creationId xmlns:p14="http://schemas.microsoft.com/office/powerpoint/2010/main" val="1198221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D85578-1E4B-4014-9D52-E7689475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2">
              <a:alpha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2" name="Rectangle 11">
            <a:extLst>
              <a:ext uri="{FF2B5EF4-FFF2-40B4-BE49-F238E27FC236}">
                <a16:creationId xmlns:a16="http://schemas.microsoft.com/office/drawing/2014/main" id="{48550B3F-9390-4CA1-B3C8-91529289D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A348845-3852-D4E6-EF42-8024EAC0ED4C}"/>
              </a:ext>
            </a:extLst>
          </p:cNvPr>
          <p:cNvSpPr>
            <a:spLocks noGrp="1"/>
          </p:cNvSpPr>
          <p:nvPr>
            <p:ph type="title"/>
          </p:nvPr>
        </p:nvSpPr>
        <p:spPr>
          <a:xfrm>
            <a:off x="1949518" y="1059838"/>
            <a:ext cx="3632052" cy="4738324"/>
          </a:xfrm>
          <a:noFill/>
          <a:ln>
            <a:noFill/>
          </a:ln>
        </p:spPr>
        <p:txBody>
          <a:bodyPr vert="horz" lIns="182880" tIns="182880" rIns="182880" bIns="182880" rtlCol="0" anchor="ctr">
            <a:normAutofit/>
          </a:bodyPr>
          <a:lstStyle/>
          <a:p>
            <a:r>
              <a:rPr lang="en-US" sz="3600">
                <a:solidFill>
                  <a:schemeClr val="bg1"/>
                </a:solidFill>
              </a:rPr>
              <a:t>Quick Tips</a:t>
            </a:r>
          </a:p>
        </p:txBody>
      </p:sp>
      <p:sp>
        <p:nvSpPr>
          <p:cNvPr id="5" name="Content Placeholder 4">
            <a:extLst>
              <a:ext uri="{FF2B5EF4-FFF2-40B4-BE49-F238E27FC236}">
                <a16:creationId xmlns:a16="http://schemas.microsoft.com/office/drawing/2014/main" id="{455C78E4-7770-FF0D-6CC8-72243F7156EF}"/>
              </a:ext>
            </a:extLst>
          </p:cNvPr>
          <p:cNvSpPr>
            <a:spLocks/>
          </p:cNvSpPr>
          <p:nvPr/>
        </p:nvSpPr>
        <p:spPr>
          <a:xfrm>
            <a:off x="6679109" y="1059838"/>
            <a:ext cx="4665397" cy="4738323"/>
          </a:xfrm>
          <a:prstGeom prst="rect">
            <a:avLst/>
          </a:prstGeom>
        </p:spPr>
        <p:txBody>
          <a:bodyPr vert="horz" lIns="91440" tIns="45720" rIns="91440" bIns="45720" rtlCol="0" anchor="ctr">
            <a:normAutofit/>
          </a:bodyPr>
          <a:lstStyle/>
          <a:p>
            <a:pPr marL="400050" marR="0" lvl="0" indent="-228600" defTabSz="914400">
              <a:spcBef>
                <a:spcPts val="1000"/>
              </a:spcBef>
              <a:spcAft>
                <a:spcPts val="600"/>
              </a:spcAft>
              <a:buClr>
                <a:schemeClr val="accent2"/>
              </a:buClr>
              <a:buFont typeface="Arial" panose="020B0604020202020204" pitchFamily="34" charset="0"/>
              <a:buChar char="•"/>
            </a:pPr>
            <a:r>
              <a:rPr lang="en-US">
                <a:solidFill>
                  <a:schemeClr val="tx1">
                    <a:lumMod val="85000"/>
                    <a:lumOff val="15000"/>
                  </a:schemeClr>
                </a:solidFill>
                <a:effectLst/>
              </a:rPr>
              <a:t>Read all instructions, ensure you are eligible prior to starting</a:t>
            </a:r>
          </a:p>
          <a:p>
            <a:pPr marL="400050" marR="0" lvl="0" indent="-228600" defTabSz="914400">
              <a:spcBef>
                <a:spcPts val="1000"/>
              </a:spcBef>
              <a:spcAft>
                <a:spcPts val="600"/>
              </a:spcAft>
              <a:buClr>
                <a:schemeClr val="accent2"/>
              </a:buClr>
              <a:buFont typeface="Arial" panose="020B0604020202020204" pitchFamily="34" charset="0"/>
              <a:buChar char="•"/>
            </a:pPr>
            <a:r>
              <a:rPr lang="en-US">
                <a:solidFill>
                  <a:schemeClr val="tx1">
                    <a:lumMod val="85000"/>
                    <a:lumOff val="15000"/>
                  </a:schemeClr>
                </a:solidFill>
                <a:effectLst/>
              </a:rPr>
              <a:t>Start early and create a timeline to complete tasks</a:t>
            </a:r>
          </a:p>
          <a:p>
            <a:pPr marL="400050" marR="0" lvl="0" indent="-228600" defTabSz="914400">
              <a:spcBef>
                <a:spcPts val="1000"/>
              </a:spcBef>
              <a:spcAft>
                <a:spcPts val="600"/>
              </a:spcAft>
              <a:buClr>
                <a:schemeClr val="accent2"/>
              </a:buClr>
              <a:buFont typeface="Arial" panose="020B0604020202020204" pitchFamily="34" charset="0"/>
              <a:buChar char="•"/>
            </a:pPr>
            <a:r>
              <a:rPr lang="en-US">
                <a:solidFill>
                  <a:schemeClr val="tx1">
                    <a:lumMod val="85000"/>
                    <a:lumOff val="15000"/>
                  </a:schemeClr>
                </a:solidFill>
                <a:effectLst/>
              </a:rPr>
              <a:t>Edit, review, and edit again</a:t>
            </a:r>
          </a:p>
          <a:p>
            <a:pPr marL="400050" marR="0" lvl="0" indent="-228600" defTabSz="914400">
              <a:spcBef>
                <a:spcPts val="1000"/>
              </a:spcBef>
              <a:spcAft>
                <a:spcPts val="600"/>
              </a:spcAft>
              <a:buClr>
                <a:schemeClr val="accent2"/>
              </a:buClr>
              <a:buFont typeface="Arial" panose="020B0604020202020204" pitchFamily="34" charset="0"/>
              <a:buChar char="•"/>
            </a:pPr>
            <a:r>
              <a:rPr lang="en-US">
                <a:solidFill>
                  <a:schemeClr val="tx1">
                    <a:lumMod val="85000"/>
                    <a:lumOff val="15000"/>
                  </a:schemeClr>
                </a:solidFill>
                <a:effectLst/>
              </a:rPr>
              <a:t>Concisely show how your research is innovative and valuable</a:t>
            </a:r>
          </a:p>
          <a:p>
            <a:pPr marL="400050" marR="0" lvl="0" indent="-228600" defTabSz="914400">
              <a:spcBef>
                <a:spcPts val="1000"/>
              </a:spcBef>
              <a:spcAft>
                <a:spcPts val="600"/>
              </a:spcAft>
              <a:buClr>
                <a:schemeClr val="accent2"/>
              </a:buClr>
              <a:buFont typeface="Arial" panose="020B0604020202020204" pitchFamily="34" charset="0"/>
              <a:buChar char="•"/>
            </a:pPr>
            <a:r>
              <a:rPr lang="en-US">
                <a:solidFill>
                  <a:schemeClr val="tx1">
                    <a:lumMod val="85000"/>
                    <a:lumOff val="15000"/>
                  </a:schemeClr>
                </a:solidFill>
                <a:effectLst/>
              </a:rPr>
              <a:t>Demonstrate that your research is feasible and will impact your field and beyond</a:t>
            </a:r>
          </a:p>
          <a:p>
            <a:pPr marL="400050" marR="0" lvl="0" indent="-228600" defTabSz="914400">
              <a:spcBef>
                <a:spcPts val="1000"/>
              </a:spcBef>
              <a:spcAft>
                <a:spcPts val="600"/>
              </a:spcAft>
              <a:buClr>
                <a:schemeClr val="accent2"/>
              </a:buClr>
              <a:buFont typeface="Arial" panose="020B0604020202020204" pitchFamily="34" charset="0"/>
              <a:buChar char="•"/>
            </a:pPr>
            <a:r>
              <a:rPr lang="en-US">
                <a:solidFill>
                  <a:schemeClr val="tx1">
                    <a:lumMod val="85000"/>
                    <a:lumOff val="15000"/>
                  </a:schemeClr>
                </a:solidFill>
                <a:effectLst/>
              </a:rPr>
              <a:t>Submit early to allow time for any technology difficulties</a:t>
            </a:r>
          </a:p>
          <a:p>
            <a:pPr indent="-228600" defTabSz="914400">
              <a:spcBef>
                <a:spcPts val="1000"/>
              </a:spcBef>
              <a:spcAft>
                <a:spcPts val="600"/>
              </a:spcAft>
              <a:buClr>
                <a:schemeClr val="accent2"/>
              </a:buClr>
              <a:buFont typeface="Arial" panose="020B0604020202020204" pitchFamily="34" charset="0"/>
              <a:buChar char="•"/>
            </a:pPr>
            <a:endParaRPr lang="en-US">
              <a:solidFill>
                <a:schemeClr val="tx1">
                  <a:lumMod val="85000"/>
                  <a:lumOff val="15000"/>
                </a:schemeClr>
              </a:solidFill>
            </a:endParaRPr>
          </a:p>
          <a:p>
            <a:pPr indent="-228600" defTabSz="914400">
              <a:spcBef>
                <a:spcPts val="1000"/>
              </a:spcBef>
              <a:spcAft>
                <a:spcPts val="600"/>
              </a:spcAft>
              <a:buClr>
                <a:schemeClr val="accent2"/>
              </a:buClr>
              <a:buFont typeface="Arial" panose="020B0604020202020204" pitchFamily="34" charset="0"/>
              <a:buChar char="•"/>
            </a:pPr>
            <a:endParaRPr lang="en-US">
              <a:solidFill>
                <a:schemeClr val="tx1">
                  <a:lumMod val="85000"/>
                  <a:lumOff val="15000"/>
                </a:schemeClr>
              </a:solidFill>
            </a:endParaRPr>
          </a:p>
        </p:txBody>
      </p:sp>
    </p:spTree>
    <p:extLst>
      <p:ext uri="{BB962C8B-B14F-4D97-AF65-F5344CB8AC3E}">
        <p14:creationId xmlns:p14="http://schemas.microsoft.com/office/powerpoint/2010/main" val="3591555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D1C1-1A4C-9F0C-0782-AA708ECCDD8A}"/>
              </a:ext>
            </a:extLst>
          </p:cNvPr>
          <p:cNvSpPr>
            <a:spLocks noGrp="1"/>
          </p:cNvSpPr>
          <p:nvPr>
            <p:ph type="title"/>
          </p:nvPr>
        </p:nvSpPr>
        <p:spPr>
          <a:xfrm>
            <a:off x="486157" y="964692"/>
            <a:ext cx="6575043" cy="797433"/>
          </a:xfrm>
        </p:spPr>
        <p:txBody>
          <a:bodyPr vert="horz" lIns="182880" tIns="182880" rIns="182880" bIns="182880" rtlCol="0" anchor="ctr">
            <a:normAutofit fontScale="90000"/>
          </a:bodyPr>
          <a:lstStyle/>
          <a:p>
            <a:r>
              <a:rPr lang="en-US" dirty="0"/>
              <a:t>Resources for Scholarship Applications</a:t>
            </a:r>
          </a:p>
        </p:txBody>
      </p:sp>
      <p:sp>
        <p:nvSpPr>
          <p:cNvPr id="3" name="TextBox 2">
            <a:extLst>
              <a:ext uri="{FF2B5EF4-FFF2-40B4-BE49-F238E27FC236}">
                <a16:creationId xmlns:a16="http://schemas.microsoft.com/office/drawing/2014/main" id="{037A28EF-FB28-D8EC-0D92-5AC08ABC12CF}"/>
              </a:ext>
            </a:extLst>
          </p:cNvPr>
          <p:cNvSpPr txBox="1"/>
          <p:nvPr/>
        </p:nvSpPr>
        <p:spPr>
          <a:xfrm>
            <a:off x="486156" y="2357120"/>
            <a:ext cx="6575044" cy="3952240"/>
          </a:xfrm>
          <a:prstGeom prst="rect">
            <a:avLst/>
          </a:prstGeom>
        </p:spPr>
        <p:txBody>
          <a:bodyPr vert="horz" lIns="91440" tIns="45720" rIns="91440" bIns="45720" rtlCol="0">
            <a:normAutofit/>
          </a:bodyPr>
          <a:lstStyle/>
          <a:p>
            <a:pPr marL="57150" indent="-285750" defTabSz="914400">
              <a:spcBef>
                <a:spcPts val="1200"/>
              </a:spcBef>
              <a:buClr>
                <a:schemeClr val="accent2"/>
              </a:buClr>
              <a:buFont typeface="Wingdings" panose="05000000000000000000" pitchFamily="2" charset="2"/>
              <a:buChar char="Ø"/>
            </a:pPr>
            <a:r>
              <a:rPr lang="en-US" sz="1600" u="sng" dirty="0">
                <a:solidFill>
                  <a:schemeClr val="tx1">
                    <a:lumMod val="85000"/>
                    <a:lumOff val="15000"/>
                  </a:schemeClr>
                </a:solidFill>
                <a:hlinkClick r:id="rId3">
                  <a:extLst>
                    <a:ext uri="{A12FA001-AC4F-418D-AE19-62706E023703}">
                      <ahyp:hlinkClr xmlns:ahyp="http://schemas.microsoft.com/office/drawing/2018/hyperlinkcolor" val="tx"/>
                    </a:ext>
                  </a:extLst>
                </a:hlinkClick>
              </a:rPr>
              <a:t>Guidelines on the Assessment of Contributions to Research, Training and Mentoring</a:t>
            </a:r>
            <a:endParaRPr lang="en-US" sz="1600" u="sng" dirty="0">
              <a:solidFill>
                <a:schemeClr val="tx1">
                  <a:lumMod val="85000"/>
                  <a:lumOff val="15000"/>
                </a:schemeClr>
              </a:solidFill>
            </a:endParaRPr>
          </a:p>
          <a:p>
            <a:pPr marL="57150" indent="-285750" defTabSz="914400">
              <a:spcBef>
                <a:spcPts val="1200"/>
              </a:spcBef>
              <a:buClr>
                <a:schemeClr val="accent2"/>
              </a:buClr>
              <a:buFont typeface="Wingdings" panose="05000000000000000000" pitchFamily="2" charset="2"/>
              <a:buChar char="Ø"/>
            </a:pPr>
            <a:r>
              <a:rPr lang="en-US" sz="1600" u="sng" dirty="0">
                <a:solidFill>
                  <a:schemeClr val="tx1">
                    <a:lumMod val="85000"/>
                    <a:lumOff val="15000"/>
                  </a:schemeClr>
                </a:solidFill>
                <a:hlinkClick r:id="rId4">
                  <a:extLst>
                    <a:ext uri="{A12FA001-AC4F-418D-AE19-62706E023703}">
                      <ahyp:hlinkClr xmlns:ahyp="http://schemas.microsoft.com/office/drawing/2018/hyperlinkcolor" val="tx"/>
                    </a:ext>
                  </a:extLst>
                </a:hlinkClick>
              </a:rPr>
              <a:t>Health Research Training at CIHR</a:t>
            </a:r>
            <a:r>
              <a:rPr lang="en-US" sz="1600" u="sng" dirty="0">
                <a:solidFill>
                  <a:schemeClr val="tx1">
                    <a:lumMod val="85000"/>
                    <a:lumOff val="15000"/>
                  </a:schemeClr>
                </a:solidFill>
              </a:rPr>
              <a:t>: Training Tools</a:t>
            </a:r>
          </a:p>
          <a:p>
            <a:pPr marL="57150" indent="-285750" defTabSz="914400">
              <a:spcBef>
                <a:spcPts val="1200"/>
              </a:spcBef>
              <a:spcAft>
                <a:spcPts val="863"/>
              </a:spcAft>
              <a:buClr>
                <a:schemeClr val="accent2"/>
              </a:buClr>
              <a:buFont typeface="Wingdings" panose="05000000000000000000" pitchFamily="2" charset="2"/>
              <a:buChar char="Ø"/>
            </a:pPr>
            <a:r>
              <a:rPr lang="en-US" sz="1600" b="0" i="0" u="sng" dirty="0">
                <a:solidFill>
                  <a:schemeClr val="tx1">
                    <a:lumMod val="85000"/>
                    <a:lumOff val="15000"/>
                  </a:schemeClr>
                </a:solidFill>
                <a:effectLst/>
                <a:hlinkClick r:id="rId5">
                  <a:extLst>
                    <a:ext uri="{A12FA001-AC4F-418D-AE19-62706E023703}">
                      <ahyp:hlinkClr xmlns:ahyp="http://schemas.microsoft.com/office/drawing/2018/hyperlinkcolor" val="tx"/>
                    </a:ext>
                  </a:extLst>
                </a:hlinkClick>
              </a:rPr>
              <a:t>Guidelines for effective research training</a:t>
            </a:r>
            <a:endParaRPr lang="en-US" sz="1600" b="0" i="0" dirty="0">
              <a:solidFill>
                <a:schemeClr val="tx1">
                  <a:lumMod val="85000"/>
                  <a:lumOff val="15000"/>
                </a:schemeClr>
              </a:solidFill>
              <a:effectLst/>
            </a:endParaRPr>
          </a:p>
          <a:p>
            <a:pPr marL="57150" indent="-285750" defTabSz="914400">
              <a:spcBef>
                <a:spcPts val="1200"/>
              </a:spcBef>
              <a:buClr>
                <a:schemeClr val="accent2"/>
              </a:buClr>
              <a:buFont typeface="Wingdings" panose="05000000000000000000" pitchFamily="2" charset="2"/>
              <a:buChar char="Ø"/>
            </a:pPr>
            <a:r>
              <a:rPr lang="en-US" sz="1600" u="sng" dirty="0">
                <a:solidFill>
                  <a:schemeClr val="tx1">
                    <a:lumMod val="85000"/>
                    <a:lumOff val="15000"/>
                  </a:schemeClr>
                </a:solidFill>
                <a:hlinkClick r:id="rId6">
                  <a:extLst>
                    <a:ext uri="{A12FA001-AC4F-418D-AE19-62706E023703}">
                      <ahyp:hlinkClr xmlns:ahyp="http://schemas.microsoft.com/office/drawing/2018/hyperlinkcolor" val="tx"/>
                    </a:ext>
                  </a:extLst>
                </a:hlinkClick>
              </a:rPr>
              <a:t>Training Resources (“Career Hub”)</a:t>
            </a:r>
            <a:endParaRPr lang="en-US" sz="1600" dirty="0">
              <a:solidFill>
                <a:schemeClr val="tx1">
                  <a:lumMod val="85000"/>
                  <a:lumOff val="15000"/>
                </a:schemeClr>
              </a:solidFill>
            </a:endParaRPr>
          </a:p>
          <a:p>
            <a:pPr marL="57150" indent="-285750" defTabSz="914400">
              <a:spcBef>
                <a:spcPts val="1200"/>
              </a:spcBef>
              <a:buClr>
                <a:schemeClr val="accent2"/>
              </a:buClr>
              <a:buFont typeface="Wingdings" panose="05000000000000000000" pitchFamily="2" charset="2"/>
              <a:buChar char="Ø"/>
            </a:pPr>
            <a:r>
              <a:rPr lang="en-US" sz="1600" u="sng" dirty="0">
                <a:solidFill>
                  <a:schemeClr val="tx1">
                    <a:lumMod val="85000"/>
                    <a:lumOff val="15000"/>
                  </a:schemeClr>
                </a:solidFill>
                <a:hlinkClick r:id="rId7">
                  <a:extLst>
                    <a:ext uri="{A12FA001-AC4F-418D-AE19-62706E023703}">
                      <ahyp:hlinkClr xmlns:ahyp="http://schemas.microsoft.com/office/drawing/2018/hyperlinkcolor" val="tx"/>
                    </a:ext>
                  </a:extLst>
                </a:hlinkClick>
              </a:rPr>
              <a:t>San Francisco Declaration on Research Assessment (DORA)</a:t>
            </a:r>
            <a:endParaRPr lang="en-US" sz="1600" dirty="0">
              <a:solidFill>
                <a:schemeClr val="tx1">
                  <a:lumMod val="85000"/>
                  <a:lumOff val="15000"/>
                </a:schemeClr>
              </a:solidFill>
            </a:endParaRPr>
          </a:p>
          <a:p>
            <a:pPr marL="57150" lvl="0" indent="-285750" defTabSz="914400">
              <a:spcBef>
                <a:spcPts val="1200"/>
              </a:spcBef>
              <a:buClr>
                <a:schemeClr val="accent2"/>
              </a:buClr>
              <a:buFont typeface="Wingdings" panose="05000000000000000000" pitchFamily="2" charset="2"/>
              <a:buChar char="Ø"/>
            </a:pPr>
            <a:endParaRPr lang="en-US" dirty="0">
              <a:solidFill>
                <a:schemeClr val="tx1">
                  <a:lumMod val="85000"/>
                  <a:lumOff val="15000"/>
                </a:schemeClr>
              </a:solidFill>
            </a:endParaRPr>
          </a:p>
          <a:p>
            <a:pPr lvl="0" indent="-228600" defTabSz="914400">
              <a:lnSpc>
                <a:spcPct val="90000"/>
              </a:lnSpc>
              <a:spcBef>
                <a:spcPts val="1000"/>
              </a:spcBef>
              <a:buClr>
                <a:schemeClr val="accent2"/>
              </a:buClr>
              <a:buFont typeface="Arial" panose="020B0604020202020204" pitchFamily="34" charset="0"/>
              <a:buChar char="•"/>
            </a:pPr>
            <a:endParaRPr lang="en-US" dirty="0">
              <a:solidFill>
                <a:schemeClr val="tx1">
                  <a:lumMod val="85000"/>
                  <a:lumOff val="15000"/>
                </a:schemeClr>
              </a:solidFill>
            </a:endParaRPr>
          </a:p>
        </p:txBody>
      </p:sp>
      <p:sp>
        <p:nvSpPr>
          <p:cNvPr id="2062" name="Rectangle 2061">
            <a:extLst>
              <a:ext uri="{FF2B5EF4-FFF2-40B4-BE49-F238E27FC236}">
                <a16:creationId xmlns:a16="http://schemas.microsoft.com/office/drawing/2014/main" id="{190C969A-0DF4-4AA9-93B9-0E1DEE8B6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63">
            <a:extLst>
              <a:ext uri="{FF2B5EF4-FFF2-40B4-BE49-F238E27FC236}">
                <a16:creationId xmlns:a16="http://schemas.microsoft.com/office/drawing/2014/main" id="{3718A2F7-0650-4C53-B94E-7F8BB42D0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6220" y="315301"/>
            <a:ext cx="4014216" cy="5623561"/>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6" name="Rectangle 2065">
            <a:extLst>
              <a:ext uri="{FF2B5EF4-FFF2-40B4-BE49-F238E27FC236}">
                <a16:creationId xmlns:a16="http://schemas.microsoft.com/office/drawing/2014/main" id="{F8536D67-12C2-4065-B541-428BEBB26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0812" y="479893"/>
            <a:ext cx="3685032" cy="52943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8A486BE9-03D1-DBFE-87D0-536CE0363DBE}"/>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8186411" y="665018"/>
            <a:ext cx="3353834" cy="20324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B2AAD53-6A4B-24A6-A9F3-3EA3A74981EC}"/>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val="0"/>
              </a:ext>
            </a:extLst>
          </a:blip>
          <a:srcRect b="-3"/>
          <a:stretch>
            <a:fillRect/>
          </a:stretch>
        </p:blipFill>
        <p:spPr>
          <a:xfrm>
            <a:off x="8186411" y="2854035"/>
            <a:ext cx="3353834" cy="2761673"/>
          </a:xfrm>
          <a:prstGeom prst="rect">
            <a:avLst/>
          </a:prstGeom>
        </p:spPr>
      </p:pic>
    </p:spTree>
    <p:extLst>
      <p:ext uri="{BB962C8B-B14F-4D97-AF65-F5344CB8AC3E}">
        <p14:creationId xmlns:p14="http://schemas.microsoft.com/office/powerpoint/2010/main" val="231593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3A694C2-50DA-401D-9E8A-3621EBF0C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9185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27">
            <a:extLst>
              <a:ext uri="{FF2B5EF4-FFF2-40B4-BE49-F238E27FC236}">
                <a16:creationId xmlns:a16="http://schemas.microsoft.com/office/drawing/2014/main" id="{BCA027E7-F7D6-7604-8C75-8A13D80CC67A}"/>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en-US" sz="1300">
                <a:solidFill>
                  <a:srgbClr val="262626"/>
                </a:solidFill>
              </a:rPr>
              <a:t>School of Graduate Studies</a:t>
            </a:r>
            <a:br>
              <a:rPr lang="en-US" sz="1300">
                <a:solidFill>
                  <a:srgbClr val="262626"/>
                </a:solidFill>
              </a:rPr>
            </a:br>
            <a:r>
              <a:rPr lang="en-US" sz="1300">
                <a:solidFill>
                  <a:srgbClr val="262626"/>
                </a:solidFill>
              </a:rPr>
              <a:t>Blackburn Hall, Suite 115</a:t>
            </a:r>
            <a:br>
              <a:rPr lang="en-US" sz="1300">
                <a:solidFill>
                  <a:srgbClr val="262626"/>
                </a:solidFill>
              </a:rPr>
            </a:br>
            <a:r>
              <a:rPr lang="en-US" sz="1300">
                <a:solidFill>
                  <a:srgbClr val="262626"/>
                </a:solidFill>
              </a:rPr>
              <a:t>All scholarship Applications inquires direct to: </a:t>
            </a:r>
            <a:r>
              <a:rPr lang="en-US" sz="1300">
                <a:solidFill>
                  <a:srgbClr val="262626"/>
                </a:solidFill>
                <a:hlinkClick r:id="rId3">
                  <a:extLst>
                    <a:ext uri="{A12FA001-AC4F-418D-AE19-62706E023703}">
                      <ahyp:hlinkClr xmlns:ahyp="http://schemas.microsoft.com/office/drawing/2018/hyperlinkcolor" val="tx"/>
                    </a:ext>
                  </a:extLst>
                </a:hlinkClick>
              </a:rPr>
              <a:t>graduatefinance@trentu.ca</a:t>
            </a:r>
            <a:br>
              <a:rPr lang="en-US" sz="1300">
                <a:solidFill>
                  <a:srgbClr val="262626"/>
                </a:solidFill>
              </a:rPr>
            </a:br>
            <a:endParaRPr lang="en-US" sz="1300">
              <a:solidFill>
                <a:srgbClr val="262626"/>
              </a:solidFill>
            </a:endParaRPr>
          </a:p>
        </p:txBody>
      </p:sp>
      <p:pic>
        <p:nvPicPr>
          <p:cNvPr id="2" name="Picture 1">
            <a:extLst>
              <a:ext uri="{FF2B5EF4-FFF2-40B4-BE49-F238E27FC236}">
                <a16:creationId xmlns:a16="http://schemas.microsoft.com/office/drawing/2014/main" id="{F8609D2B-3C2E-16DE-633B-F2F5D1EBD0C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1345922" y="640078"/>
            <a:ext cx="9500155" cy="3301307"/>
          </a:xfrm>
          <a:prstGeom prst="rect">
            <a:avLst/>
          </a:prstGeom>
        </p:spPr>
      </p:pic>
    </p:spTree>
    <p:extLst>
      <p:ext uri="{BB962C8B-B14F-4D97-AF65-F5344CB8AC3E}">
        <p14:creationId xmlns:p14="http://schemas.microsoft.com/office/powerpoint/2010/main" val="378450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8"/>
                                        </p:tgtEl>
                                        <p:attrNameLst>
                                          <p:attrName>style.visibility</p:attrName>
                                        </p:attrNameLst>
                                      </p:cBhvr>
                                      <p:to>
                                        <p:strVal val="visible"/>
                                      </p:to>
                                    </p:set>
                                    <p:animEffect transition="in" filter="fade">
                                      <p:cBhvr>
                                        <p:cTn id="7" dur="7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101E99-2CCE-61C6-1598-92F3CA72EC8C}"/>
              </a:ext>
            </a:extLst>
          </p:cNvPr>
          <p:cNvSpPr txBox="1">
            <a:spLocks noGrp="1"/>
          </p:cNvSpPr>
          <p:nvPr>
            <p:ph type="title"/>
          </p:nvPr>
        </p:nvSpPr>
        <p:spPr>
          <a:xfrm>
            <a:off x="336884" y="827773"/>
            <a:ext cx="3927107" cy="4335077"/>
          </a:xfrm>
          <a:prstGeom prst="rect">
            <a:avLst/>
          </a:prstGeom>
        </p:spPr>
        <p:txBody>
          <a:bodyPr rot="0" spcFirstLastPara="0" vertOverflow="overflow" horzOverflow="overflow" vert="horz" lIns="274320" tIns="182880" rIns="274320" bIns="182880" numCol="1" spcCol="0" rtlCol="0" fromWordArt="0" anchor="ctr" anchorCtr="1" forceAA="0" compatLnSpc="1">
            <a:prstTxWarp prst="textNoShape">
              <a:avLst/>
            </a:prstTxWarp>
            <a:normAutofit/>
          </a:bodyPr>
          <a:lstStyle/>
          <a:p>
            <a:pPr marL="0" marR="0" lvl="0" indent="0" fontAlgn="auto">
              <a:spcAft>
                <a:spcPts val="0"/>
              </a:spcAft>
              <a:buClr>
                <a:srgbClr val="9BAFB5"/>
              </a:buClr>
              <a:buSzTx/>
              <a:tabLst/>
              <a:defRPr/>
            </a:pPr>
            <a:r>
              <a:rPr kumimoji="0" lang="en-US" sz="1600" b="1" i="0" u="none" strike="noStrike" normalizeH="0" noProof="0" dirty="0">
                <a:ln>
                  <a:noFill/>
                </a:ln>
                <a:solidFill>
                  <a:srgbClr val="262626"/>
                </a:solidFill>
                <a:effectLst/>
                <a:uLnTx/>
                <a:uFillTx/>
              </a:rPr>
              <a:t>National Deadline:</a:t>
            </a:r>
            <a:br>
              <a:rPr kumimoji="0" lang="en-US" sz="1600" b="1" i="0" u="none" strike="noStrike" normalizeH="0" noProof="0" dirty="0">
                <a:ln>
                  <a:noFill/>
                </a:ln>
                <a:solidFill>
                  <a:srgbClr val="262626"/>
                </a:solidFill>
                <a:effectLst/>
                <a:uLnTx/>
                <a:uFillTx/>
              </a:rPr>
            </a:br>
            <a:r>
              <a:rPr kumimoji="0" lang="en-US" sz="1600" b="1" i="0" u="none" strike="noStrike" normalizeH="0" noProof="0" dirty="0">
                <a:ln>
                  <a:noFill/>
                </a:ln>
                <a:solidFill>
                  <a:srgbClr val="262626"/>
                </a:solidFill>
                <a:effectLst/>
                <a:uLnTx/>
                <a:uFillTx/>
              </a:rPr>
              <a:t> Canada Graduate Research Scholarship Master’s Program (CGRS_M)</a:t>
            </a:r>
            <a:br>
              <a:rPr kumimoji="0" lang="en-US" sz="1600" b="1" i="0" u="none" strike="noStrike" normalizeH="0" noProof="0" dirty="0">
                <a:ln>
                  <a:noFill/>
                </a:ln>
                <a:solidFill>
                  <a:srgbClr val="262626"/>
                </a:solidFill>
                <a:effectLst/>
                <a:uLnTx/>
                <a:uFillTx/>
              </a:rPr>
            </a:br>
            <a:br>
              <a:rPr kumimoji="0" lang="en-US" sz="1600" b="1" i="0" u="none" strike="noStrike" normalizeH="0" noProof="0" dirty="0">
                <a:ln>
                  <a:noFill/>
                </a:ln>
                <a:solidFill>
                  <a:srgbClr val="262626"/>
                </a:solidFill>
                <a:effectLst/>
                <a:uLnTx/>
                <a:uFillTx/>
              </a:rPr>
            </a:br>
            <a:endParaRPr kumimoji="0" lang="en-US" sz="1600" b="1" i="0" u="none" strike="noStrike" normalizeH="0" noProof="0" dirty="0">
              <a:ln>
                <a:noFill/>
              </a:ln>
              <a:solidFill>
                <a:srgbClr val="262626"/>
              </a:solidFill>
              <a:effectLst/>
              <a:uLnTx/>
              <a:uFillTx/>
            </a:endParaRPr>
          </a:p>
          <a:p>
            <a:pPr marL="0" marR="0" lvl="0" indent="0" fontAlgn="auto">
              <a:spcAft>
                <a:spcPts val="0"/>
              </a:spcAft>
              <a:buClr>
                <a:srgbClr val="9BAFB5"/>
              </a:buClr>
              <a:buSzTx/>
              <a:tabLst/>
              <a:defRPr/>
            </a:pPr>
            <a:r>
              <a:rPr kumimoji="0" lang="en-US" sz="1600" b="1" i="0" u="none" strike="noStrike" normalizeH="0" noProof="0" dirty="0">
                <a:ln>
                  <a:noFill/>
                </a:ln>
                <a:solidFill>
                  <a:srgbClr val="262626"/>
                </a:solidFill>
                <a:effectLst/>
                <a:uLnTx/>
                <a:uFillTx/>
              </a:rPr>
              <a:t>December 1, 2025 @ 8:00 P.m. </a:t>
            </a:r>
          </a:p>
          <a:p>
            <a:pPr>
              <a:spcAft>
                <a:spcPts val="1500"/>
              </a:spcAft>
            </a:pPr>
            <a:br>
              <a:rPr lang="en-US" sz="1600" b="1" dirty="0">
                <a:solidFill>
                  <a:srgbClr val="262626"/>
                </a:solidFill>
              </a:rPr>
            </a:br>
            <a:br>
              <a:rPr kumimoji="0" lang="en-US" sz="1600" b="1" i="0" u="none" strike="noStrike" normalizeH="0" noProof="0" dirty="0">
                <a:ln>
                  <a:noFill/>
                </a:ln>
                <a:solidFill>
                  <a:srgbClr val="262626"/>
                </a:solidFill>
                <a:effectLst/>
                <a:uLnTx/>
                <a:uFillTx/>
              </a:rPr>
            </a:br>
            <a:br>
              <a:rPr kumimoji="0" lang="en-US" sz="1600" b="1" i="0" u="none" strike="noStrike" normalizeH="0" noProof="0" dirty="0">
                <a:ln>
                  <a:noFill/>
                </a:ln>
                <a:solidFill>
                  <a:srgbClr val="262626"/>
                </a:solidFill>
                <a:effectLst/>
                <a:uLnTx/>
                <a:uFillTx/>
              </a:rPr>
            </a:br>
            <a:r>
              <a:rPr kumimoji="0" lang="en-US" sz="1600" b="1" i="0" u="none" strike="noStrike" normalizeH="0" noProof="0" dirty="0">
                <a:ln>
                  <a:noFill/>
                </a:ln>
                <a:solidFill>
                  <a:srgbClr val="262626"/>
                </a:solidFill>
                <a:effectLst/>
                <a:uLnTx/>
                <a:uFillTx/>
              </a:rPr>
              <a:t>Late applications will not be accepted. </a:t>
            </a:r>
            <a:br>
              <a:rPr kumimoji="0" lang="en-US" sz="700" b="1" i="0" u="none" strike="noStrike" normalizeH="0" noProof="0" dirty="0">
                <a:ln>
                  <a:noFill/>
                </a:ln>
                <a:solidFill>
                  <a:srgbClr val="262626"/>
                </a:solidFill>
                <a:effectLst/>
                <a:uLnTx/>
                <a:uFillTx/>
              </a:rPr>
            </a:br>
            <a:br>
              <a:rPr kumimoji="0" lang="en-US" sz="700" b="1" i="0" u="none" strike="noStrike" normalizeH="0" noProof="0" dirty="0">
                <a:ln>
                  <a:noFill/>
                </a:ln>
                <a:solidFill>
                  <a:srgbClr val="262626"/>
                </a:solidFill>
                <a:effectLst/>
                <a:uLnTx/>
                <a:uFillTx/>
              </a:rPr>
            </a:br>
            <a:r>
              <a:rPr lang="en-US" sz="700" b="0" i="0" dirty="0">
                <a:solidFill>
                  <a:srgbClr val="262626"/>
                </a:solidFill>
                <a:effectLst/>
              </a:rPr>
              <a:t> </a:t>
            </a:r>
            <a:br>
              <a:rPr kumimoji="0" lang="en-US" sz="700" b="1" i="0" u="none" strike="noStrike" normalizeH="0" noProof="0" dirty="0">
                <a:ln>
                  <a:noFill/>
                </a:ln>
                <a:solidFill>
                  <a:srgbClr val="262626"/>
                </a:solidFill>
                <a:effectLst/>
                <a:uLnTx/>
                <a:uFillTx/>
              </a:rPr>
            </a:br>
            <a:endParaRPr kumimoji="0" lang="en-US" sz="700" b="1" i="0" u="none" strike="noStrike" normalizeH="0" noProof="0" dirty="0">
              <a:ln>
                <a:noFill/>
              </a:ln>
              <a:solidFill>
                <a:srgbClr val="262626"/>
              </a:solidFill>
              <a:effectLst/>
              <a:uLnTx/>
              <a:uFillTx/>
            </a:endParaRPr>
          </a:p>
        </p:txBody>
      </p:sp>
      <p:sp>
        <p:nvSpPr>
          <p:cNvPr id="2072" name="Rectangle 2071">
            <a:extLst>
              <a:ext uri="{FF2B5EF4-FFF2-40B4-BE49-F238E27FC236}">
                <a16:creationId xmlns:a16="http://schemas.microsoft.com/office/drawing/2014/main" id="{ED6F0A31-5407-4EFA-9DFA-67E942682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5553D8D-159F-139F-2A6A-84FD488B7AA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376" y="1621220"/>
            <a:ext cx="6257544" cy="3300854"/>
          </a:xfrm>
          <a:prstGeom prst="rect">
            <a:avLst/>
          </a:prstGeom>
        </p:spPr>
      </p:pic>
    </p:spTree>
    <p:extLst>
      <p:ext uri="{BB962C8B-B14F-4D97-AF65-F5344CB8AC3E}">
        <p14:creationId xmlns:p14="http://schemas.microsoft.com/office/powerpoint/2010/main" val="3455461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0928-B960-9B06-5C04-725727A877E9}"/>
              </a:ext>
            </a:extLst>
          </p:cNvPr>
          <p:cNvSpPr>
            <a:spLocks noGrp="1"/>
          </p:cNvSpPr>
          <p:nvPr>
            <p:ph type="title"/>
          </p:nvPr>
        </p:nvSpPr>
        <p:spPr>
          <a:xfrm>
            <a:off x="131975" y="1715678"/>
            <a:ext cx="4196644" cy="2024218"/>
          </a:xfrm>
        </p:spPr>
        <p:txBody>
          <a:bodyPr vert="horz" lIns="182880" tIns="182880" rIns="182880" bIns="182880" rtlCol="0" anchor="ctr">
            <a:normAutofit/>
          </a:bodyPr>
          <a:lstStyle/>
          <a:p>
            <a:r>
              <a:rPr lang="en-US" sz="2000" dirty="0">
                <a:solidFill>
                  <a:schemeClr val="tx1">
                    <a:lumMod val="85000"/>
                    <a:lumOff val="15000"/>
                  </a:schemeClr>
                </a:solidFill>
              </a:rPr>
              <a:t>Canadian Graduate Research Scholarship- Masters Program</a:t>
            </a:r>
            <a:br>
              <a:rPr lang="en-US" sz="2000" dirty="0">
                <a:solidFill>
                  <a:schemeClr val="tx1">
                    <a:lumMod val="85000"/>
                    <a:lumOff val="15000"/>
                  </a:schemeClr>
                </a:solidFill>
              </a:rPr>
            </a:br>
            <a:br>
              <a:rPr lang="en-US" sz="2000" dirty="0">
                <a:solidFill>
                  <a:schemeClr val="tx1">
                    <a:lumMod val="85000"/>
                    <a:lumOff val="15000"/>
                  </a:schemeClr>
                </a:solidFill>
              </a:rPr>
            </a:br>
            <a:r>
              <a:rPr lang="en-US" sz="2000" dirty="0">
                <a:solidFill>
                  <a:schemeClr val="tx1">
                    <a:lumMod val="85000"/>
                    <a:lumOff val="15000"/>
                  </a:schemeClr>
                </a:solidFill>
              </a:rPr>
              <a:t>Scholarship Overview</a:t>
            </a:r>
          </a:p>
        </p:txBody>
      </p:sp>
      <p:sp>
        <p:nvSpPr>
          <p:cNvPr id="15" name="Rectangle 14">
            <a:extLst>
              <a:ext uri="{FF2B5EF4-FFF2-40B4-BE49-F238E27FC236}">
                <a16:creationId xmlns:a16="http://schemas.microsoft.com/office/drawing/2014/main" id="{B9A6A8C2-8B3A-4AD3-AFCC-F1D3F1F02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7" name="Rectangle 16">
            <a:extLst>
              <a:ext uri="{FF2B5EF4-FFF2-40B4-BE49-F238E27FC236}">
                <a16:creationId xmlns:a16="http://schemas.microsoft.com/office/drawing/2014/main" id="{CDF64937-39B5-4AB3-A2EF-EA689BA60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aphicFrame>
        <p:nvGraphicFramePr>
          <p:cNvPr id="4" name="Content Placeholder 3">
            <a:extLst>
              <a:ext uri="{FF2B5EF4-FFF2-40B4-BE49-F238E27FC236}">
                <a16:creationId xmlns:a16="http://schemas.microsoft.com/office/drawing/2014/main" id="{3A6450A4-B17C-F8B1-8161-26A3162C67E5}"/>
              </a:ext>
            </a:extLst>
          </p:cNvPr>
          <p:cNvGraphicFramePr>
            <a:graphicFrameLocks noGrp="1"/>
          </p:cNvGraphicFramePr>
          <p:nvPr>
            <p:ph idx="1"/>
            <p:extLst>
              <p:ext uri="{D42A27DB-BD31-4B8C-83A1-F6EECF244321}">
                <p14:modId xmlns:p14="http://schemas.microsoft.com/office/powerpoint/2010/main" val="3722024621"/>
              </p:ext>
            </p:extLst>
          </p:nvPr>
        </p:nvGraphicFramePr>
        <p:xfrm>
          <a:off x="4823366" y="1434346"/>
          <a:ext cx="6227066" cy="4468780"/>
        </p:xfrm>
        <a:graphic>
          <a:graphicData uri="http://schemas.openxmlformats.org/drawingml/2006/table">
            <a:tbl>
              <a:tblPr firstRow="1" bandRow="1">
                <a:noFill/>
              </a:tblPr>
              <a:tblGrid>
                <a:gridCol w="2084718">
                  <a:extLst>
                    <a:ext uri="{9D8B030D-6E8A-4147-A177-3AD203B41FA5}">
                      <a16:colId xmlns:a16="http://schemas.microsoft.com/office/drawing/2014/main" val="1232412108"/>
                    </a:ext>
                  </a:extLst>
                </a:gridCol>
                <a:gridCol w="4142348">
                  <a:extLst>
                    <a:ext uri="{9D8B030D-6E8A-4147-A177-3AD203B41FA5}">
                      <a16:colId xmlns:a16="http://schemas.microsoft.com/office/drawing/2014/main" val="1679453269"/>
                    </a:ext>
                  </a:extLst>
                </a:gridCol>
              </a:tblGrid>
              <a:tr h="420642">
                <a:tc>
                  <a:txBody>
                    <a:bodyPr/>
                    <a:lstStyle/>
                    <a:p>
                      <a:pPr>
                        <a:buNone/>
                      </a:pPr>
                      <a:r>
                        <a:rPr lang="en-CA" sz="1200" b="0" cap="all" spc="150" dirty="0">
                          <a:solidFill>
                            <a:schemeClr val="lt1"/>
                          </a:solidFill>
                        </a:rPr>
                        <a:t>Overview</a:t>
                      </a:r>
                    </a:p>
                  </a:txBody>
                  <a:tcPr marL="104005" marR="104005" marT="104005" marB="104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356"/>
                    </a:solidFill>
                  </a:tcPr>
                </a:tc>
                <a:tc>
                  <a:txBody>
                    <a:bodyPr/>
                    <a:lstStyle/>
                    <a:p>
                      <a:endParaRPr lang="en-CA" dirty="0"/>
                    </a:p>
                  </a:txBody>
                  <a:tcPr marL="104005" marR="104005" marT="104005" marB="1040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05356"/>
                    </a:solidFill>
                  </a:tcPr>
                </a:tc>
                <a:extLst>
                  <a:ext uri="{0D108BD9-81ED-4DB2-BD59-A6C34878D82A}">
                    <a16:rowId xmlns:a16="http://schemas.microsoft.com/office/drawing/2014/main" val="2975797485"/>
                  </a:ext>
                </a:extLst>
              </a:tr>
              <a:tr h="399456">
                <a:tc>
                  <a:txBody>
                    <a:bodyPr/>
                    <a:lstStyle/>
                    <a:p>
                      <a:pPr algn="l" fontAlgn="t">
                        <a:lnSpc>
                          <a:spcPts val="1650"/>
                        </a:lnSpc>
                        <a:buNone/>
                      </a:pPr>
                      <a:r>
                        <a:rPr lang="en-CA" sz="1000" cap="none" spc="0" dirty="0">
                          <a:solidFill>
                            <a:schemeClr val="tx1"/>
                          </a:solidFill>
                          <a:effectLst/>
                          <a:latin typeface="Untitled medium"/>
                        </a:rPr>
                        <a:t>Value</a:t>
                      </a: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lnSpc>
                          <a:spcPts val="1650"/>
                        </a:lnSpc>
                        <a:buNone/>
                      </a:pPr>
                      <a:r>
                        <a:rPr lang="en-US" sz="1000" cap="none" spc="0" dirty="0">
                          <a:solidFill>
                            <a:schemeClr val="tx1"/>
                          </a:solidFill>
                          <a:effectLst/>
                        </a:rPr>
                        <a:t>$27,000 for 12 months, non-renewable</a:t>
                      </a: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0887224"/>
                  </a:ext>
                </a:extLst>
              </a:tr>
              <a:tr h="399456">
                <a:tc>
                  <a:txBody>
                    <a:bodyPr/>
                    <a:lstStyle/>
                    <a:p>
                      <a:pPr algn="l" fontAlgn="t">
                        <a:lnSpc>
                          <a:spcPts val="1650"/>
                        </a:lnSpc>
                        <a:buNone/>
                      </a:pPr>
                      <a:r>
                        <a:rPr lang="en-CA" sz="1000" cap="none" spc="0" dirty="0">
                          <a:solidFill>
                            <a:schemeClr val="tx1"/>
                          </a:solidFill>
                          <a:effectLst/>
                          <a:latin typeface="Untitled medium"/>
                        </a:rPr>
                        <a:t>Application deadline</a:t>
                      </a: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7843"/>
                      </a:srgbClr>
                    </a:solidFill>
                  </a:tcPr>
                </a:tc>
                <a:tc>
                  <a:txBody>
                    <a:bodyPr/>
                    <a:lstStyle/>
                    <a:p>
                      <a:pPr fontAlgn="t">
                        <a:lnSpc>
                          <a:spcPts val="1650"/>
                        </a:lnSpc>
                        <a:buNone/>
                      </a:pPr>
                      <a:r>
                        <a:rPr lang="en-CA" sz="1000" cap="none" spc="0" dirty="0">
                          <a:solidFill>
                            <a:schemeClr val="tx1"/>
                          </a:solidFill>
                          <a:effectLst/>
                        </a:rPr>
                        <a:t>December 1</a:t>
                      </a: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7843"/>
                      </a:srgbClr>
                    </a:solidFill>
                  </a:tcPr>
                </a:tc>
                <a:extLst>
                  <a:ext uri="{0D108BD9-81ED-4DB2-BD59-A6C34878D82A}">
                    <a16:rowId xmlns:a16="http://schemas.microsoft.com/office/drawing/2014/main" val="3554848269"/>
                  </a:ext>
                </a:extLst>
              </a:tr>
              <a:tr h="399456">
                <a:tc>
                  <a:txBody>
                    <a:bodyPr/>
                    <a:lstStyle/>
                    <a:p>
                      <a:pPr algn="l" fontAlgn="t">
                        <a:lnSpc>
                          <a:spcPts val="1650"/>
                        </a:lnSpc>
                        <a:buNone/>
                      </a:pPr>
                      <a:r>
                        <a:rPr lang="en-CA" sz="1000" cap="none" spc="0" dirty="0">
                          <a:solidFill>
                            <a:schemeClr val="tx1"/>
                          </a:solidFill>
                          <a:effectLst/>
                          <a:latin typeface="Untitled medium"/>
                        </a:rPr>
                        <a:t>Application procedures</a:t>
                      </a: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fontAlgn="t">
                        <a:lnSpc>
                          <a:spcPts val="1650"/>
                        </a:lnSpc>
                        <a:buNone/>
                      </a:pPr>
                      <a:r>
                        <a:rPr lang="en-CA" sz="1000" u="sng" cap="none" spc="0" dirty="0">
                          <a:solidFill>
                            <a:schemeClr val="tx1"/>
                          </a:solidFill>
                          <a:effectLst/>
                          <a:hlinkClick r:id="rId2">
                            <a:extLst>
                              <a:ext uri="{A12FA001-AC4F-418D-AE19-62706E023703}">
                                <ahyp:hlinkClr xmlns:ahyp="http://schemas.microsoft.com/office/drawing/2018/hyperlinkcolor" val="tx"/>
                              </a:ext>
                            </a:extLst>
                          </a:hlinkClick>
                        </a:rPr>
                        <a:t>See below</a:t>
                      </a:r>
                      <a:endParaRPr lang="en-CA" sz="1000" cap="none" spc="0" dirty="0">
                        <a:solidFill>
                          <a:schemeClr val="tx1"/>
                        </a:solidFill>
                        <a:effectLst/>
                      </a:endParaRP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1944290"/>
                  </a:ext>
                </a:extLst>
              </a:tr>
              <a:tr h="1978787">
                <a:tc>
                  <a:txBody>
                    <a:bodyPr/>
                    <a:lstStyle/>
                    <a:p>
                      <a:pPr algn="l" fontAlgn="t">
                        <a:lnSpc>
                          <a:spcPts val="1650"/>
                        </a:lnSpc>
                        <a:buNone/>
                      </a:pPr>
                      <a:r>
                        <a:rPr lang="en-CA" sz="1000" cap="none" spc="0" dirty="0">
                          <a:solidFill>
                            <a:schemeClr val="tx1"/>
                          </a:solidFill>
                          <a:effectLst/>
                          <a:latin typeface="Untitled medium"/>
                        </a:rPr>
                        <a:t>How to apply</a:t>
                      </a: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7843"/>
                      </a:srgbClr>
                    </a:solidFill>
                  </a:tcPr>
                </a:tc>
                <a:tc>
                  <a:txBody>
                    <a:bodyPr/>
                    <a:lstStyle/>
                    <a:p>
                      <a:pPr fontAlgn="t">
                        <a:lnSpc>
                          <a:spcPts val="1650"/>
                        </a:lnSpc>
                        <a:spcAft>
                          <a:spcPts val="1500"/>
                        </a:spcAft>
                        <a:buNone/>
                      </a:pPr>
                      <a:r>
                        <a:rPr lang="en-US" sz="1000" cap="none" spc="0" dirty="0">
                          <a:solidFill>
                            <a:schemeClr val="tx1"/>
                          </a:solidFill>
                          <a:effectLst/>
                        </a:rPr>
                        <a:t>The application platform (</a:t>
                      </a:r>
                      <a:r>
                        <a:rPr lang="en-US" sz="1000" u="sng" cap="none" spc="0" dirty="0">
                          <a:solidFill>
                            <a:schemeClr val="tx1"/>
                          </a:solidFill>
                          <a:effectLst/>
                          <a:hlinkClick r:id="rId3" tooltip="This link will take you to another Web site">
                            <a:extLst>
                              <a:ext uri="{A12FA001-AC4F-418D-AE19-62706E023703}">
                                <ahyp:hlinkClr xmlns:ahyp="http://schemas.microsoft.com/office/drawing/2018/hyperlinkcolor" val="tx"/>
                              </a:ext>
                            </a:extLst>
                          </a:hlinkClick>
                        </a:rPr>
                        <a:t>Research Portal</a:t>
                      </a:r>
                      <a:r>
                        <a:rPr lang="en-US" sz="1000" cap="none" spc="0" dirty="0">
                          <a:solidFill>
                            <a:schemeClr val="tx1"/>
                          </a:solidFill>
                          <a:effectLst/>
                        </a:rPr>
                        <a:t>) will open in early September, within five business days of the launch of the competition</a:t>
                      </a:r>
                    </a:p>
                    <a:p>
                      <a:pPr fontAlgn="t">
                        <a:lnSpc>
                          <a:spcPts val="1650"/>
                        </a:lnSpc>
                        <a:spcAft>
                          <a:spcPts val="1500"/>
                        </a:spcAft>
                        <a:buNone/>
                      </a:pPr>
                      <a:r>
                        <a:rPr lang="en-US" sz="1000" cap="none" spc="0" dirty="0">
                          <a:solidFill>
                            <a:schemeClr val="tx1"/>
                          </a:solidFill>
                          <a:effectLst/>
                        </a:rPr>
                        <a:t>To view instructions and other resources, consult the </a:t>
                      </a:r>
                      <a:r>
                        <a:rPr lang="en-US" sz="1000" u="sng" cap="none" spc="0" dirty="0">
                          <a:solidFill>
                            <a:schemeClr val="tx1"/>
                          </a:solidFill>
                          <a:effectLst/>
                          <a:hlinkClick r:id="rId4">
                            <a:extLst>
                              <a:ext uri="{A12FA001-AC4F-418D-AE19-62706E023703}">
                                <ahyp:hlinkClr xmlns:ahyp="http://schemas.microsoft.com/office/drawing/2018/hyperlinkcolor" val="tx"/>
                              </a:ext>
                            </a:extLst>
                          </a:hlinkClick>
                        </a:rPr>
                        <a:t>Canada Graduate Research Scholarship – Master’s program resources </a:t>
                      </a:r>
                      <a:r>
                        <a:rPr lang="en-US" sz="1000" cap="none" spc="0" dirty="0">
                          <a:solidFill>
                            <a:schemeClr val="tx1"/>
                          </a:solidFill>
                          <a:effectLst/>
                        </a:rPr>
                        <a:t>web page</a:t>
                      </a:r>
                    </a:p>
                    <a:p>
                      <a:pPr fontAlgn="t">
                        <a:lnSpc>
                          <a:spcPts val="1650"/>
                        </a:lnSpc>
                        <a:spcAft>
                          <a:spcPts val="1500"/>
                        </a:spcAft>
                        <a:buNone/>
                      </a:pPr>
                      <a:r>
                        <a:rPr lang="en-US" sz="1000" cap="none" spc="0" dirty="0">
                          <a:solidFill>
                            <a:schemeClr val="tx1"/>
                          </a:solidFill>
                          <a:effectLst/>
                        </a:rPr>
                        <a:t>To create or access an application, log in to the </a:t>
                      </a:r>
                      <a:r>
                        <a:rPr lang="en-US" sz="1000" u="sng" cap="none" spc="0" dirty="0">
                          <a:solidFill>
                            <a:schemeClr val="tx1"/>
                          </a:solidFill>
                          <a:effectLst/>
                          <a:hlinkClick r:id="rId3" tooltip="This link will take you to another Web site">
                            <a:extLst>
                              <a:ext uri="{A12FA001-AC4F-418D-AE19-62706E023703}">
                                <ahyp:hlinkClr xmlns:ahyp="http://schemas.microsoft.com/office/drawing/2018/hyperlinkcolor" val="tx"/>
                              </a:ext>
                            </a:extLst>
                          </a:hlinkClick>
                        </a:rPr>
                        <a:t>Research Portal</a:t>
                      </a:r>
                      <a:endParaRPr lang="en-US" sz="1000" cap="none" spc="0" dirty="0">
                        <a:solidFill>
                          <a:schemeClr val="tx1"/>
                        </a:solidFill>
                        <a:effectLst/>
                      </a:endParaRPr>
                    </a:p>
                    <a:p>
                      <a:pPr fontAlgn="t">
                        <a:lnSpc>
                          <a:spcPts val="1650"/>
                        </a:lnSpc>
                        <a:spcAft>
                          <a:spcPts val="1500"/>
                        </a:spcAft>
                        <a:buNone/>
                      </a:pPr>
                      <a:r>
                        <a:rPr lang="en-US" sz="1000" cap="none" spc="0" dirty="0">
                          <a:solidFill>
                            <a:schemeClr val="tx1"/>
                          </a:solidFill>
                          <a:effectLst/>
                        </a:rPr>
                        <a:t>To create a Canadian Common CV, log in to the </a:t>
                      </a:r>
                      <a:r>
                        <a:rPr lang="en-US" sz="1000" u="sng" cap="none" spc="0" dirty="0">
                          <a:solidFill>
                            <a:schemeClr val="tx1"/>
                          </a:solidFill>
                          <a:effectLst/>
                          <a:hlinkClick r:id="rId5" tooltip="This link will take you to another Web site">
                            <a:extLst>
                              <a:ext uri="{A12FA001-AC4F-418D-AE19-62706E023703}">
                                <ahyp:hlinkClr xmlns:ahyp="http://schemas.microsoft.com/office/drawing/2018/hyperlinkcolor" val="tx"/>
                              </a:ext>
                            </a:extLst>
                          </a:hlinkClick>
                        </a:rPr>
                        <a:t>Canadian Common CV</a:t>
                      </a:r>
                      <a:r>
                        <a:rPr lang="en-US" sz="1000" cap="none" spc="0" dirty="0">
                          <a:solidFill>
                            <a:schemeClr val="tx1"/>
                          </a:solidFill>
                          <a:effectLst/>
                        </a:rPr>
                        <a:t> website</a:t>
                      </a:r>
                    </a:p>
                  </a:txBody>
                  <a:tcPr marL="104005" marR="104005" marT="104005" marB="10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alpha val="7843"/>
                      </a:srgbClr>
                    </a:solidFill>
                  </a:tcPr>
                </a:tc>
                <a:extLst>
                  <a:ext uri="{0D108BD9-81ED-4DB2-BD59-A6C34878D82A}">
                    <a16:rowId xmlns:a16="http://schemas.microsoft.com/office/drawing/2014/main" val="1548676860"/>
                  </a:ext>
                </a:extLst>
              </a:tr>
              <a:tr h="399456">
                <a:tc>
                  <a:txBody>
                    <a:bodyPr/>
                    <a:lstStyle/>
                    <a:p>
                      <a:pPr algn="l" fontAlgn="t">
                        <a:lnSpc>
                          <a:spcPts val="1650"/>
                        </a:lnSpc>
                        <a:buNone/>
                      </a:pPr>
                      <a:endParaRPr lang="en-CA" sz="1000" cap="none" spc="0" dirty="0">
                        <a:solidFill>
                          <a:schemeClr val="tx1"/>
                        </a:solidFill>
                        <a:effectLst/>
                        <a:latin typeface="Untitled medium"/>
                      </a:endParaRPr>
                    </a:p>
                  </a:txBody>
                  <a:tcPr marL="104005" marR="104005" marT="104005" marB="104005">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noFill/>
                  </a:tcPr>
                </a:tc>
                <a:tc>
                  <a:txBody>
                    <a:bodyPr/>
                    <a:lstStyle/>
                    <a:p>
                      <a:pPr fontAlgn="t">
                        <a:lnSpc>
                          <a:spcPts val="1650"/>
                        </a:lnSpc>
                        <a:buNone/>
                      </a:pPr>
                      <a:endParaRPr lang="en-CA" sz="1000" cap="none" spc="0" dirty="0">
                        <a:solidFill>
                          <a:schemeClr val="tx1"/>
                        </a:solidFill>
                        <a:effectLst/>
                      </a:endParaRPr>
                    </a:p>
                  </a:txBody>
                  <a:tcPr marL="104005" marR="104005" marT="104005" marB="104005">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noFill/>
                  </a:tcPr>
                </a:tc>
                <a:extLst>
                  <a:ext uri="{0D108BD9-81ED-4DB2-BD59-A6C34878D82A}">
                    <a16:rowId xmlns:a16="http://schemas.microsoft.com/office/drawing/2014/main" val="2218612296"/>
                  </a:ext>
                </a:extLst>
              </a:tr>
            </a:tbl>
          </a:graphicData>
        </a:graphic>
      </p:graphicFrame>
    </p:spTree>
    <p:extLst>
      <p:ext uri="{BB962C8B-B14F-4D97-AF65-F5344CB8AC3E}">
        <p14:creationId xmlns:p14="http://schemas.microsoft.com/office/powerpoint/2010/main" val="3327189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28E5B-47A0-EF94-A53D-6FDB74C9D848}"/>
              </a:ext>
            </a:extLst>
          </p:cNvPr>
          <p:cNvSpPr>
            <a:spLocks noGrp="1"/>
          </p:cNvSpPr>
          <p:nvPr>
            <p:ph type="title"/>
          </p:nvPr>
        </p:nvSpPr>
        <p:spPr>
          <a:xfrm>
            <a:off x="3901440" y="423494"/>
            <a:ext cx="7487920" cy="849713"/>
          </a:xfrm>
          <a:ln>
            <a:solidFill>
              <a:schemeClr val="accent3">
                <a:lumMod val="50000"/>
              </a:schemeClr>
            </a:solidFill>
          </a:ln>
        </p:spPr>
        <p:txBody>
          <a:bodyPr vert="horz" lIns="182880" tIns="182880" rIns="182880" bIns="182880" rtlCol="0" anchor="ctr">
            <a:normAutofit/>
          </a:bodyPr>
          <a:lstStyle/>
          <a:p>
            <a:r>
              <a:rPr lang="en-US" sz="2200"/>
              <a:t>Application procedures</a:t>
            </a:r>
          </a:p>
        </p:txBody>
      </p:sp>
      <p:sp>
        <p:nvSpPr>
          <p:cNvPr id="3" name="Text Placeholder 2">
            <a:extLst>
              <a:ext uri="{FF2B5EF4-FFF2-40B4-BE49-F238E27FC236}">
                <a16:creationId xmlns:a16="http://schemas.microsoft.com/office/drawing/2014/main" id="{C6EA201F-56F9-BFD9-8E95-AD5BD7D54FD0}"/>
              </a:ext>
            </a:extLst>
          </p:cNvPr>
          <p:cNvSpPr>
            <a:spLocks noGrp="1"/>
          </p:cNvSpPr>
          <p:nvPr>
            <p:ph sz="quarter" idx="26"/>
          </p:nvPr>
        </p:nvSpPr>
        <p:spPr>
          <a:xfrm>
            <a:off x="3901440" y="1387715"/>
            <a:ext cx="8051748" cy="5069646"/>
          </a:xfrm>
        </p:spPr>
        <p:txBody>
          <a:bodyPr vert="horz" lIns="91440" tIns="45720" rIns="91440" bIns="45720" rtlCol="0">
            <a:normAutofit fontScale="77500" lnSpcReduction="20000"/>
          </a:bodyPr>
          <a:lstStyle/>
          <a:p>
            <a:pPr algn="l">
              <a:lnSpc>
                <a:spcPct val="120000"/>
              </a:lnSpc>
              <a:spcBef>
                <a:spcPts val="0"/>
              </a:spcBef>
              <a:spcAft>
                <a:spcPts val="2550"/>
              </a:spcAft>
              <a:buNone/>
            </a:pPr>
            <a:r>
              <a:rPr lang="en-US" sz="2100" b="1" i="0">
                <a:solidFill>
                  <a:srgbClr val="000000"/>
                </a:solidFill>
                <a:effectLst/>
                <a:latin typeface="Untitled Bold"/>
              </a:rPr>
              <a:t>Selecting the appropriate agency </a:t>
            </a:r>
          </a:p>
          <a:p>
            <a:pPr algn="l">
              <a:lnSpc>
                <a:spcPct val="120000"/>
              </a:lnSpc>
              <a:spcBef>
                <a:spcPts val="0"/>
              </a:spcBef>
              <a:spcAft>
                <a:spcPts val="2550"/>
              </a:spcAft>
              <a:buNone/>
            </a:pPr>
            <a:r>
              <a:rPr lang="en-US" sz="2100" b="0" i="0">
                <a:solidFill>
                  <a:srgbClr val="000000"/>
                </a:solidFill>
                <a:effectLst/>
                <a:latin typeface="Untitled Regular"/>
              </a:rPr>
              <a:t>Apply to the agency best aligned with your research subject matter to ensure your application will be reviewed by experts in disciplines closest to your field(s) of study. For more information, see </a:t>
            </a:r>
            <a:r>
              <a:rPr lang="en-US" sz="2100" b="0" i="0" u="sng">
                <a:solidFill>
                  <a:schemeClr val="tx1"/>
                </a:solidFill>
                <a:effectLst/>
                <a:latin typeface="Untitled Regular"/>
                <a:hlinkClick r:id="rId3" tooltip="This link will take you to another Web site">
                  <a:extLst>
                    <a:ext uri="{A12FA001-AC4F-418D-AE19-62706E023703}">
                      <ahyp:hlinkClr xmlns:ahyp="http://schemas.microsoft.com/office/drawing/2018/hyperlinkcolor" val="tx"/>
                    </a:ext>
                  </a:extLst>
                </a:hlinkClick>
              </a:rPr>
              <a:t>Selecting the Appropriate Federal Granting Agency</a:t>
            </a:r>
            <a:r>
              <a:rPr lang="en-US" sz="2100" b="0" i="0">
                <a:solidFill>
                  <a:schemeClr val="tx1"/>
                </a:solidFill>
                <a:effectLst/>
                <a:latin typeface="Untitled Regular"/>
              </a:rPr>
              <a:t>.</a:t>
            </a:r>
          </a:p>
          <a:p>
            <a:pPr algn="l">
              <a:lnSpc>
                <a:spcPct val="120000"/>
              </a:lnSpc>
              <a:spcBef>
                <a:spcPts val="0"/>
              </a:spcBef>
              <a:spcAft>
                <a:spcPts val="1500"/>
              </a:spcAft>
              <a:buNone/>
            </a:pPr>
            <a:r>
              <a:rPr lang="en-US" sz="2100" b="0" i="0">
                <a:solidFill>
                  <a:schemeClr val="tx1"/>
                </a:solidFill>
                <a:effectLst/>
                <a:latin typeface="Untitled Regular"/>
              </a:rPr>
              <a:t>If you are applying to CIHR, consider the information on </a:t>
            </a:r>
            <a:r>
              <a:rPr lang="en-US" sz="2100" b="0" i="0" u="sng">
                <a:solidFill>
                  <a:schemeClr val="tx1"/>
                </a:solidFill>
                <a:effectLst/>
                <a:latin typeface="Untitled Regular"/>
                <a:hlinkClick r:id="rId4" tooltip="This link will take you to another Web site">
                  <a:extLst>
                    <a:ext uri="{A12FA001-AC4F-418D-AE19-62706E023703}">
                      <ahyp:hlinkClr xmlns:ahyp="http://schemas.microsoft.com/office/drawing/2018/hyperlinkcolor" val="tx"/>
                    </a:ext>
                  </a:extLst>
                </a:hlinkClick>
              </a:rPr>
              <a:t>CIHR’s website</a:t>
            </a:r>
            <a:r>
              <a:rPr lang="en-US" sz="2100" b="0" i="0">
                <a:solidFill>
                  <a:schemeClr val="tx1"/>
                </a:solidFill>
                <a:effectLst/>
                <a:latin typeface="Untitled Regular"/>
              </a:rPr>
              <a:t>.</a:t>
            </a:r>
          </a:p>
          <a:p>
            <a:pPr algn="l">
              <a:lnSpc>
                <a:spcPct val="120000"/>
              </a:lnSpc>
              <a:spcBef>
                <a:spcPts val="0"/>
              </a:spcBef>
              <a:spcAft>
                <a:spcPts val="1500"/>
              </a:spcAft>
              <a:buNone/>
            </a:pPr>
            <a:r>
              <a:rPr lang="en-US" sz="2100" b="0" i="0">
                <a:solidFill>
                  <a:schemeClr val="tx1"/>
                </a:solidFill>
                <a:effectLst/>
                <a:latin typeface="Untitled Regular"/>
              </a:rPr>
              <a:t>If you are applying to NSERC, see the </a:t>
            </a:r>
            <a:r>
              <a:rPr lang="en-US" sz="2100" b="0" i="0" u="sng">
                <a:solidFill>
                  <a:schemeClr val="tx1"/>
                </a:solidFill>
                <a:effectLst/>
                <a:latin typeface="Untitled Regular"/>
                <a:hlinkClick r:id="rId5">
                  <a:extLst>
                    <a:ext uri="{A12FA001-AC4F-418D-AE19-62706E023703}">
                      <ahyp:hlinkClr xmlns:ahyp="http://schemas.microsoft.com/office/drawing/2018/hyperlinkcolor" val="tx"/>
                    </a:ext>
                  </a:extLst>
                </a:hlinkClick>
              </a:rPr>
              <a:t>Addendum to the guidelines for the eligibility of applications related to health</a:t>
            </a:r>
            <a:r>
              <a:rPr lang="en-US" sz="2100" b="0" i="0">
                <a:solidFill>
                  <a:schemeClr val="tx1"/>
                </a:solidFill>
                <a:effectLst/>
                <a:latin typeface="Untitled Regular"/>
              </a:rPr>
              <a:t>, which has additional information and specific examples relating to subject matter.</a:t>
            </a:r>
          </a:p>
          <a:p>
            <a:pPr algn="l">
              <a:lnSpc>
                <a:spcPct val="120000"/>
              </a:lnSpc>
              <a:spcBef>
                <a:spcPts val="0"/>
              </a:spcBef>
              <a:spcAft>
                <a:spcPts val="1500"/>
              </a:spcAft>
              <a:buNone/>
            </a:pPr>
            <a:r>
              <a:rPr lang="en-US" sz="2100" b="0" i="0">
                <a:solidFill>
                  <a:schemeClr val="tx1"/>
                </a:solidFill>
                <a:effectLst/>
                <a:latin typeface="Untitled Regular"/>
              </a:rPr>
              <a:t>If you are applying to SSHRC, see the information on SSHRC's </a:t>
            </a:r>
            <a:r>
              <a:rPr lang="en-US" sz="2100" b="0" i="0" u="sng">
                <a:solidFill>
                  <a:schemeClr val="tx1"/>
                </a:solidFill>
                <a:effectLst/>
                <a:latin typeface="Untitled Regular"/>
                <a:hlinkClick r:id="rId6" tooltip="This link will take you to another Web site">
                  <a:extLst>
                    <a:ext uri="{A12FA001-AC4F-418D-AE19-62706E023703}">
                      <ahyp:hlinkClr xmlns:ahyp="http://schemas.microsoft.com/office/drawing/2018/hyperlinkcolor" val="tx"/>
                    </a:ext>
                  </a:extLst>
                </a:hlinkClick>
              </a:rPr>
              <a:t>Subject Matter Eligibility</a:t>
            </a:r>
            <a:r>
              <a:rPr lang="en-US" sz="2100" b="0" i="0">
                <a:solidFill>
                  <a:schemeClr val="tx1"/>
                </a:solidFill>
                <a:effectLst/>
                <a:latin typeface="Untitled Regular"/>
              </a:rPr>
              <a:t> web </a:t>
            </a:r>
            <a:r>
              <a:rPr lang="en-US" sz="2100" b="0" i="0">
                <a:solidFill>
                  <a:srgbClr val="000000"/>
                </a:solidFill>
                <a:effectLst/>
                <a:latin typeface="Untitled Regular"/>
              </a:rPr>
              <a:t>page.</a:t>
            </a:r>
          </a:p>
          <a:p>
            <a:pPr algn="l">
              <a:lnSpc>
                <a:spcPct val="120000"/>
              </a:lnSpc>
              <a:spcBef>
                <a:spcPts val="0"/>
              </a:spcBef>
              <a:spcAft>
                <a:spcPts val="1500"/>
              </a:spcAft>
            </a:pPr>
            <a:r>
              <a:rPr lang="en-US" sz="2100" b="1" i="0">
                <a:solidFill>
                  <a:srgbClr val="0070C0"/>
                </a:solidFill>
                <a:effectLst/>
                <a:latin typeface="Untitled Regular"/>
              </a:rPr>
              <a:t>It is your responsibility to select the funding agency that best suits your application</a:t>
            </a:r>
            <a:r>
              <a:rPr lang="en-US" sz="2100" b="0" i="0">
                <a:solidFill>
                  <a:srgbClr val="0070C0"/>
                </a:solidFill>
                <a:effectLst/>
                <a:latin typeface="Untitled Regular"/>
              </a:rPr>
              <a:t>. </a:t>
            </a:r>
          </a:p>
          <a:p>
            <a:pPr algn="l">
              <a:lnSpc>
                <a:spcPct val="120000"/>
              </a:lnSpc>
              <a:spcBef>
                <a:spcPts val="0"/>
              </a:spcBef>
              <a:spcAft>
                <a:spcPts val="1500"/>
              </a:spcAft>
            </a:pPr>
            <a:r>
              <a:rPr lang="en-US" sz="2100" b="0" i="0">
                <a:solidFill>
                  <a:srgbClr val="000000"/>
                </a:solidFill>
                <a:effectLst/>
                <a:latin typeface="Untitled Regular"/>
              </a:rPr>
              <a:t>Applications submitted to the incorrect agency may be removed from the competition.</a:t>
            </a:r>
          </a:p>
          <a:p>
            <a:pPr>
              <a:lnSpc>
                <a:spcPct val="120000"/>
              </a:lnSpc>
              <a:spcBef>
                <a:spcPts val="0"/>
              </a:spcBef>
            </a:pPr>
            <a:endParaRPr lang="en-US" sz="6400"/>
          </a:p>
          <a:p>
            <a:pPr marL="114300" indent="-228600">
              <a:lnSpc>
                <a:spcPct val="90000"/>
              </a:lnSpc>
              <a:buFont typeface="Arial" panose="020B0604020202020204" pitchFamily="34" charset="0"/>
              <a:buChar char="•"/>
            </a:pPr>
            <a:endParaRPr lang="en-US" sz="1400"/>
          </a:p>
          <a:p>
            <a:pPr marL="114300" indent="-228600">
              <a:lnSpc>
                <a:spcPct val="90000"/>
              </a:lnSpc>
              <a:buFont typeface="Arial" panose="020B0604020202020204" pitchFamily="34" charset="0"/>
              <a:buChar char="•"/>
            </a:pPr>
            <a:endParaRPr lang="en-US" sz="1400"/>
          </a:p>
          <a:p>
            <a:pPr indent="-228600">
              <a:lnSpc>
                <a:spcPct val="90000"/>
              </a:lnSpc>
              <a:buFont typeface="Arial" panose="020B0604020202020204" pitchFamily="34" charset="0"/>
              <a:buChar char="•"/>
            </a:pPr>
            <a:endParaRPr lang="en-US" sz="1400" b="1"/>
          </a:p>
          <a:p>
            <a:pPr indent="-228600">
              <a:lnSpc>
                <a:spcPct val="90000"/>
              </a:lnSpc>
              <a:buFont typeface="Arial" panose="020B0604020202020204" pitchFamily="34" charset="0"/>
              <a:buChar char="•"/>
            </a:pPr>
            <a:endParaRPr lang="en-US" sz="1400"/>
          </a:p>
        </p:txBody>
      </p:sp>
      <p:pic>
        <p:nvPicPr>
          <p:cNvPr id="7" name="Picture 6">
            <a:extLst>
              <a:ext uri="{FF2B5EF4-FFF2-40B4-BE49-F238E27FC236}">
                <a16:creationId xmlns:a16="http://schemas.microsoft.com/office/drawing/2014/main" id="{0ADA2469-EC04-4A5D-BFCC-0197F1C8339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490" y="3066490"/>
            <a:ext cx="2814050" cy="2053912"/>
          </a:xfrm>
          <a:prstGeom prst="rect">
            <a:avLst/>
          </a:prstGeom>
          <a:ln w="28575">
            <a:solidFill>
              <a:schemeClr val="accent3">
                <a:lumMod val="50000"/>
              </a:schemeClr>
            </a:solidFill>
          </a:ln>
        </p:spPr>
      </p:pic>
    </p:spTree>
    <p:extLst>
      <p:ext uri="{BB962C8B-B14F-4D97-AF65-F5344CB8AC3E}">
        <p14:creationId xmlns:p14="http://schemas.microsoft.com/office/powerpoint/2010/main" val="465836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4F8912-000C-E5F0-63B7-5EE308648F96}"/>
              </a:ext>
            </a:extLst>
          </p:cNvPr>
          <p:cNvSpPr>
            <a:spLocks noGrp="1"/>
          </p:cNvSpPr>
          <p:nvPr>
            <p:ph type="title"/>
          </p:nvPr>
        </p:nvSpPr>
        <p:spPr>
          <a:xfrm>
            <a:off x="2231136" y="467418"/>
            <a:ext cx="7729728" cy="1188720"/>
          </a:xfrm>
          <a:prstGeom prst="ellipse">
            <a:avLst/>
          </a:prstGeom>
          <a:solidFill>
            <a:schemeClr val="bg1"/>
          </a:solidFill>
        </p:spPr>
        <p:txBody>
          <a:bodyPr vert="horz" lIns="182880" tIns="182880" rIns="182880" bIns="182880" rtlCol="0" anchor="ctr">
            <a:noAutofit/>
          </a:bodyPr>
          <a:lstStyle/>
          <a:p>
            <a:r>
              <a:rPr kumimoji="0" lang="en-US" sz="2000" b="0" i="0" u="none" strike="noStrike" normalizeH="0" noProof="0" dirty="0">
                <a:ln>
                  <a:noFill/>
                </a:ln>
                <a:solidFill>
                  <a:srgbClr val="0070C0"/>
                </a:solidFill>
                <a:effectLst/>
                <a:uLnTx/>
                <a:uFillTx/>
                <a:hlinkClick r:id="rId2">
                  <a:extLst>
                    <a:ext uri="{A12FA001-AC4F-418D-AE19-62706E023703}">
                      <ahyp:hlinkClr xmlns:ahyp="http://schemas.microsoft.com/office/drawing/2018/hyperlinkcolor" val="tx"/>
                    </a:ext>
                  </a:extLst>
                </a:hlinkClick>
              </a:rPr>
              <a:t>Presentation Standards </a:t>
            </a:r>
            <a:endParaRPr lang="en-US" sz="2000" dirty="0">
              <a:solidFill>
                <a:srgbClr val="0070C0"/>
              </a:solidFill>
            </a:endParaRPr>
          </a:p>
        </p:txBody>
      </p:sp>
      <p:sp>
        <p:nvSpPr>
          <p:cNvPr id="4" name="Text Placeholder 3">
            <a:extLst>
              <a:ext uri="{FF2B5EF4-FFF2-40B4-BE49-F238E27FC236}">
                <a16:creationId xmlns:a16="http://schemas.microsoft.com/office/drawing/2014/main" id="{B88EB8F6-2192-99AA-B163-23F1E00185DC}"/>
              </a:ext>
            </a:extLst>
          </p:cNvPr>
          <p:cNvSpPr>
            <a:spLocks noGrp="1"/>
          </p:cNvSpPr>
          <p:nvPr>
            <p:ph type="body" sz="half" idx="2"/>
          </p:nvPr>
        </p:nvSpPr>
        <p:spPr>
          <a:xfrm>
            <a:off x="1412240" y="1843590"/>
            <a:ext cx="9377680" cy="3592010"/>
          </a:xfrm>
        </p:spPr>
        <p:txBody>
          <a:bodyPr vert="horz" lIns="91440" tIns="45720" rIns="91440" bIns="45720" rtlCol="0">
            <a:noAutofit/>
          </a:bodyPr>
          <a:lstStyle/>
          <a:p>
            <a:pPr marL="114300" lvl="0" indent="-228600" algn="l">
              <a:lnSpc>
                <a:spcPct val="90000"/>
              </a:lnSpc>
              <a:buFont typeface="Arial" panose="020B0604020202020204" pitchFamily="34" charset="0"/>
              <a:buChar char="•"/>
            </a:pPr>
            <a:r>
              <a:rPr lang="en-US" sz="1600" b="0" i="0" dirty="0">
                <a:solidFill>
                  <a:srgbClr val="404040"/>
                </a:solidFill>
              </a:rPr>
              <a:t>On each page of the online application, you will find instructions and tips on how to complete your application. </a:t>
            </a:r>
          </a:p>
          <a:p>
            <a:pPr marL="114300" lvl="0" indent="-228600" algn="l">
              <a:lnSpc>
                <a:spcPct val="90000"/>
              </a:lnSpc>
              <a:buFont typeface="Arial" panose="020B0604020202020204" pitchFamily="34" charset="0"/>
              <a:buChar char="•"/>
            </a:pPr>
            <a:r>
              <a:rPr lang="en-US" sz="1600" b="0" i="0" dirty="0">
                <a:solidFill>
                  <a:srgbClr val="404040"/>
                </a:solidFill>
              </a:rPr>
              <a:t>Some of the sections require free-form text and </a:t>
            </a:r>
            <a:r>
              <a:rPr lang="en-US" sz="1600" b="1" i="0" dirty="0">
                <a:solidFill>
                  <a:srgbClr val="404040"/>
                </a:solidFill>
              </a:rPr>
              <a:t>must</a:t>
            </a:r>
            <a:r>
              <a:rPr lang="en-US" sz="1600" b="0" i="0" dirty="0">
                <a:solidFill>
                  <a:srgbClr val="404040"/>
                </a:solidFill>
              </a:rPr>
              <a:t> be converted to portable document format (PDF) and appended electronically to the application. </a:t>
            </a:r>
            <a:r>
              <a:rPr lang="en-US" sz="1600" b="1" i="0" dirty="0">
                <a:solidFill>
                  <a:srgbClr val="404040"/>
                </a:solidFill>
              </a:rPr>
              <a:t>Documents that have been password protected cannot be read and, therefore, cannot be attached. </a:t>
            </a:r>
          </a:p>
          <a:p>
            <a:pPr marL="114300" lvl="0" indent="-228600" algn="l">
              <a:lnSpc>
                <a:spcPct val="90000"/>
              </a:lnSpc>
              <a:buFont typeface="Arial" panose="020B0604020202020204" pitchFamily="34" charset="0"/>
              <a:buChar char="•"/>
            </a:pPr>
            <a:r>
              <a:rPr lang="en-US" sz="1600" b="0" i="0" dirty="0">
                <a:solidFill>
                  <a:srgbClr val="404040"/>
                </a:solidFill>
              </a:rPr>
              <a:t>The filename of a document should be fewer than 15 characters long and cannot contain special characters (excluding the underscore). </a:t>
            </a:r>
          </a:p>
          <a:p>
            <a:pPr marL="114300" lvl="0" indent="-228600" algn="l">
              <a:lnSpc>
                <a:spcPct val="90000"/>
              </a:lnSpc>
              <a:buFont typeface="Arial" panose="020B0604020202020204" pitchFamily="34" charset="0"/>
              <a:buChar char="•"/>
            </a:pPr>
            <a:r>
              <a:rPr lang="en-US" sz="1600" b="0" i="0" dirty="0">
                <a:solidFill>
                  <a:srgbClr val="404040"/>
                </a:solidFill>
              </a:rPr>
              <a:t>Any section that is not used for its intended purpose may be redacted or removed from the application.</a:t>
            </a:r>
          </a:p>
          <a:p>
            <a:pPr marL="114300" lvl="0" indent="-228600" algn="l">
              <a:lnSpc>
                <a:spcPct val="90000"/>
              </a:lnSpc>
              <a:buFont typeface="Arial" panose="020B0604020202020204" pitchFamily="34" charset="0"/>
              <a:buChar char="•"/>
            </a:pPr>
            <a:r>
              <a:rPr lang="en-US" sz="1600" b="0" i="0" dirty="0">
                <a:solidFill>
                  <a:srgbClr val="404040"/>
                </a:solidFill>
              </a:rPr>
              <a:t>You are responsible for submitting a complete application that conforms to the presentation standards.</a:t>
            </a:r>
          </a:p>
          <a:p>
            <a:pPr marL="114300" lvl="0" indent="-228600" algn="l">
              <a:lnSpc>
                <a:spcPct val="90000"/>
              </a:lnSpc>
              <a:buFont typeface="Arial" panose="020B0604020202020204" pitchFamily="34" charset="0"/>
              <a:buChar char="•"/>
            </a:pPr>
            <a:r>
              <a:rPr lang="en-US" sz="1600" b="0" i="0" dirty="0">
                <a:solidFill>
                  <a:srgbClr val="404040"/>
                </a:solidFill>
              </a:rPr>
              <a:t>Incomplete applications and applications that do not meet presentation standards may be rejected or may be at a disadvantage in comparison to those that are complete and respect the presentation standards.</a:t>
            </a:r>
            <a:endParaRPr lang="en-US" sz="1600" dirty="0">
              <a:solidFill>
                <a:srgbClr val="404040"/>
              </a:solidFill>
            </a:endParaRPr>
          </a:p>
        </p:txBody>
      </p:sp>
    </p:spTree>
    <p:extLst>
      <p:ext uri="{BB962C8B-B14F-4D97-AF65-F5344CB8AC3E}">
        <p14:creationId xmlns:p14="http://schemas.microsoft.com/office/powerpoint/2010/main" val="2230606880"/>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92318F-F208-6B70-A5CD-B15AF6170E38}"/>
            </a:ext>
          </a:extLst>
        </p:cNvPr>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DAD1BD6-6DAB-4D46-6BB3-5E60D56B86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96000" y="1142999"/>
            <a:ext cx="0" cy="4572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44496815-20DC-209D-82B3-283C6146325A}"/>
              </a:ext>
            </a:extLst>
          </p:cNvPr>
          <p:cNvSpPr>
            <a:spLocks noGrp="1"/>
          </p:cNvSpPr>
          <p:nvPr>
            <p:ph type="title"/>
          </p:nvPr>
        </p:nvSpPr>
        <p:spPr>
          <a:xfrm>
            <a:off x="602361" y="2834639"/>
            <a:ext cx="4779263" cy="1188720"/>
          </a:xfrm>
        </p:spPr>
        <p:txBody>
          <a:bodyPr/>
          <a:lstStyle/>
          <a:p>
            <a:r>
              <a:rPr lang="en-CA" dirty="0"/>
              <a:t>PRESENTATION STANDARDS </a:t>
            </a:r>
            <a:r>
              <a:rPr lang="en-CA" dirty="0" err="1"/>
              <a:t>CONT’d</a:t>
            </a:r>
            <a:endParaRPr lang="en-CA" dirty="0"/>
          </a:p>
        </p:txBody>
      </p:sp>
      <p:sp>
        <p:nvSpPr>
          <p:cNvPr id="6" name="TextBox 5">
            <a:extLst>
              <a:ext uri="{FF2B5EF4-FFF2-40B4-BE49-F238E27FC236}">
                <a16:creationId xmlns:a16="http://schemas.microsoft.com/office/drawing/2014/main" id="{F257DC7E-FADC-3073-3CF7-13BFA88FB22A}"/>
              </a:ext>
            </a:extLst>
          </p:cNvPr>
          <p:cNvSpPr txBox="1"/>
          <p:nvPr/>
        </p:nvSpPr>
        <p:spPr>
          <a:xfrm>
            <a:off x="6300016" y="1774314"/>
            <a:ext cx="6096000" cy="3585597"/>
          </a:xfrm>
          <a:prstGeom prst="rect">
            <a:avLst/>
          </a:prstGeom>
          <a:noFill/>
        </p:spPr>
        <p:txBody>
          <a:bodyPr wrap="square">
            <a:spAutoFit/>
          </a:bodyPr>
          <a:lstStyle/>
          <a:p>
            <a:pPr marR="0" lvl="0" defTabSz="914400" fontAlgn="auto">
              <a:lnSpc>
                <a:spcPct val="90000"/>
              </a:lnSpc>
              <a:spcBef>
                <a:spcPts val="1000"/>
              </a:spcBef>
              <a:spcAft>
                <a:spcPts val="0"/>
              </a:spcAft>
              <a:buClr>
                <a:schemeClr val="accent2"/>
              </a:buClr>
              <a:buSzTx/>
              <a:tabLst/>
              <a:defRPr/>
            </a:pPr>
            <a:r>
              <a:rPr kumimoji="0" lang="en-US" sz="1800" b="0" i="0" u="none" strike="noStrike" cap="none" spc="0" normalizeH="0" baseline="0" noProof="0" dirty="0">
                <a:ln>
                  <a:noFill/>
                </a:ln>
                <a:effectLst/>
                <a:uLnTx/>
                <a:uFillTx/>
              </a:rPr>
              <a:t>Tri Agency provides online </a:t>
            </a:r>
            <a:r>
              <a:rPr kumimoji="0" lang="en-US" sz="1800" b="0" i="0" u="none" strike="noStrike" cap="none" spc="0" normalizeH="0" baseline="0" noProof="0" dirty="0">
                <a:ln>
                  <a:noFill/>
                </a:ln>
                <a:effectLst/>
                <a:uLnTx/>
                <a:uFillTx/>
                <a:hlinkClick r:id="rId2">
                  <a:extLst>
                    <a:ext uri="{A12FA001-AC4F-418D-AE19-62706E023703}">
                      <ahyp:hlinkClr xmlns:ahyp="http://schemas.microsoft.com/office/drawing/2018/hyperlinkcolor" val="tx"/>
                    </a:ext>
                  </a:extLst>
                </a:hlinkClick>
              </a:rPr>
              <a:t>presentation and attachment standards </a:t>
            </a:r>
            <a:r>
              <a:rPr kumimoji="0" lang="en-US" sz="1800" b="0" i="0" u="none" strike="noStrike" cap="none" spc="0" normalizeH="0" baseline="0" noProof="0" dirty="0">
                <a:ln>
                  <a:noFill/>
                </a:ln>
                <a:effectLst/>
                <a:uLnTx/>
                <a:uFillTx/>
              </a:rPr>
              <a:t>that applicants must follow.</a:t>
            </a:r>
          </a:p>
          <a:p>
            <a:pPr marR="0" lvl="0" defTabSz="914400" fontAlgn="auto">
              <a:lnSpc>
                <a:spcPct val="90000"/>
              </a:lnSpc>
              <a:spcBef>
                <a:spcPts val="1000"/>
              </a:spcBef>
              <a:spcAft>
                <a:spcPts val="863"/>
              </a:spcAft>
              <a:buClr>
                <a:schemeClr val="accent2"/>
              </a:buClr>
              <a:buSzTx/>
              <a:tabLst/>
              <a:defRPr/>
            </a:pPr>
            <a:endParaRPr kumimoji="0" lang="en-US" sz="1800" b="0" i="0" u="none" strike="noStrike" cap="none" spc="0" normalizeH="0" baseline="0" noProof="0" dirty="0">
              <a:ln>
                <a:noFill/>
              </a:ln>
              <a:effectLst/>
              <a:uLnTx/>
              <a:uFillTx/>
            </a:endParaRPr>
          </a:p>
          <a:p>
            <a:pPr marR="0" lvl="0" defTabSz="914400" fontAlgn="auto">
              <a:lnSpc>
                <a:spcPct val="90000"/>
              </a:lnSpc>
              <a:spcBef>
                <a:spcPts val="1000"/>
              </a:spcBef>
              <a:spcAft>
                <a:spcPts val="863"/>
              </a:spcAft>
              <a:buClr>
                <a:schemeClr val="accent2"/>
              </a:buClr>
              <a:buSzTx/>
              <a:tabLst/>
              <a:defRPr/>
            </a:pPr>
            <a:r>
              <a:rPr kumimoji="0" lang="en-US" sz="1800" b="0" i="0" u="none" strike="noStrike" cap="none" spc="0" normalizeH="0" baseline="0" noProof="0" dirty="0">
                <a:ln>
                  <a:noFill/>
                </a:ln>
                <a:effectLst/>
                <a:uLnTx/>
                <a:uFillTx/>
              </a:rPr>
              <a:t>Resource Instruction Links:</a:t>
            </a:r>
          </a:p>
          <a:p>
            <a:pPr marR="0" lvl="0" defTabSz="914400" fontAlgn="auto">
              <a:lnSpc>
                <a:spcPct val="90000"/>
              </a:lnSpc>
              <a:spcBef>
                <a:spcPts val="1000"/>
              </a:spcBef>
              <a:spcAft>
                <a:spcPts val="0"/>
              </a:spcAft>
              <a:buClr>
                <a:schemeClr val="accent2"/>
              </a:buClr>
              <a:buSzTx/>
              <a:tabLst/>
              <a:defRPr/>
            </a:pPr>
            <a:r>
              <a:rPr kumimoji="0" lang="en-US" sz="1800" b="0" i="0" u="sng" strike="noStrike" cap="none" spc="0" normalizeH="0" baseline="0" noProof="0" dirty="0">
                <a:ln>
                  <a:noFill/>
                </a:ln>
                <a:effectLst/>
                <a:uLnTx/>
                <a:uFillTx/>
                <a:hlinkClick r:id="rId3">
                  <a:extLst>
                    <a:ext uri="{A12FA001-AC4F-418D-AE19-62706E023703}">
                      <ahyp:hlinkClr xmlns:ahyp="http://schemas.microsoft.com/office/drawing/2018/hyperlinkcolor" val="tx"/>
                    </a:ext>
                  </a:extLst>
                </a:hlinkClick>
              </a:rPr>
              <a:t>Prepare your documents</a:t>
            </a:r>
            <a:endParaRPr kumimoji="0" lang="en-US" sz="1800" b="0" i="0" u="none" strike="noStrike" cap="none" spc="0" normalizeH="0" baseline="0" noProof="0" dirty="0">
              <a:ln>
                <a:noFill/>
              </a:ln>
              <a:effectLst/>
              <a:uLnTx/>
              <a:uFillTx/>
            </a:endParaRPr>
          </a:p>
          <a:p>
            <a:pPr marR="0" lvl="0" defTabSz="914400" fontAlgn="auto">
              <a:lnSpc>
                <a:spcPct val="90000"/>
              </a:lnSpc>
              <a:spcBef>
                <a:spcPts val="1000"/>
              </a:spcBef>
              <a:spcAft>
                <a:spcPts val="0"/>
              </a:spcAft>
              <a:buClr>
                <a:schemeClr val="accent2"/>
              </a:buClr>
              <a:buSzTx/>
              <a:tabLst/>
              <a:defRPr/>
            </a:pPr>
            <a:r>
              <a:rPr kumimoji="0" lang="en-US" sz="1800" b="0" i="0" u="sng" strike="noStrike" cap="none" spc="0" normalizeH="0" baseline="0" noProof="0" dirty="0">
                <a:ln>
                  <a:noFill/>
                </a:ln>
                <a:effectLst/>
                <a:uLnTx/>
                <a:uFillTx/>
                <a:hlinkClick r:id="rId4">
                  <a:extLst>
                    <a:ext uri="{A12FA001-AC4F-418D-AE19-62706E023703}">
                      <ahyp:hlinkClr xmlns:ahyp="http://schemas.microsoft.com/office/drawing/2018/hyperlinkcolor" val="tx"/>
                    </a:ext>
                  </a:extLst>
                </a:hlinkClick>
              </a:rPr>
              <a:t>Canada Graduate Research Scholarship – Master’s (CGRS M) program transcript requirements</a:t>
            </a:r>
            <a:endParaRPr kumimoji="0" lang="en-US" sz="1800" b="0" i="0" u="none" strike="noStrike" cap="none" spc="0" normalizeH="0" baseline="0" noProof="0" dirty="0">
              <a:ln>
                <a:noFill/>
              </a:ln>
              <a:effectLst/>
              <a:uLnTx/>
              <a:uFillTx/>
            </a:endParaRPr>
          </a:p>
          <a:p>
            <a:pPr marR="0" lvl="0" defTabSz="914400" fontAlgn="auto">
              <a:lnSpc>
                <a:spcPct val="90000"/>
              </a:lnSpc>
              <a:spcBef>
                <a:spcPts val="1000"/>
              </a:spcBef>
              <a:spcAft>
                <a:spcPts val="0"/>
              </a:spcAft>
              <a:buClr>
                <a:schemeClr val="accent2"/>
              </a:buClr>
              <a:buSzTx/>
              <a:tabLst/>
              <a:defRPr/>
            </a:pPr>
            <a:r>
              <a:rPr kumimoji="0" lang="en-US" sz="1800" b="0" i="0" u="sng" strike="noStrike" cap="none" spc="0" normalizeH="0" baseline="0" noProof="0" dirty="0">
                <a:ln>
                  <a:noFill/>
                </a:ln>
                <a:effectLst/>
                <a:uLnTx/>
                <a:uFillTx/>
                <a:hlinkClick r:id="rId5">
                  <a:extLst>
                    <a:ext uri="{A12FA001-AC4F-418D-AE19-62706E023703}">
                      <ahyp:hlinkClr xmlns:ahyp="http://schemas.microsoft.com/office/drawing/2018/hyperlinkcolor" val="tx"/>
                    </a:ext>
                  </a:extLst>
                </a:hlinkClick>
              </a:rPr>
              <a:t>Convert the documents</a:t>
            </a:r>
            <a:endParaRPr kumimoji="0" lang="en-US" sz="1800" b="0" i="0" u="none" strike="noStrike" cap="none" spc="0" normalizeH="0" baseline="0" noProof="0" dirty="0">
              <a:ln>
                <a:noFill/>
              </a:ln>
              <a:effectLst/>
              <a:uLnTx/>
              <a:uFillTx/>
            </a:endParaRPr>
          </a:p>
          <a:p>
            <a:pPr marR="0" lvl="0" defTabSz="914400" fontAlgn="auto">
              <a:lnSpc>
                <a:spcPct val="90000"/>
              </a:lnSpc>
              <a:spcBef>
                <a:spcPts val="1000"/>
              </a:spcBef>
              <a:spcAft>
                <a:spcPts val="0"/>
              </a:spcAft>
              <a:buClr>
                <a:schemeClr val="accent2"/>
              </a:buClr>
              <a:buSzTx/>
              <a:tabLst/>
              <a:defRPr/>
            </a:pPr>
            <a:r>
              <a:rPr kumimoji="0" lang="en-US" sz="1800" b="0" i="0" u="sng" strike="noStrike" cap="none" spc="0" normalizeH="0" baseline="0" noProof="0" dirty="0">
                <a:ln>
                  <a:noFill/>
                </a:ln>
                <a:effectLst/>
                <a:uLnTx/>
                <a:uFillTx/>
                <a:hlinkClick r:id="rId6">
                  <a:extLst>
                    <a:ext uri="{A12FA001-AC4F-418D-AE19-62706E023703}">
                      <ahyp:hlinkClr xmlns:ahyp="http://schemas.microsoft.com/office/drawing/2018/hyperlinkcolor" val="tx"/>
                    </a:ext>
                  </a:extLst>
                </a:hlinkClick>
              </a:rPr>
              <a:t>Troubleshooting tips for uploading PDF attachments in the Research Portal</a:t>
            </a:r>
            <a:endParaRPr kumimoji="0" lang="en-US" sz="1800" b="0" i="0" u="none" strike="noStrike" cap="none" spc="0" normalizeH="0" baseline="0" noProof="0" dirty="0">
              <a:ln>
                <a:noFill/>
              </a:ln>
              <a:effectLst/>
              <a:uLnTx/>
              <a:uFillTx/>
            </a:endParaRPr>
          </a:p>
        </p:txBody>
      </p:sp>
    </p:spTree>
    <p:extLst>
      <p:ext uri="{BB962C8B-B14F-4D97-AF65-F5344CB8AC3E}">
        <p14:creationId xmlns:p14="http://schemas.microsoft.com/office/powerpoint/2010/main" val="3215267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D44C932-0EA4-5C35-D317-7FB894679332}"/>
              </a:ext>
              <a:ext uri="{C183D7F6-B498-43B3-948B-1728B52AA6E4}">
                <adec:decorative xmlns:adec="http://schemas.microsoft.com/office/drawing/2017/decorative" val="1"/>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642" y="10"/>
            <a:ext cx="6096000" cy="6857990"/>
          </a:xfrm>
          <a:prstGeom prst="rect">
            <a:avLst/>
          </a:prstGeom>
        </p:spPr>
      </p:pic>
      <p:sp>
        <p:nvSpPr>
          <p:cNvPr id="2" name="Title 1">
            <a:extLst>
              <a:ext uri="{FF2B5EF4-FFF2-40B4-BE49-F238E27FC236}">
                <a16:creationId xmlns:a16="http://schemas.microsoft.com/office/drawing/2014/main" id="{81BB1052-7D1D-1E6D-5D47-37EC0EF48609}"/>
              </a:ext>
            </a:extLst>
          </p:cNvPr>
          <p:cNvSpPr>
            <a:spLocks noGrp="1"/>
          </p:cNvSpPr>
          <p:nvPr>
            <p:ph type="title"/>
          </p:nvPr>
        </p:nvSpPr>
        <p:spPr>
          <a:xfrm>
            <a:off x="374573" y="2055043"/>
            <a:ext cx="5376232" cy="1961453"/>
          </a:xfrm>
          <a:solidFill>
            <a:schemeClr val="tx1">
              <a:alpha val="60000"/>
            </a:schemeClr>
          </a:solidFill>
          <a:ln>
            <a:solidFill>
              <a:schemeClr val="bg1"/>
            </a:solidFill>
          </a:ln>
        </p:spPr>
        <p:txBody>
          <a:bodyPr vert="horz" lIns="182880" tIns="182880" rIns="182880" bIns="182880" rtlCol="0" anchor="ctr">
            <a:noAutofit/>
          </a:bodyPr>
          <a:lstStyle/>
          <a:p>
            <a:pPr marL="0" marR="0" lvl="0" indent="0" algn="l" defTabSz="914400" rtl="0" eaLnBrk="1" fontAlgn="auto" latinLnBrk="0" hangingPunct="1">
              <a:lnSpc>
                <a:spcPct val="90000"/>
              </a:lnSpc>
              <a:spcBef>
                <a:spcPts val="1000"/>
              </a:spcBef>
              <a:spcAft>
                <a:spcPts val="600"/>
              </a:spcAft>
              <a:buClr>
                <a:srgbClr val="418AB3"/>
              </a:buClr>
              <a:buSzTx/>
              <a:buFont typeface="Arial" panose="020B0604020202020204" pitchFamily="34" charset="0"/>
              <a:buNone/>
              <a:tabLst/>
              <a:defRPr/>
            </a:pPr>
            <a:r>
              <a:rPr kumimoji="0" lang="en-US" sz="2000" b="0" i="0" u="none" strike="noStrike" normalizeH="0" noProof="0" dirty="0">
                <a:ln>
                  <a:noFill/>
                </a:ln>
                <a:solidFill>
                  <a:schemeClr val="bg1"/>
                </a:solidFill>
                <a:effectLst/>
                <a:uLnTx/>
                <a:uFillTx/>
              </a:rPr>
              <a:t>Tri-Council </a:t>
            </a:r>
            <a:br>
              <a:rPr kumimoji="0" lang="en-US" sz="2000" b="0" i="0" u="none" strike="noStrike" normalizeH="0" noProof="0" dirty="0">
                <a:ln>
                  <a:noFill/>
                </a:ln>
                <a:solidFill>
                  <a:schemeClr val="bg1"/>
                </a:solidFill>
                <a:effectLst/>
                <a:uLnTx/>
                <a:uFillTx/>
              </a:rPr>
            </a:br>
            <a:r>
              <a:rPr kumimoji="0" lang="en-US" sz="2000" b="0" i="0" u="none" strike="noStrike" normalizeH="0" noProof="0" dirty="0">
                <a:ln>
                  <a:noFill/>
                </a:ln>
                <a:solidFill>
                  <a:schemeClr val="bg1"/>
                </a:solidFill>
                <a:effectLst/>
                <a:uLnTx/>
                <a:uFillTx/>
              </a:rPr>
              <a:t>Canada Graduate Research Scholarship ~ Master’s Program (CGRS – M)</a:t>
            </a:r>
            <a:r>
              <a:rPr kumimoji="0" lang="en-US" sz="1600" b="0" i="0" u="none" strike="noStrike" kern="1200" cap="none" spc="0" normalizeH="0" baseline="0" noProof="0" dirty="0">
                <a:ln>
                  <a:noFill/>
                </a:ln>
                <a:solidFill>
                  <a:schemeClr val="bg1"/>
                </a:solidFill>
                <a:effectLst/>
                <a:uLnTx/>
                <a:uFillTx/>
                <a:latin typeface="Gill Sans MT" panose="020B0502020104020203"/>
                <a:ea typeface="+mn-ea"/>
                <a:cs typeface="+mn-cs"/>
              </a:rPr>
              <a:t> </a:t>
            </a:r>
            <a:br>
              <a:rPr kumimoji="0" lang="en-US" sz="1600" b="0" i="0" u="none" strike="noStrike" kern="1200" cap="none" spc="0" normalizeH="0" baseline="0" noProof="0" dirty="0">
                <a:ln>
                  <a:noFill/>
                </a:ln>
                <a:solidFill>
                  <a:schemeClr val="bg1"/>
                </a:solidFill>
                <a:effectLst/>
                <a:uLnTx/>
                <a:uFillTx/>
                <a:latin typeface="Gill Sans MT" panose="020B0502020104020203"/>
                <a:ea typeface="+mn-ea"/>
                <a:cs typeface="+mn-cs"/>
              </a:rPr>
            </a:br>
            <a:r>
              <a:rPr kumimoji="0" lang="en-US" sz="1600" b="0" i="0" u="none" strike="noStrike" kern="1200" cap="none" spc="0" normalizeH="0" baseline="0" noProof="0" dirty="0">
                <a:ln>
                  <a:noFill/>
                </a:ln>
                <a:solidFill>
                  <a:schemeClr val="bg1"/>
                </a:solidFill>
                <a:effectLst/>
                <a:uLnTx/>
                <a:uFillTx/>
                <a:latin typeface="Gill Sans MT" panose="020B0502020104020203"/>
                <a:ea typeface="+mn-ea"/>
                <a:cs typeface="+mn-cs"/>
              </a:rPr>
              <a:t>*Portal is hosted by NSERC</a:t>
            </a:r>
            <a:br>
              <a:rPr kumimoji="0" lang="en-US" sz="1600" b="0" i="0" u="none" strike="noStrike" kern="1200" cap="none" spc="0" normalizeH="0" baseline="0" noProof="0" dirty="0">
                <a:ln>
                  <a:noFill/>
                </a:ln>
                <a:solidFill>
                  <a:schemeClr val="bg1"/>
                </a:solidFill>
                <a:effectLst/>
                <a:uLnTx/>
                <a:uFillTx/>
                <a:latin typeface="Gill Sans MT" panose="020B0502020104020203"/>
                <a:ea typeface="+mn-ea"/>
                <a:cs typeface="+mn-cs"/>
              </a:rPr>
            </a:br>
            <a:endParaRPr lang="en-US" sz="2000" dirty="0">
              <a:solidFill>
                <a:schemeClr val="bg1"/>
              </a:solidFill>
            </a:endParaRPr>
          </a:p>
        </p:txBody>
      </p:sp>
      <p:sp>
        <p:nvSpPr>
          <p:cNvPr id="4" name="Text Placeholder 3">
            <a:extLst>
              <a:ext uri="{FF2B5EF4-FFF2-40B4-BE49-F238E27FC236}">
                <a16:creationId xmlns:a16="http://schemas.microsoft.com/office/drawing/2014/main" id="{275F06B2-151A-3762-60FE-D22B630C3D2D}"/>
              </a:ext>
            </a:extLst>
          </p:cNvPr>
          <p:cNvSpPr>
            <a:spLocks noGrp="1"/>
          </p:cNvSpPr>
          <p:nvPr>
            <p:ph type="body" sz="half" idx="2"/>
          </p:nvPr>
        </p:nvSpPr>
        <p:spPr>
          <a:xfrm>
            <a:off x="6094256" y="348826"/>
            <a:ext cx="6095357" cy="6160348"/>
          </a:xfrm>
        </p:spPr>
        <p:txBody>
          <a:bodyPr vert="horz" lIns="91440" tIns="45720" rIns="91440" bIns="45720" rtlCol="0" anchor="ctr">
            <a:normAutofit/>
          </a:bodyPr>
          <a:lstStyle/>
          <a:p>
            <a:pPr algn="l"/>
            <a:r>
              <a:rPr lang="en-US" sz="1600" b="1" dirty="0">
                <a:solidFill>
                  <a:schemeClr val="tx1">
                    <a:lumMod val="85000"/>
                    <a:lumOff val="15000"/>
                  </a:schemeClr>
                </a:solidFill>
                <a:effectLst/>
              </a:rPr>
              <a:t>Objective</a:t>
            </a:r>
          </a:p>
          <a:p>
            <a:pPr algn="l"/>
            <a:r>
              <a:rPr lang="en-US" sz="1600" dirty="0">
                <a:solidFill>
                  <a:schemeClr val="tx1">
                    <a:lumMod val="85000"/>
                    <a:lumOff val="15000"/>
                  </a:schemeClr>
                </a:solidFill>
                <a:effectLst/>
              </a:rPr>
              <a:t>The objective of the Master’s scholarship funding opportunity is to help </a:t>
            </a:r>
            <a:r>
              <a:rPr lang="en-US" sz="1600" dirty="0">
                <a:solidFill>
                  <a:srgbClr val="0070C0"/>
                </a:solidFill>
                <a:effectLst/>
              </a:rPr>
              <a:t>develop research skills </a:t>
            </a:r>
            <a:r>
              <a:rPr lang="en-US" sz="1600" dirty="0">
                <a:solidFill>
                  <a:schemeClr val="tx1">
                    <a:lumMod val="85000"/>
                    <a:lumOff val="15000"/>
                  </a:schemeClr>
                </a:solidFill>
                <a:effectLst/>
              </a:rPr>
              <a:t>and assist in the </a:t>
            </a:r>
            <a:r>
              <a:rPr lang="en-US" sz="1600" dirty="0">
                <a:solidFill>
                  <a:srgbClr val="0070C0"/>
                </a:solidFill>
                <a:effectLst/>
              </a:rPr>
              <a:t>training </a:t>
            </a:r>
            <a:r>
              <a:rPr lang="en-US" sz="1600" dirty="0">
                <a:solidFill>
                  <a:schemeClr val="tx1">
                    <a:lumMod val="85000"/>
                    <a:lumOff val="15000"/>
                  </a:schemeClr>
                </a:solidFill>
                <a:effectLst/>
              </a:rPr>
              <a:t>of highly qualified personnel by supporting students </a:t>
            </a:r>
            <a:r>
              <a:rPr lang="en-US" sz="1600" dirty="0">
                <a:solidFill>
                  <a:srgbClr val="0070C0"/>
                </a:solidFill>
                <a:effectLst/>
              </a:rPr>
              <a:t>who </a:t>
            </a:r>
            <a:r>
              <a:rPr lang="en-US" sz="1600" u="sng" dirty="0">
                <a:solidFill>
                  <a:srgbClr val="0070C0"/>
                </a:solidFill>
                <a:effectLst/>
              </a:rPr>
              <a:t>demonstrate potential to contribute </a:t>
            </a:r>
            <a:r>
              <a:rPr lang="en-US" sz="1600" dirty="0">
                <a:solidFill>
                  <a:srgbClr val="0070C0"/>
                </a:solidFill>
                <a:effectLst/>
              </a:rPr>
              <a:t>to Canadian research.</a:t>
            </a:r>
          </a:p>
          <a:p>
            <a:pPr algn="l"/>
            <a:endParaRPr lang="en-US" sz="1600" dirty="0">
              <a:solidFill>
                <a:schemeClr val="tx1">
                  <a:lumMod val="85000"/>
                  <a:lumOff val="15000"/>
                </a:schemeClr>
              </a:solidFill>
            </a:endParaRPr>
          </a:p>
          <a:p>
            <a:pPr algn="l"/>
            <a:r>
              <a:rPr lang="en-US" sz="1600" b="1" dirty="0">
                <a:solidFill>
                  <a:schemeClr val="tx1">
                    <a:lumMod val="85000"/>
                    <a:lumOff val="15000"/>
                  </a:schemeClr>
                </a:solidFill>
                <a:effectLst/>
              </a:rPr>
              <a:t>Description</a:t>
            </a:r>
          </a:p>
          <a:p>
            <a:pPr algn="l"/>
            <a:r>
              <a:rPr lang="en-US" sz="1600" dirty="0">
                <a:solidFill>
                  <a:schemeClr val="tx1">
                    <a:lumMod val="85000"/>
                    <a:lumOff val="15000"/>
                  </a:schemeClr>
                </a:solidFill>
                <a:effectLst/>
              </a:rPr>
              <a:t>The CGRS M is a scholarship in the Canada Research Training Awards Suite (CRTAS) administered by the Canadian Institutes of Health Research (CIHR), the Natural Sciences and Engineering Research Council of Canada (NSERC) and the Social Sciences and Humanities Research Council (SSHRC). </a:t>
            </a:r>
          </a:p>
          <a:p>
            <a:pPr algn="l"/>
            <a:r>
              <a:rPr lang="en-US" sz="1600" dirty="0">
                <a:solidFill>
                  <a:schemeClr val="tx1">
                    <a:lumMod val="85000"/>
                    <a:lumOff val="15000"/>
                  </a:schemeClr>
                </a:solidFill>
                <a:effectLst/>
              </a:rPr>
              <a:t>The CRTAS aims to </a:t>
            </a:r>
            <a:r>
              <a:rPr lang="en-US" sz="1600" dirty="0">
                <a:solidFill>
                  <a:srgbClr val="0070C0"/>
                </a:solidFill>
                <a:effectLst/>
              </a:rPr>
              <a:t>support</a:t>
            </a:r>
            <a:r>
              <a:rPr lang="en-US" sz="1600" dirty="0">
                <a:solidFill>
                  <a:schemeClr val="tx1">
                    <a:lumMod val="85000"/>
                    <a:lumOff val="15000"/>
                  </a:schemeClr>
                </a:solidFill>
                <a:effectLst/>
              </a:rPr>
              <a:t> the next generation of innovators by providing funding and high-quality </a:t>
            </a:r>
            <a:r>
              <a:rPr lang="en-US" sz="1600" dirty="0">
                <a:solidFill>
                  <a:srgbClr val="0070C0"/>
                </a:solidFill>
                <a:effectLst/>
              </a:rPr>
              <a:t>research training</a:t>
            </a:r>
            <a:r>
              <a:rPr lang="en-US" sz="1600" dirty="0">
                <a:solidFill>
                  <a:schemeClr val="tx1">
                    <a:lumMod val="85000"/>
                    <a:lumOff val="15000"/>
                  </a:schemeClr>
                </a:solidFill>
                <a:effectLst/>
              </a:rPr>
              <a:t>, cultivating </a:t>
            </a:r>
            <a:r>
              <a:rPr lang="en-US" sz="1600" dirty="0">
                <a:solidFill>
                  <a:srgbClr val="0070C0"/>
                </a:solidFill>
                <a:effectLst/>
              </a:rPr>
              <a:t>research skills</a:t>
            </a:r>
            <a:r>
              <a:rPr lang="en-US" sz="1600" dirty="0">
                <a:solidFill>
                  <a:schemeClr val="tx1">
                    <a:lumMod val="85000"/>
                    <a:lumOff val="15000"/>
                  </a:schemeClr>
                </a:solidFill>
                <a:effectLst/>
              </a:rPr>
              <a:t>, fostering </a:t>
            </a:r>
            <a:r>
              <a:rPr lang="en-US" sz="1600" dirty="0">
                <a:solidFill>
                  <a:srgbClr val="0070C0"/>
                </a:solidFill>
                <a:effectLst/>
              </a:rPr>
              <a:t>creativity</a:t>
            </a:r>
            <a:r>
              <a:rPr lang="en-US" sz="1600" dirty="0">
                <a:solidFill>
                  <a:schemeClr val="tx1">
                    <a:lumMod val="85000"/>
                    <a:lumOff val="15000"/>
                  </a:schemeClr>
                </a:solidFill>
                <a:effectLst/>
              </a:rPr>
              <a:t> and empowering awardees to make </a:t>
            </a:r>
            <a:r>
              <a:rPr lang="en-US" sz="1600" dirty="0">
                <a:solidFill>
                  <a:srgbClr val="0070C0"/>
                </a:solidFill>
                <a:effectLst/>
              </a:rPr>
              <a:t>significant</a:t>
            </a:r>
            <a:r>
              <a:rPr lang="en-US" sz="1600" dirty="0">
                <a:solidFill>
                  <a:schemeClr val="tx1">
                    <a:lumMod val="85000"/>
                    <a:lumOff val="15000"/>
                  </a:schemeClr>
                </a:solidFill>
                <a:effectLst/>
              </a:rPr>
              <a:t> </a:t>
            </a:r>
            <a:r>
              <a:rPr lang="en-US" sz="1600" dirty="0">
                <a:solidFill>
                  <a:srgbClr val="0070C0"/>
                </a:solidFill>
                <a:effectLst/>
              </a:rPr>
              <a:t>contributions</a:t>
            </a:r>
            <a:r>
              <a:rPr lang="en-US" sz="1600" dirty="0">
                <a:solidFill>
                  <a:schemeClr val="tx1">
                    <a:lumMod val="85000"/>
                    <a:lumOff val="15000"/>
                  </a:schemeClr>
                </a:solidFill>
                <a:effectLst/>
              </a:rPr>
              <a:t> to Canada’s research </a:t>
            </a:r>
            <a:r>
              <a:rPr lang="en-US" sz="1600" dirty="0">
                <a:solidFill>
                  <a:srgbClr val="0070C0"/>
                </a:solidFill>
                <a:effectLst/>
              </a:rPr>
              <a:t>ecosystem, economy and prosperity.</a:t>
            </a:r>
          </a:p>
          <a:p>
            <a:pPr algn="l"/>
            <a:endParaRPr lang="en-US" sz="1400" dirty="0">
              <a:solidFill>
                <a:schemeClr val="tx1">
                  <a:lumMod val="85000"/>
                  <a:lumOff val="15000"/>
                </a:schemeClr>
              </a:solidFill>
              <a:effectLst/>
            </a:endParaRPr>
          </a:p>
          <a:p>
            <a:pPr indent="-228600" algn="l">
              <a:buFont typeface="Arial" panose="020B0604020202020204" pitchFamily="34" charset="0"/>
              <a:buChar char="•"/>
            </a:pPr>
            <a:r>
              <a:rPr lang="en-US" sz="1400" b="1" dirty="0">
                <a:solidFill>
                  <a:srgbClr val="0070C0"/>
                </a:solidFill>
              </a:rPr>
              <a:t>Value of CGRS – M	 $27,000 for 12 months</a:t>
            </a:r>
          </a:p>
        </p:txBody>
      </p:sp>
    </p:spTree>
    <p:extLst>
      <p:ext uri="{BB962C8B-B14F-4D97-AF65-F5344CB8AC3E}">
        <p14:creationId xmlns:p14="http://schemas.microsoft.com/office/powerpoint/2010/main" val="1677872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2E594-4C3D-EB7B-C1A0-16EB9A35621D}"/>
              </a:ext>
            </a:extLst>
          </p:cNvPr>
          <p:cNvSpPr>
            <a:spLocks noGrp="1"/>
          </p:cNvSpPr>
          <p:nvPr>
            <p:ph type="title"/>
          </p:nvPr>
        </p:nvSpPr>
        <p:spPr>
          <a:xfrm>
            <a:off x="2231136" y="172970"/>
            <a:ext cx="7729728" cy="694426"/>
          </a:xfrm>
        </p:spPr>
        <p:txBody>
          <a:bodyPr>
            <a:normAutofit fontScale="90000"/>
          </a:bodyPr>
          <a:lstStyle/>
          <a:p>
            <a:r>
              <a:rPr lang="en-US" dirty="0"/>
              <a:t>Selection Criteria</a:t>
            </a:r>
            <a:endParaRPr lang="en-CA" dirty="0"/>
          </a:p>
        </p:txBody>
      </p:sp>
      <p:sp>
        <p:nvSpPr>
          <p:cNvPr id="3" name="Content Placeholder 2">
            <a:extLst>
              <a:ext uri="{FF2B5EF4-FFF2-40B4-BE49-F238E27FC236}">
                <a16:creationId xmlns:a16="http://schemas.microsoft.com/office/drawing/2014/main" id="{B1C2103B-1378-DCFC-51D1-C778D9B93EFF}"/>
              </a:ext>
            </a:extLst>
          </p:cNvPr>
          <p:cNvSpPr>
            <a:spLocks noGrp="1"/>
          </p:cNvSpPr>
          <p:nvPr>
            <p:ph sz="half" idx="1"/>
          </p:nvPr>
        </p:nvSpPr>
        <p:spPr>
          <a:xfrm>
            <a:off x="304800" y="1312400"/>
            <a:ext cx="2905247" cy="4551072"/>
          </a:xfrm>
          <a:ln w="12700">
            <a:noFill/>
          </a:ln>
        </p:spPr>
        <p:txBody>
          <a:bodyPr>
            <a:normAutofit fontScale="47500" lnSpcReduction="20000"/>
          </a:bodyPr>
          <a:lstStyle/>
          <a:p>
            <a:pPr marL="0" indent="0">
              <a:lnSpc>
                <a:spcPct val="120000"/>
              </a:lnSpc>
              <a:spcBef>
                <a:spcPts val="0"/>
              </a:spcBef>
              <a:buNone/>
            </a:pPr>
            <a:r>
              <a:rPr lang="en-US" sz="2900" b="1" dirty="0">
                <a:solidFill>
                  <a:srgbClr val="0070C0"/>
                </a:solidFill>
              </a:rPr>
              <a:t>Academic Excellence</a:t>
            </a:r>
            <a:r>
              <a:rPr lang="en-US" sz="2900" dirty="0">
                <a:solidFill>
                  <a:srgbClr val="0070C0"/>
                </a:solidFill>
              </a:rPr>
              <a:t>, 50% weight</a:t>
            </a:r>
          </a:p>
          <a:p>
            <a:pPr marL="0" indent="0" algn="l">
              <a:lnSpc>
                <a:spcPct val="120000"/>
              </a:lnSpc>
              <a:spcBef>
                <a:spcPts val="0"/>
              </a:spcBef>
              <a:buNone/>
            </a:pPr>
            <a:endParaRPr lang="en-US" sz="2900" b="0" i="0" dirty="0">
              <a:solidFill>
                <a:srgbClr val="141414"/>
              </a:solidFill>
              <a:effectLst/>
            </a:endParaRPr>
          </a:p>
          <a:p>
            <a:pPr marL="0" indent="0" algn="l">
              <a:lnSpc>
                <a:spcPct val="120000"/>
              </a:lnSpc>
              <a:spcBef>
                <a:spcPts val="0"/>
              </a:spcBef>
              <a:buNone/>
            </a:pPr>
            <a:r>
              <a:rPr lang="en-US" sz="2900" b="0" i="0" dirty="0">
                <a:solidFill>
                  <a:srgbClr val="141414"/>
                </a:solidFill>
                <a:effectLst/>
              </a:rPr>
              <a:t>As demonstrated by past academic results, transcripts, awards and distinctions</a:t>
            </a:r>
            <a:br>
              <a:rPr lang="en-US" sz="2900" dirty="0"/>
            </a:br>
            <a:endParaRPr lang="en-US" sz="2900" dirty="0"/>
          </a:p>
          <a:p>
            <a:pPr marL="0" indent="0" algn="l">
              <a:lnSpc>
                <a:spcPct val="120000"/>
              </a:lnSpc>
              <a:spcBef>
                <a:spcPts val="0"/>
              </a:spcBef>
              <a:spcAft>
                <a:spcPts val="863"/>
              </a:spcAft>
              <a:buNone/>
            </a:pPr>
            <a:r>
              <a:rPr lang="en-US" sz="2900" b="1" i="0" dirty="0">
                <a:solidFill>
                  <a:srgbClr val="0070C0"/>
                </a:solidFill>
                <a:effectLst/>
              </a:rPr>
              <a:t>Indicators of academic excellence</a:t>
            </a:r>
            <a:r>
              <a:rPr lang="en-US" sz="2900" b="0" i="0" dirty="0">
                <a:solidFill>
                  <a:srgbClr val="0070C0"/>
                </a:solidFill>
                <a:effectLst/>
              </a:rPr>
              <a:t>: </a:t>
            </a:r>
          </a:p>
          <a:p>
            <a:pPr marL="0" indent="0" algn="l">
              <a:lnSpc>
                <a:spcPct val="120000"/>
              </a:lnSpc>
              <a:spcBef>
                <a:spcPts val="0"/>
              </a:spcBef>
              <a:spcAft>
                <a:spcPts val="863"/>
              </a:spcAft>
              <a:buNone/>
            </a:pPr>
            <a:r>
              <a:rPr lang="en-US" sz="2900" b="0" i="0" dirty="0">
                <a:solidFill>
                  <a:srgbClr val="141414"/>
                </a:solidFill>
                <a:effectLst/>
              </a:rPr>
              <a:t>academic record</a:t>
            </a:r>
          </a:p>
          <a:p>
            <a:pPr algn="l">
              <a:lnSpc>
                <a:spcPct val="120000"/>
              </a:lnSpc>
              <a:spcBef>
                <a:spcPts val="0"/>
              </a:spcBef>
              <a:spcAft>
                <a:spcPts val="863"/>
              </a:spcAft>
              <a:buFont typeface="Arial" panose="020B0604020202020204" pitchFamily="34" charset="0"/>
              <a:buChar char="•"/>
            </a:pPr>
            <a:r>
              <a:rPr lang="en-US" sz="2900" b="0" i="0" dirty="0">
                <a:solidFill>
                  <a:srgbClr val="141414"/>
                </a:solidFill>
                <a:effectLst/>
              </a:rPr>
              <a:t>scholarships and awards held</a:t>
            </a:r>
          </a:p>
          <a:p>
            <a:pPr algn="l">
              <a:lnSpc>
                <a:spcPct val="120000"/>
              </a:lnSpc>
              <a:spcBef>
                <a:spcPts val="0"/>
              </a:spcBef>
              <a:spcAft>
                <a:spcPts val="863"/>
              </a:spcAft>
              <a:buFont typeface="Arial" panose="020B0604020202020204" pitchFamily="34" charset="0"/>
              <a:buChar char="•"/>
            </a:pPr>
            <a:r>
              <a:rPr lang="en-US" sz="2900" b="0" i="0" dirty="0">
                <a:solidFill>
                  <a:srgbClr val="141414"/>
                </a:solidFill>
                <a:effectLst/>
              </a:rPr>
              <a:t>duration of previous studies</a:t>
            </a:r>
          </a:p>
          <a:p>
            <a:pPr algn="l">
              <a:lnSpc>
                <a:spcPct val="120000"/>
              </a:lnSpc>
              <a:spcBef>
                <a:spcPts val="0"/>
              </a:spcBef>
              <a:spcAft>
                <a:spcPts val="863"/>
              </a:spcAft>
              <a:buFont typeface="Arial" panose="020B0604020202020204" pitchFamily="34" charset="0"/>
              <a:buChar char="•"/>
            </a:pPr>
            <a:r>
              <a:rPr lang="en-US" sz="2900" b="0" i="0" dirty="0">
                <a:solidFill>
                  <a:srgbClr val="141414"/>
                </a:solidFill>
                <a:effectLst/>
              </a:rPr>
              <a:t>type of program and courses pursued</a:t>
            </a:r>
          </a:p>
          <a:p>
            <a:pPr algn="l">
              <a:lnSpc>
                <a:spcPct val="120000"/>
              </a:lnSpc>
              <a:spcBef>
                <a:spcPts val="0"/>
              </a:spcBef>
              <a:spcAft>
                <a:spcPts val="863"/>
              </a:spcAft>
              <a:buFont typeface="Arial" panose="020B0604020202020204" pitchFamily="34" charset="0"/>
              <a:buChar char="•"/>
            </a:pPr>
            <a:r>
              <a:rPr lang="en-US" sz="2900" b="0" i="0" dirty="0">
                <a:solidFill>
                  <a:srgbClr val="141414"/>
                </a:solidFill>
                <a:effectLst/>
              </a:rPr>
              <a:t>course load</a:t>
            </a:r>
          </a:p>
          <a:p>
            <a:pPr algn="l">
              <a:lnSpc>
                <a:spcPct val="120000"/>
              </a:lnSpc>
              <a:spcBef>
                <a:spcPts val="0"/>
              </a:spcBef>
              <a:spcAft>
                <a:spcPts val="863"/>
              </a:spcAft>
              <a:buFont typeface="Arial" panose="020B0604020202020204" pitchFamily="34" charset="0"/>
              <a:buChar char="•"/>
            </a:pPr>
            <a:r>
              <a:rPr lang="en-US" sz="2900" b="0" i="0" dirty="0">
                <a:solidFill>
                  <a:srgbClr val="141414"/>
                </a:solidFill>
                <a:effectLst/>
              </a:rPr>
              <a:t>relative standing (if available)</a:t>
            </a:r>
          </a:p>
          <a:p>
            <a:pPr marL="0" indent="0">
              <a:buNone/>
            </a:pPr>
            <a:endParaRPr lang="en-CA" dirty="0"/>
          </a:p>
        </p:txBody>
      </p:sp>
      <p:sp>
        <p:nvSpPr>
          <p:cNvPr id="4" name="Content Placeholder 3">
            <a:extLst>
              <a:ext uri="{FF2B5EF4-FFF2-40B4-BE49-F238E27FC236}">
                <a16:creationId xmlns:a16="http://schemas.microsoft.com/office/drawing/2014/main" id="{85D2E07D-D5D3-F289-D708-820BBA78FF4C}"/>
              </a:ext>
            </a:extLst>
          </p:cNvPr>
          <p:cNvSpPr>
            <a:spLocks noGrp="1"/>
          </p:cNvSpPr>
          <p:nvPr>
            <p:ph sz="half" idx="2"/>
          </p:nvPr>
        </p:nvSpPr>
        <p:spPr>
          <a:xfrm>
            <a:off x="3593436" y="1312400"/>
            <a:ext cx="3719188" cy="4551072"/>
          </a:xfrm>
          <a:ln w="12700">
            <a:noFill/>
          </a:ln>
        </p:spPr>
        <p:txBody>
          <a:bodyPr>
            <a:noAutofit/>
          </a:bodyPr>
          <a:lstStyle/>
          <a:p>
            <a:pPr marL="0" indent="0">
              <a:buNone/>
            </a:pPr>
            <a:r>
              <a:rPr lang="en-US" sz="1400" b="1" dirty="0">
                <a:solidFill>
                  <a:srgbClr val="0070C0"/>
                </a:solidFill>
              </a:rPr>
              <a:t>Research Potential</a:t>
            </a:r>
            <a:r>
              <a:rPr lang="en-US" sz="1400" dirty="0">
                <a:solidFill>
                  <a:srgbClr val="0070C0"/>
                </a:solidFill>
              </a:rPr>
              <a:t>, 30% weight</a:t>
            </a:r>
          </a:p>
          <a:p>
            <a:pPr marL="0" indent="0">
              <a:buNone/>
            </a:pPr>
            <a:r>
              <a:rPr lang="en-US" sz="1400" dirty="0"/>
              <a:t>As demonstrated by your research history, your interest in discovery, the proposed research, its potential contribution to the advancement of knowledge in the field and any anticipated outcomes</a:t>
            </a:r>
          </a:p>
          <a:p>
            <a:pPr marL="0" indent="0">
              <a:buNone/>
            </a:pPr>
            <a:r>
              <a:rPr lang="en-US" sz="1400" b="1" dirty="0">
                <a:solidFill>
                  <a:srgbClr val="0070C0"/>
                </a:solidFill>
              </a:rPr>
              <a:t>Indicators of research potential</a:t>
            </a:r>
            <a:r>
              <a:rPr lang="en-US" sz="1400" dirty="0">
                <a:solidFill>
                  <a:srgbClr val="0070C0"/>
                </a:solidFill>
              </a:rPr>
              <a:t>:</a:t>
            </a:r>
          </a:p>
          <a:p>
            <a:pPr>
              <a:spcBef>
                <a:spcPts val="0"/>
              </a:spcBef>
            </a:pPr>
            <a:r>
              <a:rPr lang="en-US" sz="1400" dirty="0"/>
              <a:t>quality and originality of contributions to research and development</a:t>
            </a:r>
          </a:p>
          <a:p>
            <a:pPr>
              <a:spcBef>
                <a:spcPts val="0"/>
              </a:spcBef>
            </a:pPr>
            <a:r>
              <a:rPr lang="en-US" sz="1400" dirty="0"/>
              <a:t>relevance of work experience and academic training to field of proposed research</a:t>
            </a:r>
          </a:p>
          <a:p>
            <a:pPr>
              <a:spcBef>
                <a:spcPts val="0"/>
              </a:spcBef>
            </a:pPr>
            <a:r>
              <a:rPr lang="en-US" sz="1400" dirty="0"/>
              <a:t>significance, feasibility and merit of proposed research</a:t>
            </a:r>
          </a:p>
          <a:p>
            <a:pPr>
              <a:spcBef>
                <a:spcPts val="0"/>
              </a:spcBef>
            </a:pPr>
            <a:r>
              <a:rPr lang="en-US" sz="1400" dirty="0"/>
              <a:t>sound judgment and ability to think critically</a:t>
            </a:r>
          </a:p>
          <a:p>
            <a:pPr>
              <a:spcBef>
                <a:spcPts val="0"/>
              </a:spcBef>
            </a:pPr>
            <a:r>
              <a:rPr lang="en-US" sz="1400" dirty="0"/>
              <a:t>ability to apply skills and knowledge</a:t>
            </a:r>
          </a:p>
          <a:p>
            <a:pPr>
              <a:spcBef>
                <a:spcPts val="0"/>
              </a:spcBef>
            </a:pPr>
            <a:r>
              <a:rPr lang="en-US" sz="1400" dirty="0"/>
              <a:t>initiative and autonomy</a:t>
            </a:r>
          </a:p>
          <a:p>
            <a:pPr>
              <a:spcBef>
                <a:spcPts val="0"/>
              </a:spcBef>
            </a:pPr>
            <a:r>
              <a:rPr lang="en-US" sz="1400" dirty="0"/>
              <a:t>research experience and achievements relative to expectations of someone with your academic experience</a:t>
            </a:r>
            <a:endParaRPr lang="en-CA" sz="1400" dirty="0"/>
          </a:p>
        </p:txBody>
      </p:sp>
      <p:sp>
        <p:nvSpPr>
          <p:cNvPr id="6" name="TextBox 5">
            <a:extLst>
              <a:ext uri="{FF2B5EF4-FFF2-40B4-BE49-F238E27FC236}">
                <a16:creationId xmlns:a16="http://schemas.microsoft.com/office/drawing/2014/main" id="{FA2165E2-71FD-D949-50C6-198F46782CB2}"/>
              </a:ext>
            </a:extLst>
          </p:cNvPr>
          <p:cNvSpPr txBox="1"/>
          <p:nvPr/>
        </p:nvSpPr>
        <p:spPr>
          <a:xfrm>
            <a:off x="7696014" y="1312400"/>
            <a:ext cx="4191186" cy="4401205"/>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Gill Sans MT" panose="020B0502020104020203"/>
                <a:ea typeface="+mn-ea"/>
                <a:cs typeface="+mn-cs"/>
              </a:rPr>
              <a:t>Personal characteristics and interpersonal skills</a:t>
            </a:r>
            <a:r>
              <a:rPr kumimoji="0" lang="en-US" sz="1400" b="0" i="0" u="none" strike="noStrike" kern="1200" cap="none" spc="0" normalizeH="0" baseline="0" noProof="0" dirty="0">
                <a:ln>
                  <a:noFill/>
                </a:ln>
                <a:solidFill>
                  <a:srgbClr val="0070C0"/>
                </a:solidFill>
                <a:effectLst/>
                <a:uLnTx/>
                <a:uFillTx/>
                <a:latin typeface="Gill Sans MT" panose="020B0502020104020203"/>
                <a:ea typeface="+mn-ea"/>
                <a:cs typeface="+mn-cs"/>
              </a:rPr>
              <a:t>, 20% weight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As demonstrated by your past professional and relevant extracurricular interactions and collaborations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70C0"/>
                </a:solidFill>
                <a:effectLst/>
                <a:uLnTx/>
                <a:uFillTx/>
                <a:latin typeface="Gill Sans MT" panose="020B0502020104020203"/>
                <a:ea typeface="+mn-ea"/>
                <a:cs typeface="+mn-cs"/>
              </a:rPr>
              <a:t>Indicators of personal characteristics and interpersonal skills:</a:t>
            </a:r>
          </a:p>
          <a:p>
            <a:pPr marL="285750" marR="0" lvl="0" indent="-28575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work experience</a:t>
            </a:r>
          </a:p>
          <a:p>
            <a:pPr marL="285750" marR="0" lvl="0" indent="-28575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leadership experience</a:t>
            </a:r>
          </a:p>
          <a:p>
            <a:pPr marL="285750" marR="0" lvl="0" indent="-28575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project management, including organizing conferences and meetings</a:t>
            </a:r>
          </a:p>
          <a:p>
            <a:pPr marL="285750" marR="0" lvl="0" indent="-28575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ability or potential to communicate theoretical, technical or scientific concepts clearly and logically in written and oral formats</a:t>
            </a:r>
          </a:p>
          <a:p>
            <a:pPr marL="285750" marR="0" lvl="0" indent="-28575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involvement in academic life</a:t>
            </a:r>
          </a:p>
          <a:p>
            <a:pPr marL="285750" marR="0" lvl="0" indent="-28575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volunteerism/community outreach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16504460"/>
      </p:ext>
    </p:extLst>
  </p:cSld>
  <p:clrMapOvr>
    <a:masterClrMapping/>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1_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3.xml><?xml version="1.0" encoding="utf-8"?>
<a:theme xmlns:a="http://schemas.openxmlformats.org/drawingml/2006/main" name="2_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7176DCD9ABE34296B2EE81AF38CE70" ma:contentTypeVersion="16" ma:contentTypeDescription="Create a new document." ma:contentTypeScope="" ma:versionID="e1efaedc990f4e4ff32384eb72457ad7">
  <xsd:schema xmlns:xsd="http://www.w3.org/2001/XMLSchema" xmlns:xs="http://www.w3.org/2001/XMLSchema" xmlns:p="http://schemas.microsoft.com/office/2006/metadata/properties" xmlns:ns2="32eabe5a-4174-4217-af00-6e4d9bb260f7" xmlns:ns3="cc324212-d63e-4aea-8f78-7f7aebadcf24" targetNamespace="http://schemas.microsoft.com/office/2006/metadata/properties" ma:root="true" ma:fieldsID="7cff2a097327dd3bdee21d0e7ca05398" ns2:_="" ns3:_="">
    <xsd:import namespace="32eabe5a-4174-4217-af00-6e4d9bb260f7"/>
    <xsd:import namespace="cc324212-d63e-4aea-8f78-7f7aebadcf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MediaServiceSearchProperti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eabe5a-4174-4217-af00-6e4d9bb260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b3b263f-decc-4103-be06-e60edd914aa1"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Flow_SignoffStatus" ma:index="23"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24212-d63e-4aea-8f78-7f7aebadcf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13ae2ca8-c732-49b9-9e84-a148a7170205}" ma:internalName="TaxCatchAll" ma:showField="CatchAllData" ma:web="cc324212-d63e-4aea-8f78-7f7aebadcf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c324212-d63e-4aea-8f78-7f7aebadcf24" xsi:nil="true"/>
    <_Flow_SignoffStatus xmlns="32eabe5a-4174-4217-af00-6e4d9bb260f7" xsi:nil="true"/>
    <lcf76f155ced4ddcb4097134ff3c332f xmlns="32eabe5a-4174-4217-af00-6e4d9bb260f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B799D4-4489-4F37-B803-B5F8916B79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eabe5a-4174-4217-af00-6e4d9bb260f7"/>
    <ds:schemaRef ds:uri="cc324212-d63e-4aea-8f78-7f7aebadcf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7C52C5-6F65-4D42-B855-A3283C55581A}">
  <ds:schemaRefs>
    <ds:schemaRef ds:uri="230e9df3-be65-4c73-a93b-d1236ebd677e"/>
    <ds:schemaRef ds:uri="32eabe5a-4174-4217-af00-6e4d9bb260f7"/>
    <ds:schemaRef ds:uri="71af3243-3dd4-4a8d-8c0d-dd76da1f02a5"/>
    <ds:schemaRef ds:uri="cc324212-d63e-4aea-8f78-7f7aebadcf24"/>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85B6D968-3BA5-45CA-AFA4-01F84FB04FAA}">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3159</TotalTime>
  <Words>2333</Words>
  <Application>Microsoft Office PowerPoint</Application>
  <PresentationFormat>Widescreen</PresentationFormat>
  <Paragraphs>229</Paragraphs>
  <Slides>22</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Gill Sans MT</vt:lpstr>
      <vt:lpstr>Wingdings</vt:lpstr>
      <vt:lpstr>Untitled Bold</vt:lpstr>
      <vt:lpstr>Untitled medium</vt:lpstr>
      <vt:lpstr>Arial</vt:lpstr>
      <vt:lpstr>Untitled Regular</vt:lpstr>
      <vt:lpstr>Symbol</vt:lpstr>
      <vt:lpstr>Calibri</vt:lpstr>
      <vt:lpstr>Parcel</vt:lpstr>
      <vt:lpstr>1_Parcel</vt:lpstr>
      <vt:lpstr>2_Parcel</vt:lpstr>
      <vt:lpstr>Scholarship Applications Fall 2025 Outline of Proposed Research for  Canada Graduate Research Scholarship~ Master’s Program </vt:lpstr>
      <vt:lpstr>Competition Instructions </vt:lpstr>
      <vt:lpstr>National Deadline:  Canada Graduate Research Scholarship Master’s Program (CGRS_M)   December 1, 2025 @ 8:00 P.m.     Late applications will not be accepted.     </vt:lpstr>
      <vt:lpstr>Canadian Graduate Research Scholarship- Masters Program  Scholarship Overview</vt:lpstr>
      <vt:lpstr>Application procedures</vt:lpstr>
      <vt:lpstr>Presentation Standards </vt:lpstr>
      <vt:lpstr>PRESENTATION STANDARDS CONT’d</vt:lpstr>
      <vt:lpstr>Tri-Council  Canada Graduate Research Scholarship ~ Master’s Program (CGRS – M)  *Portal is hosted by NSERC </vt:lpstr>
      <vt:lpstr>Selection Criteria</vt:lpstr>
      <vt:lpstr>NSERC / SSHRC / CIHR  CGrS M Instructions</vt:lpstr>
      <vt:lpstr>Canada Graduate Scholarship – Master’s Program Instructions </vt:lpstr>
      <vt:lpstr>BIBLIOGRAPHY AND CITATIONS (ONE PAGE MAXIMUM)</vt:lpstr>
      <vt:lpstr>Various Proposal Frameworks</vt:lpstr>
      <vt:lpstr>Elements to include </vt:lpstr>
      <vt:lpstr>Elements to include within  Outline of Proposed Research</vt:lpstr>
      <vt:lpstr>Equity, Diversity &amp; Inclusion</vt:lpstr>
      <vt:lpstr>Research Involving and Engaging Indigenous Peoples </vt:lpstr>
      <vt:lpstr>Sex and Gender Based Analysis + (SGBA+)</vt:lpstr>
      <vt:lpstr>Knowledge Mobilization</vt:lpstr>
      <vt:lpstr>Quick Tips</vt:lpstr>
      <vt:lpstr>Resources for Scholarship Applications</vt:lpstr>
      <vt:lpstr>School of Graduate Studies Blackburn Hall, Suite 115 All scholarship Applications inquires direct to: graduatefinance@trentu.ca </vt:lpstr>
    </vt:vector>
  </TitlesOfParts>
  <Company>Trent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Jane Rennie</dc:creator>
  <cp:lastModifiedBy>Haley McCormick</cp:lastModifiedBy>
  <cp:revision>2</cp:revision>
  <dcterms:created xsi:type="dcterms:W3CDTF">2024-07-08T15:53:07Z</dcterms:created>
  <dcterms:modified xsi:type="dcterms:W3CDTF">2025-11-03T15:05:24Z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0x010100197176DCD9ABE34296B2EE81AF38CE70</vt:lpwstr>
  </property>
  <property fmtid="{D5CDD505-2E9C-101B-9397-08002B2CF9AE}" pid="3" name="MediaServiceImageTags">
    <vt:lpwstr/>
  </property>
</Properties>
</file>