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20"/>
  </p:notesMasterIdLst>
  <p:handoutMasterIdLst>
    <p:handoutMasterId r:id="rId21"/>
  </p:handoutMasterIdLst>
  <p:sldIdLst>
    <p:sldId id="314" r:id="rId5"/>
    <p:sldId id="360" r:id="rId6"/>
    <p:sldId id="370" r:id="rId7"/>
    <p:sldId id="351" r:id="rId8"/>
    <p:sldId id="345" r:id="rId9"/>
    <p:sldId id="430" r:id="rId10"/>
    <p:sldId id="373" r:id="rId11"/>
    <p:sldId id="376" r:id="rId12"/>
    <p:sldId id="377" r:id="rId13"/>
    <p:sldId id="378" r:id="rId14"/>
    <p:sldId id="322" r:id="rId15"/>
    <p:sldId id="365" r:id="rId16"/>
    <p:sldId id="379" r:id="rId17"/>
    <p:sldId id="328" r:id="rId18"/>
    <p:sldId id="33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C6F7C"/>
    <a:srgbClr val="383155"/>
    <a:srgbClr val="F6F7FF"/>
    <a:srgbClr val="D3DDFE"/>
    <a:srgbClr val="D4DDFE"/>
    <a:srgbClr val="D5DEFF"/>
    <a:srgbClr val="DBDCE5"/>
    <a:srgbClr val="F0F1FB"/>
    <a:srgbClr val="DFE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E311A-2877-4B53-B18D-7E57A1A5ABFF}" v="118" dt="2026-01-15T19:36:21.200"/>
    <p1510:client id="{C1372208-028F-4B5B-9293-3128A2247C60}" v="1" dt="2026-01-15T20:58:09.053"/>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432" autoAdjust="0"/>
  </p:normalViewPr>
  <p:slideViewPr>
    <p:cSldViewPr snapToGrid="0">
      <p:cViewPr varScale="1">
        <p:scale>
          <a:sx n="105" d="100"/>
          <a:sy n="105" d="100"/>
        </p:scale>
        <p:origin x="546" y="114"/>
      </p:cViewPr>
      <p:guideLst>
        <p:guide orient="horz" pos="1416"/>
        <p:guide orient="horz" pos="1008"/>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Rennie" userId="9556b1d2-0322-4965-aac5-dd2b6afe6306" providerId="ADAL" clId="{4AA07F10-9BE0-4DD4-A9B3-6089DD90F688}"/>
    <pc:docChg chg="undo custSel addSld delSld modSld modMainMaster">
      <pc:chgData name="Jane Rennie" userId="9556b1d2-0322-4965-aac5-dd2b6afe6306" providerId="ADAL" clId="{4AA07F10-9BE0-4DD4-A9B3-6089DD90F688}" dt="2026-01-15T19:39:34.067" v="605" actId="1076"/>
      <pc:docMkLst>
        <pc:docMk/>
      </pc:docMkLst>
      <pc:sldChg chg="addSp modSp mod setBg setClrOvrMap">
        <pc:chgData name="Jane Rennie" userId="9556b1d2-0322-4965-aac5-dd2b6afe6306" providerId="ADAL" clId="{4AA07F10-9BE0-4DD4-A9B3-6089DD90F688}" dt="2026-01-15T19:27:52.897" v="559" actId="20577"/>
        <pc:sldMkLst>
          <pc:docMk/>
          <pc:sldMk cId="3421401082" sldId="314"/>
        </pc:sldMkLst>
        <pc:spChg chg="mod">
          <ac:chgData name="Jane Rennie" userId="9556b1d2-0322-4965-aac5-dd2b6afe6306" providerId="ADAL" clId="{4AA07F10-9BE0-4DD4-A9B3-6089DD90F688}" dt="2026-01-15T19:27:52.897" v="559" actId="20577"/>
          <ac:spMkLst>
            <pc:docMk/>
            <pc:sldMk cId="3421401082" sldId="314"/>
            <ac:spMk id="2" creationId="{008315D2-7F57-AF2A-38D7-558098789073}"/>
          </ac:spMkLst>
        </pc:spChg>
        <pc:spChg chg="add">
          <ac:chgData name="Jane Rennie" userId="9556b1d2-0322-4965-aac5-dd2b6afe6306" providerId="ADAL" clId="{4AA07F10-9BE0-4DD4-A9B3-6089DD90F688}" dt="2026-01-13T21:09:36.048" v="10" actId="26606"/>
          <ac:spMkLst>
            <pc:docMk/>
            <pc:sldMk cId="3421401082" sldId="314"/>
            <ac:spMk id="16" creationId="{E58348C3-6249-4952-AA86-C63DB35EA9F2}"/>
          </ac:spMkLst>
        </pc:spChg>
        <pc:grpChg chg="add">
          <ac:chgData name="Jane Rennie" userId="9556b1d2-0322-4965-aac5-dd2b6afe6306" providerId="ADAL" clId="{4AA07F10-9BE0-4DD4-A9B3-6089DD90F688}" dt="2026-01-13T21:09:36.048" v="10" actId="26606"/>
          <ac:grpSpMkLst>
            <pc:docMk/>
            <pc:sldMk cId="3421401082" sldId="314"/>
            <ac:grpSpMk id="8" creationId="{08F94D66-27EC-4CB8-8226-D7F41C161863}"/>
          </ac:grpSpMkLst>
        </pc:grpChg>
        <pc:grpChg chg="add">
          <ac:chgData name="Jane Rennie" userId="9556b1d2-0322-4965-aac5-dd2b6afe6306" providerId="ADAL" clId="{4AA07F10-9BE0-4DD4-A9B3-6089DD90F688}" dt="2026-01-13T21:09:36.048" v="10" actId="26606"/>
          <ac:grpSpMkLst>
            <pc:docMk/>
            <pc:sldMk cId="3421401082" sldId="314"/>
            <ac:grpSpMk id="18" creationId="{DE6174AD-DBB0-43E6-98C2-738DB3A15244}"/>
          </ac:grpSpMkLst>
        </pc:grpChg>
        <pc:picChg chg="mod ord">
          <ac:chgData name="Jane Rennie" userId="9556b1d2-0322-4965-aac5-dd2b6afe6306" providerId="ADAL" clId="{4AA07F10-9BE0-4DD4-A9B3-6089DD90F688}" dt="2026-01-13T21:09:36.048" v="10" actId="26606"/>
          <ac:picMkLst>
            <pc:docMk/>
            <pc:sldMk cId="3421401082" sldId="314"/>
            <ac:picMk id="3" creationId="{7A99F936-8ECC-0B95-B278-BA11AAB7AD17}"/>
          </ac:picMkLst>
        </pc:picChg>
      </pc:sldChg>
      <pc:sldChg chg="addSp delSp modSp mod setBg setClrOvrMap">
        <pc:chgData name="Jane Rennie" userId="9556b1d2-0322-4965-aac5-dd2b6afe6306" providerId="ADAL" clId="{4AA07F10-9BE0-4DD4-A9B3-6089DD90F688}" dt="2026-01-14T02:44:47.083" v="555" actId="14100"/>
        <pc:sldMkLst>
          <pc:docMk/>
          <pc:sldMk cId="3591555541" sldId="322"/>
        </pc:sldMkLst>
        <pc:spChg chg="mod ord">
          <ac:chgData name="Jane Rennie" userId="9556b1d2-0322-4965-aac5-dd2b6afe6306" providerId="ADAL" clId="{4AA07F10-9BE0-4DD4-A9B3-6089DD90F688}" dt="2026-01-13T21:43:14.319" v="453" actId="1076"/>
          <ac:spMkLst>
            <pc:docMk/>
            <pc:sldMk cId="3591555541" sldId="322"/>
            <ac:spMk id="4" creationId="{1A348845-3852-D4E6-EF42-8024EAC0ED4C}"/>
          </ac:spMkLst>
        </pc:spChg>
        <pc:spChg chg="mod ord">
          <ac:chgData name="Jane Rennie" userId="9556b1d2-0322-4965-aac5-dd2b6afe6306" providerId="ADAL" clId="{4AA07F10-9BE0-4DD4-A9B3-6089DD90F688}" dt="2026-01-14T02:44:47.083" v="555" actId="14100"/>
          <ac:spMkLst>
            <pc:docMk/>
            <pc:sldMk cId="3591555541" sldId="322"/>
            <ac:spMk id="7" creationId="{488F6394-786C-5C79-1DBE-C98788568737}"/>
          </ac:spMkLst>
        </pc:spChg>
        <pc:spChg chg="add">
          <ac:chgData name="Jane Rennie" userId="9556b1d2-0322-4965-aac5-dd2b6afe6306" providerId="ADAL" clId="{4AA07F10-9BE0-4DD4-A9B3-6089DD90F688}" dt="2026-01-13T21:42:20.336" v="448" actId="26606"/>
          <ac:spMkLst>
            <pc:docMk/>
            <pc:sldMk cId="3591555541" sldId="322"/>
            <ac:spMk id="46" creationId="{85428F22-76B3-4107-AADE-3F9EC95FD325}"/>
          </ac:spMkLst>
        </pc:spChg>
        <pc:grpChg chg="add">
          <ac:chgData name="Jane Rennie" userId="9556b1d2-0322-4965-aac5-dd2b6afe6306" providerId="ADAL" clId="{4AA07F10-9BE0-4DD4-A9B3-6089DD90F688}" dt="2026-01-13T21:42:20.336" v="448" actId="26606"/>
          <ac:grpSpMkLst>
            <pc:docMk/>
            <pc:sldMk cId="3591555541" sldId="322"/>
            <ac:grpSpMk id="38" creationId="{260ACC13-B825-49F3-93DE-C8B8F2FA37A1}"/>
          </ac:grpSpMkLst>
        </pc:grpChg>
        <pc:grpChg chg="add">
          <ac:chgData name="Jane Rennie" userId="9556b1d2-0322-4965-aac5-dd2b6afe6306" providerId="ADAL" clId="{4AA07F10-9BE0-4DD4-A9B3-6089DD90F688}" dt="2026-01-13T21:42:20.336" v="448" actId="26606"/>
          <ac:grpSpMkLst>
            <pc:docMk/>
            <pc:sldMk cId="3591555541" sldId="322"/>
            <ac:grpSpMk id="48" creationId="{5346FBCF-5353-4172-96F5-4B7EB07777C4}"/>
          </ac:grpSpMkLst>
        </pc:grpChg>
        <pc:grpChg chg="add">
          <ac:chgData name="Jane Rennie" userId="9556b1d2-0322-4965-aac5-dd2b6afe6306" providerId="ADAL" clId="{4AA07F10-9BE0-4DD4-A9B3-6089DD90F688}" dt="2026-01-13T21:42:20.336" v="448" actId="26606"/>
          <ac:grpSpMkLst>
            <pc:docMk/>
            <pc:sldMk cId="3591555541" sldId="322"/>
            <ac:grpSpMk id="52" creationId="{78326E10-C8CB-487F-A110-F861268DE619}"/>
          </ac:grpSpMkLst>
        </pc:grpChg>
        <pc:picChg chg="add mod">
          <ac:chgData name="Jane Rennie" userId="9556b1d2-0322-4965-aac5-dd2b6afe6306" providerId="ADAL" clId="{4AA07F10-9BE0-4DD4-A9B3-6089DD90F688}" dt="2026-01-14T02:40:02.596" v="527" actId="962"/>
          <ac:picMkLst>
            <pc:docMk/>
            <pc:sldMk cId="3591555541" sldId="322"/>
            <ac:picMk id="59" creationId="{B85066B0-6424-5C12-634E-73E8497F9511}"/>
          </ac:picMkLst>
        </pc:picChg>
      </pc:sldChg>
      <pc:sldChg chg="addSp delSp modSp mod setBg">
        <pc:chgData name="Jane Rennie" userId="9556b1d2-0322-4965-aac5-dd2b6afe6306" providerId="ADAL" clId="{4AA07F10-9BE0-4DD4-A9B3-6089DD90F688}" dt="2026-01-15T19:39:34.067" v="605" actId="1076"/>
        <pc:sldMkLst>
          <pc:docMk/>
          <pc:sldMk cId="4269896657" sldId="328"/>
        </pc:sldMkLst>
        <pc:spChg chg="mod ord">
          <ac:chgData name="Jane Rennie" userId="9556b1d2-0322-4965-aac5-dd2b6afe6306" providerId="ADAL" clId="{4AA07F10-9BE0-4DD4-A9B3-6089DD90F688}" dt="2026-01-15T19:38:07.330" v="593" actId="5793"/>
          <ac:spMkLst>
            <pc:docMk/>
            <pc:sldMk cId="4269896657" sldId="328"/>
            <ac:spMk id="4" creationId="{B7C4DB8A-F6D0-FE86-2F30-5BB5576A5934}"/>
          </ac:spMkLst>
        </pc:spChg>
        <pc:spChg chg="mod">
          <ac:chgData name="Jane Rennie" userId="9556b1d2-0322-4965-aac5-dd2b6afe6306" providerId="ADAL" clId="{4AA07F10-9BE0-4DD4-A9B3-6089DD90F688}" dt="2026-01-15T19:37:59.867" v="590" actId="14100"/>
          <ac:spMkLst>
            <pc:docMk/>
            <pc:sldMk cId="4269896657" sldId="328"/>
            <ac:spMk id="12" creationId="{21C18C4A-EC5D-2A92-B45E-8EDBE44F5B15}"/>
          </ac:spMkLst>
        </pc:spChg>
        <pc:spChg chg="add del">
          <ac:chgData name="Jane Rennie" userId="9556b1d2-0322-4965-aac5-dd2b6afe6306" providerId="ADAL" clId="{4AA07F10-9BE0-4DD4-A9B3-6089DD90F688}" dt="2026-01-15T19:37:39.313" v="587" actId="26606"/>
          <ac:spMkLst>
            <pc:docMk/>
            <pc:sldMk cId="4269896657" sldId="328"/>
            <ac:spMk id="25" creationId="{6AD30037-67ED-4367-9BE0-45787510BF13}"/>
          </ac:spMkLst>
        </pc:spChg>
        <pc:grpChg chg="add del">
          <ac:chgData name="Jane Rennie" userId="9556b1d2-0322-4965-aac5-dd2b6afe6306" providerId="ADAL" clId="{4AA07F10-9BE0-4DD4-A9B3-6089DD90F688}" dt="2026-01-15T19:37:39.313" v="587" actId="26606"/>
          <ac:grpSpMkLst>
            <pc:docMk/>
            <pc:sldMk cId="4269896657" sldId="328"/>
            <ac:grpSpMk id="17" creationId="{260ACC13-B825-49F3-93DE-C8B8F2FA37A1}"/>
          </ac:grpSpMkLst>
        </pc:grpChg>
        <pc:grpChg chg="add del">
          <ac:chgData name="Jane Rennie" userId="9556b1d2-0322-4965-aac5-dd2b6afe6306" providerId="ADAL" clId="{4AA07F10-9BE0-4DD4-A9B3-6089DD90F688}" dt="2026-01-15T19:37:39.313" v="587" actId="26606"/>
          <ac:grpSpMkLst>
            <pc:docMk/>
            <pc:sldMk cId="4269896657" sldId="328"/>
            <ac:grpSpMk id="27" creationId="{50841A4E-5BC1-44B4-83CF-D524E8AEAD64}"/>
          </ac:grpSpMkLst>
        </pc:grpChg>
        <pc:grpChg chg="add">
          <ac:chgData name="Jane Rennie" userId="9556b1d2-0322-4965-aac5-dd2b6afe6306" providerId="ADAL" clId="{4AA07F10-9BE0-4DD4-A9B3-6089DD90F688}" dt="2026-01-15T19:37:39.313" v="587" actId="26606"/>
          <ac:grpSpMkLst>
            <pc:docMk/>
            <pc:sldMk cId="4269896657" sldId="328"/>
            <ac:grpSpMk id="38" creationId="{1C78354C-C1EB-4317-9DC2-7A4AE1F13CB3}"/>
          </ac:grpSpMkLst>
        </pc:grpChg>
        <pc:picChg chg="del mod ord">
          <ac:chgData name="Jane Rennie" userId="9556b1d2-0322-4965-aac5-dd2b6afe6306" providerId="ADAL" clId="{4AA07F10-9BE0-4DD4-A9B3-6089DD90F688}" dt="2026-01-15T19:36:14.711" v="574" actId="478"/>
          <ac:picMkLst>
            <pc:docMk/>
            <pc:sldMk cId="4269896657" sldId="328"/>
            <ac:picMk id="2" creationId="{3A7A8450-47E9-8526-C21D-17588D27CB85}"/>
          </ac:picMkLst>
        </pc:picChg>
        <pc:picChg chg="add mod ord">
          <ac:chgData name="Jane Rennie" userId="9556b1d2-0322-4965-aac5-dd2b6afe6306" providerId="ADAL" clId="{4AA07F10-9BE0-4DD4-A9B3-6089DD90F688}" dt="2026-01-15T19:39:34.067" v="605" actId="1076"/>
          <ac:picMkLst>
            <pc:docMk/>
            <pc:sldMk cId="4269896657" sldId="328"/>
            <ac:picMk id="3" creationId="{8A08BFAA-DAD8-7F8F-C098-C9D91F829968}"/>
          </ac:picMkLst>
        </pc:picChg>
        <pc:picChg chg="add mod ord">
          <ac:chgData name="Jane Rennie" userId="9556b1d2-0322-4965-aac5-dd2b6afe6306" providerId="ADAL" clId="{4AA07F10-9BE0-4DD4-A9B3-6089DD90F688}" dt="2026-01-15T19:39:27.114" v="601" actId="1076"/>
          <ac:picMkLst>
            <pc:docMk/>
            <pc:sldMk cId="4269896657" sldId="328"/>
            <ac:picMk id="6" creationId="{4AAF1691-28B1-3FB9-639C-593850D0A45F}"/>
          </ac:picMkLst>
        </pc:picChg>
        <pc:picChg chg="add mod">
          <ac:chgData name="Jane Rennie" userId="9556b1d2-0322-4965-aac5-dd2b6afe6306" providerId="ADAL" clId="{4AA07F10-9BE0-4DD4-A9B3-6089DD90F688}" dt="2026-01-15T19:38:55.243" v="594" actId="962"/>
          <ac:picMkLst>
            <pc:docMk/>
            <pc:sldMk cId="4269896657" sldId="328"/>
            <ac:picMk id="8" creationId="{7A373A1E-7BBD-1CB3-1F65-3A03228974B3}"/>
          </ac:picMkLst>
        </pc:picChg>
      </pc:sldChg>
      <pc:sldChg chg="addSp modSp add mod setBg">
        <pc:chgData name="Jane Rennie" userId="9556b1d2-0322-4965-aac5-dd2b6afe6306" providerId="ADAL" clId="{4AA07F10-9BE0-4DD4-A9B3-6089DD90F688}" dt="2026-01-13T21:47:19.179" v="520" actId="1582"/>
        <pc:sldMkLst>
          <pc:docMk/>
          <pc:sldMk cId="3784505952" sldId="331"/>
        </pc:sldMkLst>
        <pc:spChg chg="mod">
          <ac:chgData name="Jane Rennie" userId="9556b1d2-0322-4965-aac5-dd2b6afe6306" providerId="ADAL" clId="{4AA07F10-9BE0-4DD4-A9B3-6089DD90F688}" dt="2026-01-13T21:46:52.797" v="518" actId="14100"/>
          <ac:spMkLst>
            <pc:docMk/>
            <pc:sldMk cId="3784505952" sldId="331"/>
            <ac:spMk id="28" creationId="{BCA027E7-F7D6-7604-8C75-8A13D80CC67A}"/>
          </ac:spMkLst>
        </pc:spChg>
        <pc:spChg chg="add">
          <ac:chgData name="Jane Rennie" userId="9556b1d2-0322-4965-aac5-dd2b6afe6306" providerId="ADAL" clId="{4AA07F10-9BE0-4DD4-A9B3-6089DD90F688}" dt="2026-01-13T21:46:35.924" v="515" actId="26606"/>
          <ac:spMkLst>
            <pc:docMk/>
            <pc:sldMk cId="3784505952" sldId="331"/>
            <ac:spMk id="2063" creationId="{A6073935-E043-4801-AF06-06093A9145F7}"/>
          </ac:spMkLst>
        </pc:spChg>
        <pc:spChg chg="add">
          <ac:chgData name="Jane Rennie" userId="9556b1d2-0322-4965-aac5-dd2b6afe6306" providerId="ADAL" clId="{4AA07F10-9BE0-4DD4-A9B3-6089DD90F688}" dt="2026-01-13T21:46:35.924" v="515" actId="26606"/>
          <ac:spMkLst>
            <pc:docMk/>
            <pc:sldMk cId="3784505952" sldId="331"/>
            <ac:spMk id="2073" creationId="{8D6B9972-4A81-4223-9901-0E559A1D5E59}"/>
          </ac:spMkLst>
        </pc:spChg>
        <pc:grpChg chg="add">
          <ac:chgData name="Jane Rennie" userId="9556b1d2-0322-4965-aac5-dd2b6afe6306" providerId="ADAL" clId="{4AA07F10-9BE0-4DD4-A9B3-6089DD90F688}" dt="2026-01-13T21:46:35.924" v="515" actId="26606"/>
          <ac:grpSpMkLst>
            <pc:docMk/>
            <pc:sldMk cId="3784505952" sldId="331"/>
            <ac:grpSpMk id="2055" creationId="{C616B3DC-C165-433D-9187-62DCC0E317D3}"/>
          </ac:grpSpMkLst>
        </pc:grpChg>
        <pc:grpChg chg="add">
          <ac:chgData name="Jane Rennie" userId="9556b1d2-0322-4965-aac5-dd2b6afe6306" providerId="ADAL" clId="{4AA07F10-9BE0-4DD4-A9B3-6089DD90F688}" dt="2026-01-13T21:46:35.924" v="515" actId="26606"/>
          <ac:grpSpMkLst>
            <pc:docMk/>
            <pc:sldMk cId="3784505952" sldId="331"/>
            <ac:grpSpMk id="2065" creationId="{8AC26FF4-D6F9-4A94-A837-D051A101EDD3}"/>
          </ac:grpSpMkLst>
        </pc:grpChg>
        <pc:picChg chg="mod ord">
          <ac:chgData name="Jane Rennie" userId="9556b1d2-0322-4965-aac5-dd2b6afe6306" providerId="ADAL" clId="{4AA07F10-9BE0-4DD4-A9B3-6089DD90F688}" dt="2026-01-13T21:47:19.179" v="520" actId="1582"/>
          <ac:picMkLst>
            <pc:docMk/>
            <pc:sldMk cId="3784505952" sldId="331"/>
            <ac:picMk id="2050" creationId="{6E7D9E36-2FCE-6119-7146-C9B13660176A}"/>
          </ac:picMkLst>
        </pc:picChg>
      </pc:sldChg>
      <pc:sldChg chg="modSp mod setBg">
        <pc:chgData name="Jane Rennie" userId="9556b1d2-0322-4965-aac5-dd2b6afe6306" providerId="ADAL" clId="{4AA07F10-9BE0-4DD4-A9B3-6089DD90F688}" dt="2026-01-15T19:32:29.966" v="564"/>
        <pc:sldMkLst>
          <pc:docMk/>
          <pc:sldMk cId="3002742361" sldId="345"/>
        </pc:sldMkLst>
        <pc:spChg chg="mod">
          <ac:chgData name="Jane Rennie" userId="9556b1d2-0322-4965-aac5-dd2b6afe6306" providerId="ADAL" clId="{4AA07F10-9BE0-4DD4-A9B3-6089DD90F688}" dt="2026-01-13T21:20:45.486" v="258" actId="207"/>
          <ac:spMkLst>
            <pc:docMk/>
            <pc:sldMk cId="3002742361" sldId="345"/>
            <ac:spMk id="3" creationId="{295B375A-5A22-E997-E31B-D602D825C282}"/>
          </ac:spMkLst>
        </pc:spChg>
        <pc:spChg chg="mod">
          <ac:chgData name="Jane Rennie" userId="9556b1d2-0322-4965-aac5-dd2b6afe6306" providerId="ADAL" clId="{4AA07F10-9BE0-4DD4-A9B3-6089DD90F688}" dt="2026-01-13T21:19:34.897" v="246" actId="1076"/>
          <ac:spMkLst>
            <pc:docMk/>
            <pc:sldMk cId="3002742361" sldId="345"/>
            <ac:spMk id="4" creationId="{14644536-965E-6428-3CA1-D395C3D0E457}"/>
          </ac:spMkLst>
        </pc:spChg>
        <pc:spChg chg="mod">
          <ac:chgData name="Jane Rennie" userId="9556b1d2-0322-4965-aac5-dd2b6afe6306" providerId="ADAL" clId="{4AA07F10-9BE0-4DD4-A9B3-6089DD90F688}" dt="2026-01-13T21:19:38.831" v="247" actId="1076"/>
          <ac:spMkLst>
            <pc:docMk/>
            <pc:sldMk cId="3002742361" sldId="345"/>
            <ac:spMk id="5" creationId="{41E49159-6C5E-7255-E607-72ED6C99984F}"/>
          </ac:spMkLst>
        </pc:spChg>
        <pc:spChg chg="mod">
          <ac:chgData name="Jane Rennie" userId="9556b1d2-0322-4965-aac5-dd2b6afe6306" providerId="ADAL" clId="{4AA07F10-9BE0-4DD4-A9B3-6089DD90F688}" dt="2026-01-13T21:20:01.997" v="250" actId="14100"/>
          <ac:spMkLst>
            <pc:docMk/>
            <pc:sldMk cId="3002742361" sldId="345"/>
            <ac:spMk id="6" creationId="{35037FCE-290E-02BE-C2E5-77E33109458F}"/>
          </ac:spMkLst>
        </pc:spChg>
        <pc:spChg chg="mod">
          <ac:chgData name="Jane Rennie" userId="9556b1d2-0322-4965-aac5-dd2b6afe6306" providerId="ADAL" clId="{4AA07F10-9BE0-4DD4-A9B3-6089DD90F688}" dt="2026-01-13T21:19:24.948" v="244" actId="1076"/>
          <ac:spMkLst>
            <pc:docMk/>
            <pc:sldMk cId="3002742361" sldId="345"/>
            <ac:spMk id="7" creationId="{DB3506B0-DAD9-EF77-7B88-D31194648B06}"/>
          </ac:spMkLst>
        </pc:spChg>
        <pc:picChg chg="mod">
          <ac:chgData name="Jane Rennie" userId="9556b1d2-0322-4965-aac5-dd2b6afe6306" providerId="ADAL" clId="{4AA07F10-9BE0-4DD4-A9B3-6089DD90F688}" dt="2026-01-13T21:20:34.080" v="256" actId="1076"/>
          <ac:picMkLst>
            <pc:docMk/>
            <pc:sldMk cId="3002742361" sldId="345"/>
            <ac:picMk id="2" creationId="{53B71CF2-E0D7-3F72-6C03-B8F1016C4056}"/>
          </ac:picMkLst>
        </pc:picChg>
        <pc:picChg chg="mod">
          <ac:chgData name="Jane Rennie" userId="9556b1d2-0322-4965-aac5-dd2b6afe6306" providerId="ADAL" clId="{4AA07F10-9BE0-4DD4-A9B3-6089DD90F688}" dt="2026-01-13T21:20:29.743" v="254" actId="1076"/>
          <ac:picMkLst>
            <pc:docMk/>
            <pc:sldMk cId="3002742361" sldId="345"/>
            <ac:picMk id="9" creationId="{BEA59691-D27B-8F9C-993E-42947F9395C2}"/>
          </ac:picMkLst>
        </pc:picChg>
      </pc:sldChg>
      <pc:sldChg chg="modSp add mod setBg">
        <pc:chgData name="Jane Rennie" userId="9556b1d2-0322-4965-aac5-dd2b6afe6306" providerId="ADAL" clId="{4AA07F10-9BE0-4DD4-A9B3-6089DD90F688}" dt="2026-01-15T19:31:51.876" v="562" actId="255"/>
        <pc:sldMkLst>
          <pc:docMk/>
          <pc:sldMk cId="2681597501" sldId="351"/>
        </pc:sldMkLst>
        <pc:spChg chg="mod">
          <ac:chgData name="Jane Rennie" userId="9556b1d2-0322-4965-aac5-dd2b6afe6306" providerId="ADAL" clId="{4AA07F10-9BE0-4DD4-A9B3-6089DD90F688}" dt="2026-01-15T19:31:51.876" v="562" actId="255"/>
          <ac:spMkLst>
            <pc:docMk/>
            <pc:sldMk cId="2681597501" sldId="351"/>
            <ac:spMk id="2" creationId="{5509B1ED-4D78-65EC-0579-DA9E41D7C42C}"/>
          </ac:spMkLst>
        </pc:spChg>
        <pc:spChg chg="mod">
          <ac:chgData name="Jane Rennie" userId="9556b1d2-0322-4965-aac5-dd2b6afe6306" providerId="ADAL" clId="{4AA07F10-9BE0-4DD4-A9B3-6089DD90F688}" dt="2026-01-13T21:21:51.944" v="260" actId="1076"/>
          <ac:spMkLst>
            <pc:docMk/>
            <pc:sldMk cId="2681597501" sldId="351"/>
            <ac:spMk id="6" creationId="{62608B12-09DF-464F-8EE6-94B3B8A7D99F}"/>
          </ac:spMkLst>
        </pc:spChg>
        <pc:picChg chg="mod">
          <ac:chgData name="Jane Rennie" userId="9556b1d2-0322-4965-aac5-dd2b6afe6306" providerId="ADAL" clId="{4AA07F10-9BE0-4DD4-A9B3-6089DD90F688}" dt="2026-01-15T19:31:35.801" v="560" actId="1582"/>
          <ac:picMkLst>
            <pc:docMk/>
            <pc:sldMk cId="2681597501" sldId="351"/>
            <ac:picMk id="7" creationId="{E2ED6F89-2737-4D89-D923-61010A5D8CB0}"/>
          </ac:picMkLst>
        </pc:picChg>
        <pc:picChg chg="mod">
          <ac:chgData name="Jane Rennie" userId="9556b1d2-0322-4965-aac5-dd2b6afe6306" providerId="ADAL" clId="{4AA07F10-9BE0-4DD4-A9B3-6089DD90F688}" dt="2026-01-15T19:31:42.511" v="561" actId="1582"/>
          <ac:picMkLst>
            <pc:docMk/>
            <pc:sldMk cId="2681597501" sldId="351"/>
            <ac:picMk id="8" creationId="{71945529-D576-BF4B-FD93-7B2B2F7842AE}"/>
          </ac:picMkLst>
        </pc:picChg>
      </pc:sldChg>
      <pc:sldChg chg="addSp modSp add mod setBg">
        <pc:chgData name="Jane Rennie" userId="9556b1d2-0322-4965-aac5-dd2b6afe6306" providerId="ADAL" clId="{4AA07F10-9BE0-4DD4-A9B3-6089DD90F688}" dt="2026-01-14T02:40:40.068" v="532" actId="12"/>
        <pc:sldMkLst>
          <pc:docMk/>
          <pc:sldMk cId="38527877" sldId="360"/>
        </pc:sldMkLst>
        <pc:spChg chg="mod">
          <ac:chgData name="Jane Rennie" userId="9556b1d2-0322-4965-aac5-dd2b6afe6306" providerId="ADAL" clId="{4AA07F10-9BE0-4DD4-A9B3-6089DD90F688}" dt="2026-01-13T21:14:30.874" v="106" actId="1076"/>
          <ac:spMkLst>
            <pc:docMk/>
            <pc:sldMk cId="38527877" sldId="360"/>
            <ac:spMk id="2" creationId="{9B68CB7B-7F9D-9FA9-FDEE-A8716793D2ED}"/>
          </ac:spMkLst>
        </pc:spChg>
        <pc:spChg chg="mod">
          <ac:chgData name="Jane Rennie" userId="9556b1d2-0322-4965-aac5-dd2b6afe6306" providerId="ADAL" clId="{4AA07F10-9BE0-4DD4-A9B3-6089DD90F688}" dt="2026-01-14T02:40:40.068" v="532" actId="12"/>
          <ac:spMkLst>
            <pc:docMk/>
            <pc:sldMk cId="38527877" sldId="360"/>
            <ac:spMk id="4" creationId="{F6968E8F-16ED-EDFF-4126-E7A9B77CB765}"/>
          </ac:spMkLst>
        </pc:spChg>
        <pc:grpChg chg="add">
          <ac:chgData name="Jane Rennie" userId="9556b1d2-0322-4965-aac5-dd2b6afe6306" providerId="ADAL" clId="{4AA07F10-9BE0-4DD4-A9B3-6089DD90F688}" dt="2026-01-13T21:13:54.305" v="98" actId="26606"/>
          <ac:grpSpMkLst>
            <pc:docMk/>
            <pc:sldMk cId="38527877" sldId="360"/>
            <ac:grpSpMk id="2055" creationId="{1C78354C-C1EB-4317-9DC2-7A4AE1F13CB3}"/>
          </ac:grpSpMkLst>
        </pc:grpChg>
        <pc:picChg chg="mod">
          <ac:chgData name="Jane Rennie" userId="9556b1d2-0322-4965-aac5-dd2b6afe6306" providerId="ADAL" clId="{4AA07F10-9BE0-4DD4-A9B3-6089DD90F688}" dt="2026-01-13T21:13:54.305" v="98" actId="26606"/>
          <ac:picMkLst>
            <pc:docMk/>
            <pc:sldMk cId="38527877" sldId="360"/>
            <ac:picMk id="3" creationId="{F72AA2E5-AD44-33C6-651B-02421F1BF38A}"/>
          </ac:picMkLst>
        </pc:picChg>
        <pc:picChg chg="mod ord">
          <ac:chgData name="Jane Rennie" userId="9556b1d2-0322-4965-aac5-dd2b6afe6306" providerId="ADAL" clId="{4AA07F10-9BE0-4DD4-A9B3-6089DD90F688}" dt="2026-01-13T21:13:54.305" v="98" actId="26606"/>
          <ac:picMkLst>
            <pc:docMk/>
            <pc:sldMk cId="38527877" sldId="360"/>
            <ac:picMk id="8" creationId="{EB7C04D4-9A6D-DDD5-969D-1039BF679382}"/>
          </ac:picMkLst>
        </pc:picChg>
        <pc:picChg chg="mod ord">
          <ac:chgData name="Jane Rennie" userId="9556b1d2-0322-4965-aac5-dd2b6afe6306" providerId="ADAL" clId="{4AA07F10-9BE0-4DD4-A9B3-6089DD90F688}" dt="2026-01-13T21:13:54.305" v="98" actId="26606"/>
          <ac:picMkLst>
            <pc:docMk/>
            <pc:sldMk cId="38527877" sldId="360"/>
            <ac:picMk id="2050" creationId="{CB4BF874-B0D4-ED15-9418-6EC93EFB5A93}"/>
          </ac:picMkLst>
        </pc:picChg>
      </pc:sldChg>
      <pc:sldChg chg="addSp delSp modSp mod setBg">
        <pc:chgData name="Jane Rennie" userId="9556b1d2-0322-4965-aac5-dd2b6afe6306" providerId="ADAL" clId="{4AA07F10-9BE0-4DD4-A9B3-6089DD90F688}" dt="2026-01-13T21:37:24.441" v="426" actId="27636"/>
        <pc:sldMkLst>
          <pc:docMk/>
          <pc:sldMk cId="1899246358" sldId="365"/>
        </pc:sldMkLst>
        <pc:spChg chg="mod">
          <ac:chgData name="Jane Rennie" userId="9556b1d2-0322-4965-aac5-dd2b6afe6306" providerId="ADAL" clId="{4AA07F10-9BE0-4DD4-A9B3-6089DD90F688}" dt="2026-01-13T21:37:12.131" v="423" actId="1076"/>
          <ac:spMkLst>
            <pc:docMk/>
            <pc:sldMk cId="1899246358" sldId="365"/>
            <ac:spMk id="2" creationId="{299C7F81-3623-C4CB-2665-201BAD29890B}"/>
          </ac:spMkLst>
        </pc:spChg>
        <pc:spChg chg="mod">
          <ac:chgData name="Jane Rennie" userId="9556b1d2-0322-4965-aac5-dd2b6afe6306" providerId="ADAL" clId="{4AA07F10-9BE0-4DD4-A9B3-6089DD90F688}" dt="2026-01-13T21:37:24.441" v="426" actId="27636"/>
          <ac:spMkLst>
            <pc:docMk/>
            <pc:sldMk cId="1899246358" sldId="365"/>
            <ac:spMk id="3" creationId="{DEFE70D8-5F0E-7937-FE6C-5B44F1358CD9}"/>
          </ac:spMkLst>
        </pc:spChg>
        <pc:grpChg chg="add">
          <ac:chgData name="Jane Rennie" userId="9556b1d2-0322-4965-aac5-dd2b6afe6306" providerId="ADAL" clId="{4AA07F10-9BE0-4DD4-A9B3-6089DD90F688}" dt="2026-01-13T21:35:22.038" v="392" actId="26606"/>
          <ac:grpSpMkLst>
            <pc:docMk/>
            <pc:sldMk cId="1899246358" sldId="365"/>
            <ac:grpSpMk id="3090" creationId="{1C78354C-C1EB-4317-9DC2-7A4AE1F13CB3}"/>
          </ac:grpSpMkLst>
        </pc:grpChg>
        <pc:picChg chg="mod ord">
          <ac:chgData name="Jane Rennie" userId="9556b1d2-0322-4965-aac5-dd2b6afe6306" providerId="ADAL" clId="{4AA07F10-9BE0-4DD4-A9B3-6089DD90F688}" dt="2026-01-13T21:36:41.003" v="412" actId="1076"/>
          <ac:picMkLst>
            <pc:docMk/>
            <pc:sldMk cId="1899246358" sldId="365"/>
            <ac:picMk id="21" creationId="{2711EFB6-5BF5-2439-2422-EE9C3F3814C0}"/>
          </ac:picMkLst>
        </pc:picChg>
        <pc:picChg chg="mod">
          <ac:chgData name="Jane Rennie" userId="9556b1d2-0322-4965-aac5-dd2b6afe6306" providerId="ADAL" clId="{4AA07F10-9BE0-4DD4-A9B3-6089DD90F688}" dt="2026-01-13T21:36:44.610" v="414" actId="1076"/>
          <ac:picMkLst>
            <pc:docMk/>
            <pc:sldMk cId="1899246358" sldId="365"/>
            <ac:picMk id="23" creationId="{9F993F8A-7466-EE9C-B24B-3D95FA3E874E}"/>
          </ac:picMkLst>
        </pc:picChg>
        <pc:picChg chg="mod ord">
          <ac:chgData name="Jane Rennie" userId="9556b1d2-0322-4965-aac5-dd2b6afe6306" providerId="ADAL" clId="{4AA07F10-9BE0-4DD4-A9B3-6089DD90F688}" dt="2026-01-13T21:36:42.826" v="413" actId="1076"/>
          <ac:picMkLst>
            <pc:docMk/>
            <pc:sldMk cId="1899246358" sldId="365"/>
            <ac:picMk id="3074" creationId="{64FE28DA-9E00-A98A-2560-61883DCB9912}"/>
          </ac:picMkLst>
        </pc:picChg>
      </pc:sldChg>
      <pc:sldChg chg="addSp delSp modSp mod setBg">
        <pc:chgData name="Jane Rennie" userId="9556b1d2-0322-4965-aac5-dd2b6afe6306" providerId="ADAL" clId="{4AA07F10-9BE0-4DD4-A9B3-6089DD90F688}" dt="2026-01-13T21:18:28.285" v="236" actId="5793"/>
        <pc:sldMkLst>
          <pc:docMk/>
          <pc:sldMk cId="2136740646" sldId="370"/>
        </pc:sldMkLst>
        <pc:spChg chg="mod">
          <ac:chgData name="Jane Rennie" userId="9556b1d2-0322-4965-aac5-dd2b6afe6306" providerId="ADAL" clId="{4AA07F10-9BE0-4DD4-A9B3-6089DD90F688}" dt="2026-01-13T21:17:26.511" v="227" actId="1076"/>
          <ac:spMkLst>
            <pc:docMk/>
            <pc:sldMk cId="2136740646" sldId="370"/>
            <ac:spMk id="14" creationId="{4A123E22-063C-52AC-4E43-FF2D3B302481}"/>
          </ac:spMkLst>
        </pc:spChg>
        <pc:spChg chg="mod ord">
          <ac:chgData name="Jane Rennie" userId="9556b1d2-0322-4965-aac5-dd2b6afe6306" providerId="ADAL" clId="{4AA07F10-9BE0-4DD4-A9B3-6089DD90F688}" dt="2026-01-13T21:18:28.285" v="236" actId="5793"/>
          <ac:spMkLst>
            <pc:docMk/>
            <pc:sldMk cId="2136740646" sldId="370"/>
            <ac:spMk id="16" creationId="{FB1C3EE2-4354-FC53-358F-C100AB34DD6F}"/>
          </ac:spMkLst>
        </pc:spChg>
        <pc:spChg chg="add">
          <ac:chgData name="Jane Rennie" userId="9556b1d2-0322-4965-aac5-dd2b6afe6306" providerId="ADAL" clId="{4AA07F10-9BE0-4DD4-A9B3-6089DD90F688}" dt="2026-01-13T21:17:06.660" v="221" actId="26606"/>
          <ac:spMkLst>
            <pc:docMk/>
            <pc:sldMk cId="2136740646" sldId="370"/>
            <ac:spMk id="1039" creationId="{85428F22-76B3-4107-AADE-3F9EC95FD325}"/>
          </ac:spMkLst>
        </pc:spChg>
        <pc:grpChg chg="add">
          <ac:chgData name="Jane Rennie" userId="9556b1d2-0322-4965-aac5-dd2b6afe6306" providerId="ADAL" clId="{4AA07F10-9BE0-4DD4-A9B3-6089DD90F688}" dt="2026-01-13T21:17:06.660" v="221" actId="26606"/>
          <ac:grpSpMkLst>
            <pc:docMk/>
            <pc:sldMk cId="2136740646" sldId="370"/>
            <ac:grpSpMk id="1040" creationId="{260ACC13-B825-49F3-93DE-C8B8F2FA37A1}"/>
          </ac:grpSpMkLst>
        </pc:grpChg>
        <pc:grpChg chg="add">
          <ac:chgData name="Jane Rennie" userId="9556b1d2-0322-4965-aac5-dd2b6afe6306" providerId="ADAL" clId="{4AA07F10-9BE0-4DD4-A9B3-6089DD90F688}" dt="2026-01-13T21:17:06.660" v="221" actId="26606"/>
          <ac:grpSpMkLst>
            <pc:docMk/>
            <pc:sldMk cId="2136740646" sldId="370"/>
            <ac:grpSpMk id="1041" creationId="{5346FBCF-5353-4172-96F5-4B7EB07777C4}"/>
          </ac:grpSpMkLst>
        </pc:grpChg>
        <pc:grpChg chg="add">
          <ac:chgData name="Jane Rennie" userId="9556b1d2-0322-4965-aac5-dd2b6afe6306" providerId="ADAL" clId="{4AA07F10-9BE0-4DD4-A9B3-6089DD90F688}" dt="2026-01-13T21:17:06.660" v="221" actId="26606"/>
          <ac:grpSpMkLst>
            <pc:docMk/>
            <pc:sldMk cId="2136740646" sldId="370"/>
            <ac:grpSpMk id="1045" creationId="{78326E10-C8CB-487F-A110-F861268DE619}"/>
          </ac:grpSpMkLst>
        </pc:grpChg>
        <pc:picChg chg="mod">
          <ac:chgData name="Jane Rennie" userId="9556b1d2-0322-4965-aac5-dd2b6afe6306" providerId="ADAL" clId="{4AA07F10-9BE0-4DD4-A9B3-6089DD90F688}" dt="2026-01-13T21:17:06.660" v="221" actId="26606"/>
          <ac:picMkLst>
            <pc:docMk/>
            <pc:sldMk cId="2136740646" sldId="370"/>
            <ac:picMk id="1026" creationId="{67608EAD-3EB6-A374-77A0-4F41A105A2AF}"/>
          </ac:picMkLst>
        </pc:picChg>
      </pc:sldChg>
      <pc:sldChg chg="addSp delSp modSp mod setBg">
        <pc:chgData name="Jane Rennie" userId="9556b1d2-0322-4965-aac5-dd2b6afe6306" providerId="ADAL" clId="{4AA07F10-9BE0-4DD4-A9B3-6089DD90F688}" dt="2026-01-14T02:42:06.425" v="534" actId="20577"/>
        <pc:sldMkLst>
          <pc:docMk/>
          <pc:sldMk cId="571835718" sldId="373"/>
        </pc:sldMkLst>
        <pc:spChg chg="mod">
          <ac:chgData name="Jane Rennie" userId="9556b1d2-0322-4965-aac5-dd2b6afe6306" providerId="ADAL" clId="{4AA07F10-9BE0-4DD4-A9B3-6089DD90F688}" dt="2026-01-14T02:42:06.425" v="534" actId="20577"/>
          <ac:spMkLst>
            <pc:docMk/>
            <pc:sldMk cId="571835718" sldId="373"/>
            <ac:spMk id="2" creationId="{EFC3BED6-7E27-3F00-AA31-D1090ACCE4E0}"/>
          </ac:spMkLst>
        </pc:spChg>
        <pc:spChg chg="mod">
          <ac:chgData name="Jane Rennie" userId="9556b1d2-0322-4965-aac5-dd2b6afe6306" providerId="ADAL" clId="{4AA07F10-9BE0-4DD4-A9B3-6089DD90F688}" dt="2026-01-13T21:28:11.599" v="333" actId="14100"/>
          <ac:spMkLst>
            <pc:docMk/>
            <pc:sldMk cId="571835718" sldId="373"/>
            <ac:spMk id="7" creationId="{1962D1AF-8419-558D-55A0-A5F48A63C2AC}"/>
          </ac:spMkLst>
        </pc:spChg>
        <pc:grpChg chg="add">
          <ac:chgData name="Jane Rennie" userId="9556b1d2-0322-4965-aac5-dd2b6afe6306" providerId="ADAL" clId="{4AA07F10-9BE0-4DD4-A9B3-6089DD90F688}" dt="2026-01-13T21:25:09.207" v="294" actId="26606"/>
          <ac:grpSpMkLst>
            <pc:docMk/>
            <pc:sldMk cId="571835718" sldId="373"/>
            <ac:grpSpMk id="1047" creationId="{15FF890B-3CE7-403A-AECE-2DE04FC7AF80}"/>
          </ac:grpSpMkLst>
        </pc:grpChg>
        <pc:picChg chg="mod ord">
          <ac:chgData name="Jane Rennie" userId="9556b1d2-0322-4965-aac5-dd2b6afe6306" providerId="ADAL" clId="{4AA07F10-9BE0-4DD4-A9B3-6089DD90F688}" dt="2026-01-13T21:28:04.073" v="332" actId="1076"/>
          <ac:picMkLst>
            <pc:docMk/>
            <pc:sldMk cId="571835718" sldId="373"/>
            <ac:picMk id="1026" creationId="{63626D56-5F09-B1D5-AC3B-1849DEA6CC19}"/>
          </ac:picMkLst>
        </pc:picChg>
      </pc:sldChg>
      <pc:sldChg chg="addSp modSp mod setBg">
        <pc:chgData name="Jane Rennie" userId="9556b1d2-0322-4965-aac5-dd2b6afe6306" providerId="ADAL" clId="{4AA07F10-9BE0-4DD4-A9B3-6089DD90F688}" dt="2026-01-15T19:34:01.921" v="570"/>
        <pc:sldMkLst>
          <pc:docMk/>
          <pc:sldMk cId="1551496771" sldId="376"/>
        </pc:sldMkLst>
        <pc:spChg chg="mod">
          <ac:chgData name="Jane Rennie" userId="9556b1d2-0322-4965-aac5-dd2b6afe6306" providerId="ADAL" clId="{4AA07F10-9BE0-4DD4-A9B3-6089DD90F688}" dt="2026-01-13T21:30:20.154" v="340" actId="20577"/>
          <ac:spMkLst>
            <pc:docMk/>
            <pc:sldMk cId="1551496771" sldId="376"/>
            <ac:spMk id="2" creationId="{08AAD8E9-D880-3AAD-1547-8126D7A98FED}"/>
          </ac:spMkLst>
        </pc:spChg>
        <pc:spChg chg="mod">
          <ac:chgData name="Jane Rennie" userId="9556b1d2-0322-4965-aac5-dd2b6afe6306" providerId="ADAL" clId="{4AA07F10-9BE0-4DD4-A9B3-6089DD90F688}" dt="2026-01-13T21:30:12.882" v="338" actId="26606"/>
          <ac:spMkLst>
            <pc:docMk/>
            <pc:sldMk cId="1551496771" sldId="376"/>
            <ac:spMk id="5" creationId="{D2BD3499-FD21-7DD4-1126-06611E60D0F9}"/>
          </ac:spMkLst>
        </pc:spChg>
        <pc:spChg chg="add">
          <ac:chgData name="Jane Rennie" userId="9556b1d2-0322-4965-aac5-dd2b6afe6306" providerId="ADAL" clId="{4AA07F10-9BE0-4DD4-A9B3-6089DD90F688}" dt="2026-01-13T21:30:12.882" v="338" actId="26606"/>
          <ac:spMkLst>
            <pc:docMk/>
            <pc:sldMk cId="1551496771" sldId="376"/>
            <ac:spMk id="3079" creationId="{93C4D4C4-585F-43C1-BF44-268A79A0252B}"/>
          </ac:spMkLst>
        </pc:spChg>
        <pc:picChg chg="add mod">
          <ac:chgData name="Jane Rennie" userId="9556b1d2-0322-4965-aac5-dd2b6afe6306" providerId="ADAL" clId="{4AA07F10-9BE0-4DD4-A9B3-6089DD90F688}" dt="2026-01-14T02:39:49.444" v="524" actId="962"/>
          <ac:picMkLst>
            <pc:docMk/>
            <pc:sldMk cId="1551496771" sldId="376"/>
            <ac:picMk id="4" creationId="{4DB989B1-B4B3-F597-EB97-252FCD46B3EA}"/>
          </ac:picMkLst>
        </pc:picChg>
        <pc:picChg chg="mod">
          <ac:chgData name="Jane Rennie" userId="9556b1d2-0322-4965-aac5-dd2b6afe6306" providerId="ADAL" clId="{4AA07F10-9BE0-4DD4-A9B3-6089DD90F688}" dt="2026-01-13T21:30:12.882" v="338" actId="26606"/>
          <ac:picMkLst>
            <pc:docMk/>
            <pc:sldMk cId="1551496771" sldId="376"/>
            <ac:picMk id="3074" creationId="{BC41C7B0-21A4-8806-01DA-CA99B18F3558}"/>
          </ac:picMkLst>
        </pc:picChg>
      </pc:sldChg>
      <pc:sldChg chg="addSp modSp mod setBg">
        <pc:chgData name="Jane Rennie" userId="9556b1d2-0322-4965-aac5-dd2b6afe6306" providerId="ADAL" clId="{4AA07F10-9BE0-4DD4-A9B3-6089DD90F688}" dt="2026-01-14T02:39:51.987" v="525" actId="962"/>
        <pc:sldMkLst>
          <pc:docMk/>
          <pc:sldMk cId="3064598901" sldId="377"/>
        </pc:sldMkLst>
        <pc:spChg chg="mod">
          <ac:chgData name="Jane Rennie" userId="9556b1d2-0322-4965-aac5-dd2b6afe6306" providerId="ADAL" clId="{4AA07F10-9BE0-4DD4-A9B3-6089DD90F688}" dt="2026-01-13T21:40:07.472" v="432" actId="26606"/>
          <ac:spMkLst>
            <pc:docMk/>
            <pc:sldMk cId="3064598901" sldId="377"/>
            <ac:spMk id="28" creationId="{BCA027E7-F7D6-7604-8C75-8A13D80CC67A}"/>
          </ac:spMkLst>
        </pc:spChg>
        <pc:spChg chg="add">
          <ac:chgData name="Jane Rennie" userId="9556b1d2-0322-4965-aac5-dd2b6afe6306" providerId="ADAL" clId="{4AA07F10-9BE0-4DD4-A9B3-6089DD90F688}" dt="2026-01-13T21:40:07.472" v="432" actId="26606"/>
          <ac:spMkLst>
            <pc:docMk/>
            <pc:sldMk cId="3064598901" sldId="377"/>
            <ac:spMk id="41" creationId="{E58348C3-6249-4952-AA86-C63DB35EA9F2}"/>
          </ac:spMkLst>
        </pc:spChg>
        <pc:grpChg chg="add">
          <ac:chgData name="Jane Rennie" userId="9556b1d2-0322-4965-aac5-dd2b6afe6306" providerId="ADAL" clId="{4AA07F10-9BE0-4DD4-A9B3-6089DD90F688}" dt="2026-01-13T21:40:07.472" v="432" actId="26606"/>
          <ac:grpSpMkLst>
            <pc:docMk/>
            <pc:sldMk cId="3064598901" sldId="377"/>
            <ac:grpSpMk id="33" creationId="{08F94D66-27EC-4CB8-8226-D7F41C161863}"/>
          </ac:grpSpMkLst>
        </pc:grpChg>
        <pc:grpChg chg="add">
          <ac:chgData name="Jane Rennie" userId="9556b1d2-0322-4965-aac5-dd2b6afe6306" providerId="ADAL" clId="{4AA07F10-9BE0-4DD4-A9B3-6089DD90F688}" dt="2026-01-13T21:40:07.472" v="432" actId="26606"/>
          <ac:grpSpMkLst>
            <pc:docMk/>
            <pc:sldMk cId="3064598901" sldId="377"/>
            <ac:grpSpMk id="43" creationId="{DE6174AD-DBB0-43E6-98C2-738DB3A15244}"/>
          </ac:grpSpMkLst>
        </pc:grpChg>
        <pc:picChg chg="mod">
          <ac:chgData name="Jane Rennie" userId="9556b1d2-0322-4965-aac5-dd2b6afe6306" providerId="ADAL" clId="{4AA07F10-9BE0-4DD4-A9B3-6089DD90F688}" dt="2026-01-14T02:39:51.987" v="525" actId="962"/>
          <ac:picMkLst>
            <pc:docMk/>
            <pc:sldMk cId="3064598901" sldId="377"/>
            <ac:picMk id="3" creationId="{885D4855-C7D6-F3A0-2D9F-3445CF37083D}"/>
          </ac:picMkLst>
        </pc:picChg>
      </pc:sldChg>
      <pc:sldChg chg="addSp delSp modSp mod setBg">
        <pc:chgData name="Jane Rennie" userId="9556b1d2-0322-4965-aac5-dd2b6afe6306" providerId="ADAL" clId="{4AA07F10-9BE0-4DD4-A9B3-6089DD90F688}" dt="2026-01-14T02:43:43.488" v="552" actId="1076"/>
        <pc:sldMkLst>
          <pc:docMk/>
          <pc:sldMk cId="1965789968" sldId="378"/>
        </pc:sldMkLst>
        <pc:spChg chg="mod">
          <ac:chgData name="Jane Rennie" userId="9556b1d2-0322-4965-aac5-dd2b6afe6306" providerId="ADAL" clId="{4AA07F10-9BE0-4DD4-A9B3-6089DD90F688}" dt="2026-01-14T02:43:43.488" v="552" actId="1076"/>
          <ac:spMkLst>
            <pc:docMk/>
            <pc:sldMk cId="1965789968" sldId="378"/>
            <ac:spMk id="2" creationId="{CFD6FA43-637B-EF8D-3849-CFD9352B9105}"/>
          </ac:spMkLst>
        </pc:spChg>
        <pc:spChg chg="mod ord">
          <ac:chgData name="Jane Rennie" userId="9556b1d2-0322-4965-aac5-dd2b6afe6306" providerId="ADAL" clId="{4AA07F10-9BE0-4DD4-A9B3-6089DD90F688}" dt="2026-01-14T02:43:37.183" v="551" actId="20577"/>
          <ac:spMkLst>
            <pc:docMk/>
            <pc:sldMk cId="1965789968" sldId="378"/>
            <ac:spMk id="7" creationId="{2154EB2D-151D-8CAF-A2D2-A88039128C9E}"/>
          </ac:spMkLst>
        </pc:spChg>
        <pc:spChg chg="add">
          <ac:chgData name="Jane Rennie" userId="9556b1d2-0322-4965-aac5-dd2b6afe6306" providerId="ADAL" clId="{4AA07F10-9BE0-4DD4-A9B3-6089DD90F688}" dt="2026-01-13T21:33:04.472" v="367" actId="26606"/>
          <ac:spMkLst>
            <pc:docMk/>
            <pc:sldMk cId="1965789968" sldId="378"/>
            <ac:spMk id="1073" creationId="{85125C52-7706-4FD7-B255-8A148ACB9AAA}"/>
          </ac:spMkLst>
        </pc:spChg>
        <pc:grpChg chg="add">
          <ac:chgData name="Jane Rennie" userId="9556b1d2-0322-4965-aac5-dd2b6afe6306" providerId="ADAL" clId="{4AA07F10-9BE0-4DD4-A9B3-6089DD90F688}" dt="2026-01-13T21:33:04.472" v="367" actId="26606"/>
          <ac:grpSpMkLst>
            <pc:docMk/>
            <pc:sldMk cId="1965789968" sldId="378"/>
            <ac:grpSpMk id="1065" creationId="{7849537D-1221-4438-B909-C42F4F6FA919}"/>
          </ac:grpSpMkLst>
        </pc:grpChg>
        <pc:grpChg chg="add">
          <ac:chgData name="Jane Rennie" userId="9556b1d2-0322-4965-aac5-dd2b6afe6306" providerId="ADAL" clId="{4AA07F10-9BE0-4DD4-A9B3-6089DD90F688}" dt="2026-01-13T21:33:04.472" v="367" actId="26606"/>
          <ac:grpSpMkLst>
            <pc:docMk/>
            <pc:sldMk cId="1965789968" sldId="378"/>
            <ac:grpSpMk id="1075" creationId="{85F8FC2D-4ACC-4377-88B5-64863EBC9AF3}"/>
          </ac:grpSpMkLst>
        </pc:grpChg>
        <pc:picChg chg="add mod">
          <ac:chgData name="Jane Rennie" userId="9556b1d2-0322-4965-aac5-dd2b6afe6306" providerId="ADAL" clId="{4AA07F10-9BE0-4DD4-A9B3-6089DD90F688}" dt="2026-01-14T02:39:55.752" v="526" actId="962"/>
          <ac:picMkLst>
            <pc:docMk/>
            <pc:sldMk cId="1965789968" sldId="378"/>
            <ac:picMk id="3" creationId="{83BEB12E-B824-12BD-8C05-5C317B8841AE}"/>
          </ac:picMkLst>
        </pc:picChg>
        <pc:picChg chg="mod ord">
          <ac:chgData name="Jane Rennie" userId="9556b1d2-0322-4965-aac5-dd2b6afe6306" providerId="ADAL" clId="{4AA07F10-9BE0-4DD4-A9B3-6089DD90F688}" dt="2026-01-13T21:33:04.472" v="367" actId="26606"/>
          <ac:picMkLst>
            <pc:docMk/>
            <pc:sldMk cId="1965789968" sldId="378"/>
            <ac:picMk id="8" creationId="{53744E12-B3F9-5707-C05D-A50DE24ABCBD}"/>
          </ac:picMkLst>
        </pc:picChg>
        <pc:picChg chg="mod ord">
          <ac:chgData name="Jane Rennie" userId="9556b1d2-0322-4965-aac5-dd2b6afe6306" providerId="ADAL" clId="{4AA07F10-9BE0-4DD4-A9B3-6089DD90F688}" dt="2026-01-13T21:33:04.472" v="367" actId="26606"/>
          <ac:picMkLst>
            <pc:docMk/>
            <pc:sldMk cId="1965789968" sldId="378"/>
            <ac:picMk id="1026" creationId="{A385EA68-05DC-3944-7E8F-53EBF43CD2C2}"/>
          </ac:picMkLst>
        </pc:picChg>
        <pc:picChg chg="mod ord">
          <ac:chgData name="Jane Rennie" userId="9556b1d2-0322-4965-aac5-dd2b6afe6306" providerId="ADAL" clId="{4AA07F10-9BE0-4DD4-A9B3-6089DD90F688}" dt="2026-01-13T21:33:04.472" v="367" actId="26606"/>
          <ac:picMkLst>
            <pc:docMk/>
            <pc:sldMk cId="1965789968" sldId="378"/>
            <ac:picMk id="1030" creationId="{41B3A024-0AD9-E953-4593-736DFDADB179}"/>
          </ac:picMkLst>
        </pc:picChg>
      </pc:sldChg>
      <pc:sldChg chg="addSp modSp mod setBg">
        <pc:chgData name="Jane Rennie" userId="9556b1d2-0322-4965-aac5-dd2b6afe6306" providerId="ADAL" clId="{4AA07F10-9BE0-4DD4-A9B3-6089DD90F688}" dt="2026-01-15T19:34:28.287" v="571" actId="113"/>
        <pc:sldMkLst>
          <pc:docMk/>
          <pc:sldMk cId="1366559525" sldId="379"/>
        </pc:sldMkLst>
        <pc:spChg chg="mod">
          <ac:chgData name="Jane Rennie" userId="9556b1d2-0322-4965-aac5-dd2b6afe6306" providerId="ADAL" clId="{4AA07F10-9BE0-4DD4-A9B3-6089DD90F688}" dt="2026-01-13T21:44:14.018" v="457" actId="26606"/>
          <ac:spMkLst>
            <pc:docMk/>
            <pc:sldMk cId="1366559525" sldId="379"/>
            <ac:spMk id="3" creationId="{C1D5C8DA-3278-D2AF-8958-4FB08A6393CE}"/>
          </ac:spMkLst>
        </pc:spChg>
        <pc:spChg chg="mod">
          <ac:chgData name="Jane Rennie" userId="9556b1d2-0322-4965-aac5-dd2b6afe6306" providerId="ADAL" clId="{4AA07F10-9BE0-4DD4-A9B3-6089DD90F688}" dt="2026-01-15T19:34:28.287" v="571" actId="113"/>
          <ac:spMkLst>
            <pc:docMk/>
            <pc:sldMk cId="1366559525" sldId="379"/>
            <ac:spMk id="4" creationId="{1A348845-3852-D4E6-EF42-8024EAC0ED4C}"/>
          </ac:spMkLst>
        </pc:spChg>
        <pc:spChg chg="add">
          <ac:chgData name="Jane Rennie" userId="9556b1d2-0322-4965-aac5-dd2b6afe6306" providerId="ADAL" clId="{4AA07F10-9BE0-4DD4-A9B3-6089DD90F688}" dt="2026-01-13T21:44:14.018" v="457" actId="26606"/>
          <ac:spMkLst>
            <pc:docMk/>
            <pc:sldMk cId="1366559525" sldId="379"/>
            <ac:spMk id="17" creationId="{C8643778-7F6C-4E8D-84D1-D5CDB9928191}"/>
          </ac:spMkLst>
        </pc:spChg>
        <pc:spChg chg="add">
          <ac:chgData name="Jane Rennie" userId="9556b1d2-0322-4965-aac5-dd2b6afe6306" providerId="ADAL" clId="{4AA07F10-9BE0-4DD4-A9B3-6089DD90F688}" dt="2026-01-13T21:44:14.018" v="457" actId="26606"/>
          <ac:spMkLst>
            <pc:docMk/>
            <pc:sldMk cId="1366559525" sldId="379"/>
            <ac:spMk id="19" creationId="{1D22F88D-6907-48AF-B024-346E855E0D96}"/>
          </ac:spMkLst>
        </pc:spChg>
        <pc:grpChg chg="add">
          <ac:chgData name="Jane Rennie" userId="9556b1d2-0322-4965-aac5-dd2b6afe6306" providerId="ADAL" clId="{4AA07F10-9BE0-4DD4-A9B3-6089DD90F688}" dt="2026-01-13T21:44:14.018" v="457" actId="26606"/>
          <ac:grpSpMkLst>
            <pc:docMk/>
            <pc:sldMk cId="1366559525" sldId="379"/>
            <ac:grpSpMk id="9" creationId="{3F1527C3-06F4-4F4D-B364-8E97266450C5}"/>
          </ac:grpSpMkLst>
        </pc:grpChg>
        <pc:grpChg chg="add">
          <ac:chgData name="Jane Rennie" userId="9556b1d2-0322-4965-aac5-dd2b6afe6306" providerId="ADAL" clId="{4AA07F10-9BE0-4DD4-A9B3-6089DD90F688}" dt="2026-01-13T21:44:14.018" v="457" actId="26606"/>
          <ac:grpSpMkLst>
            <pc:docMk/>
            <pc:sldMk cId="1366559525" sldId="379"/>
            <ac:grpSpMk id="21" creationId="{F3842748-48B5-4DD0-A06A-A31C74024A99}"/>
          </ac:grpSpMkLst>
        </pc:grpChg>
      </pc:sldChg>
      <pc:sldChg chg="addSp delSp modSp add mod setBg delDesignElem">
        <pc:chgData name="Jane Rennie" userId="9556b1d2-0322-4965-aac5-dd2b6afe6306" providerId="ADAL" clId="{4AA07F10-9BE0-4DD4-A9B3-6089DD90F688}" dt="2026-01-15T19:32:58.877" v="568"/>
        <pc:sldMkLst>
          <pc:docMk/>
          <pc:sldMk cId="1867211107" sldId="430"/>
        </pc:sldMkLst>
        <pc:spChg chg="mod">
          <ac:chgData name="Jane Rennie" userId="9556b1d2-0322-4965-aac5-dd2b6afe6306" providerId="ADAL" clId="{4AA07F10-9BE0-4DD4-A9B3-6089DD90F688}" dt="2026-01-13T21:24:39.541" v="291" actId="20577"/>
          <ac:spMkLst>
            <pc:docMk/>
            <pc:sldMk cId="1867211107" sldId="430"/>
            <ac:spMk id="7" creationId="{0952CB40-5F3A-D2A4-CD43-DF5C83DD6614}"/>
          </ac:spMkLst>
        </pc:spChg>
        <pc:spChg chg="mod ord">
          <ac:chgData name="Jane Rennie" userId="9556b1d2-0322-4965-aac5-dd2b6afe6306" providerId="ADAL" clId="{4AA07F10-9BE0-4DD4-A9B3-6089DD90F688}" dt="2026-01-13T21:23:59.836" v="283" actId="255"/>
          <ac:spMkLst>
            <pc:docMk/>
            <pc:sldMk cId="1867211107" sldId="430"/>
            <ac:spMk id="9" creationId="{D988F275-36D8-898B-F153-2DD69770BA87}"/>
          </ac:spMkLst>
        </pc:spChg>
        <pc:spChg chg="add">
          <ac:chgData name="Jane Rennie" userId="9556b1d2-0322-4965-aac5-dd2b6afe6306" providerId="ADAL" clId="{4AA07F10-9BE0-4DD4-A9B3-6089DD90F688}" dt="2026-01-13T21:23:21.372" v="274" actId="26606"/>
          <ac:spMkLst>
            <pc:docMk/>
            <pc:sldMk cId="1867211107" sldId="430"/>
            <ac:spMk id="22" creationId="{A2A1E25D-508A-4EE7-9B89-71BC1BEEFD59}"/>
          </ac:spMkLst>
        </pc:spChg>
        <pc:spChg chg="add">
          <ac:chgData name="Jane Rennie" userId="9556b1d2-0322-4965-aac5-dd2b6afe6306" providerId="ADAL" clId="{4AA07F10-9BE0-4DD4-A9B3-6089DD90F688}" dt="2026-01-13T21:23:21.372" v="274" actId="26606"/>
          <ac:spMkLst>
            <pc:docMk/>
            <pc:sldMk cId="1867211107" sldId="430"/>
            <ac:spMk id="24" creationId="{6FD9ED33-B960-4F9D-8023-20D830625358}"/>
          </ac:spMkLst>
        </pc:spChg>
        <pc:grpChg chg="add">
          <ac:chgData name="Jane Rennie" userId="9556b1d2-0322-4965-aac5-dd2b6afe6306" providerId="ADAL" clId="{4AA07F10-9BE0-4DD4-A9B3-6089DD90F688}" dt="2026-01-13T21:23:21.372" v="274" actId="26606"/>
          <ac:grpSpMkLst>
            <pc:docMk/>
            <pc:sldMk cId="1867211107" sldId="430"/>
            <ac:grpSpMk id="11" creationId="{A41F1421-EB4D-4FCC-84AA-B8EAB598DAE1}"/>
          </ac:grpSpMkLst>
        </pc:grpChg>
        <pc:grpChg chg="add">
          <ac:chgData name="Jane Rennie" userId="9556b1d2-0322-4965-aac5-dd2b6afe6306" providerId="ADAL" clId="{4AA07F10-9BE0-4DD4-A9B3-6089DD90F688}" dt="2026-01-13T21:23:21.372" v="274" actId="26606"/>
          <ac:grpSpMkLst>
            <pc:docMk/>
            <pc:sldMk cId="1867211107" sldId="430"/>
            <ac:grpSpMk id="26" creationId="{48248BD7-AE40-49AB-844D-ABD40D80B2B9}"/>
          </ac:grpSpMkLst>
        </pc:grpChg>
        <pc:picChg chg="mod">
          <ac:chgData name="Jane Rennie" userId="9556b1d2-0322-4965-aac5-dd2b6afe6306" providerId="ADAL" clId="{4AA07F10-9BE0-4DD4-A9B3-6089DD90F688}" dt="2026-01-13T21:23:21.372" v="274" actId="26606"/>
          <ac:picMkLst>
            <pc:docMk/>
            <pc:sldMk cId="1867211107" sldId="430"/>
            <ac:picMk id="2" creationId="{CCFE20BD-3FB4-4BF4-3D56-ED335AA99C0A}"/>
          </ac:picMkLst>
        </pc:picChg>
        <pc:picChg chg="mod">
          <ac:chgData name="Jane Rennie" userId="9556b1d2-0322-4965-aac5-dd2b6afe6306" providerId="ADAL" clId="{4AA07F10-9BE0-4DD4-A9B3-6089DD90F688}" dt="2026-01-13T21:23:21.372" v="274" actId="26606"/>
          <ac:picMkLst>
            <pc:docMk/>
            <pc:sldMk cId="1867211107" sldId="430"/>
            <ac:picMk id="3" creationId="{C9515557-9DA8-A01A-12DF-0DEA287CA7C8}"/>
          </ac:picMkLst>
        </pc:picChg>
      </pc:sldChg>
      <pc:sldMasterChg chg="modSldLayout">
        <pc:chgData name="Jane Rennie" userId="9556b1d2-0322-4965-aac5-dd2b6afe6306" providerId="ADAL" clId="{4AA07F10-9BE0-4DD4-A9B3-6089DD90F688}" dt="2026-01-13T21:08:28.231" v="3"/>
        <pc:sldMasterMkLst>
          <pc:docMk/>
          <pc:sldMasterMk cId="3791011918" sldId="2147483724"/>
        </pc:sldMasterMkLst>
        <pc:sldLayoutChg chg="addSp">
          <pc:chgData name="Jane Rennie" userId="9556b1d2-0322-4965-aac5-dd2b6afe6306" providerId="ADAL" clId="{4AA07F10-9BE0-4DD4-A9B3-6089DD90F688}" dt="2026-01-13T21:08:28.231" v="3"/>
          <pc:sldLayoutMkLst>
            <pc:docMk/>
            <pc:sldMasterMk cId="3791011918" sldId="2147483724"/>
            <pc:sldLayoutMk cId="2887925060" sldId="2147483730"/>
          </pc:sldLayoutMkLst>
          <pc:spChg chg="add">
            <ac:chgData name="Jane Rennie" userId="9556b1d2-0322-4965-aac5-dd2b6afe6306" providerId="ADAL" clId="{4AA07F10-9BE0-4DD4-A9B3-6089DD90F688}" dt="2026-01-13T21:08:28.231" v="3"/>
            <ac:spMkLst>
              <pc:docMk/>
              <pc:sldMasterMk cId="3791011918" sldId="2147483724"/>
              <pc:sldLayoutMk cId="2887925060" sldId="2147483730"/>
              <ac:spMk id="6" creationId="{8FA78D7D-BA01-49A6-FED6-7E6DD871B2E7}"/>
            </ac:spMkLst>
          </pc:spChg>
          <pc:picChg chg="add">
            <ac:chgData name="Jane Rennie" userId="9556b1d2-0322-4965-aac5-dd2b6afe6306" providerId="ADAL" clId="{4AA07F10-9BE0-4DD4-A9B3-6089DD90F688}" dt="2026-01-13T21:08:28.231" v="3"/>
            <ac:picMkLst>
              <pc:docMk/>
              <pc:sldMasterMk cId="3791011918" sldId="2147483724"/>
              <pc:sldLayoutMk cId="2887925060" sldId="2147483730"/>
              <ac:picMk id="7" creationId="{26CC04AE-E61F-6E2B-A8A7-6D9448D28CB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1/15/2026</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ccclassics.org/recletter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sw.arizona.edu/sites/default/files/avoiding_gender_bias_in_letter_of_reference_writ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15</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40645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136316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FF33-881D-AB91-EFEF-BE2CB5304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4B17D-DC28-33F8-9D4F-234D8DB7089E}"/>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534ADB93-8274-1AD1-CF76-E02F9D569ABE}"/>
              </a:ext>
            </a:extLst>
          </p:cNvPr>
          <p:cNvSpPr>
            <a:spLocks noGrp="1"/>
          </p:cNvSpPr>
          <p:nvPr>
            <p:ph type="body" idx="1"/>
          </p:nvPr>
        </p:nvSpPr>
        <p:spPr/>
        <p:txBody>
          <a:bodyPr/>
          <a:lstStyle/>
          <a:p>
            <a:pPr algn="l">
              <a:lnSpc>
                <a:spcPts val="2100"/>
              </a:lnSpc>
              <a:spcBef>
                <a:spcPts val="975"/>
              </a:spcBef>
              <a:spcAft>
                <a:spcPts val="225"/>
              </a:spcAft>
              <a:buNone/>
            </a:pPr>
            <a:r>
              <a:rPr lang="en-US" b="1" i="0" dirty="0">
                <a:solidFill>
                  <a:srgbClr val="424242"/>
                </a:solidFill>
                <a:effectLst/>
                <a:latin typeface="Segoe Sans"/>
              </a:rPr>
              <a:t>🌟 </a:t>
            </a:r>
            <a:r>
              <a:rPr lang="en-US" b="1" i="0" dirty="0">
                <a:solidFill>
                  <a:srgbClr val="3E45C9"/>
                </a:solidFill>
                <a:effectLst/>
                <a:latin typeface="inherit"/>
                <a:hlinkClick r:id="rId3"/>
              </a:rPr>
              <a:t>The Women's Classical Caucus (WCC)</a:t>
            </a:r>
            <a:endParaRPr lang="en-US" b="1" i="0" dirty="0">
              <a:solidFill>
                <a:srgbClr val="424242"/>
              </a:solidFill>
              <a:effectLst/>
              <a:latin typeface="Segoe Sans"/>
            </a:endParaRPr>
          </a:p>
          <a:p>
            <a:pPr algn="l">
              <a:spcBef>
                <a:spcPts val="600"/>
              </a:spcBef>
              <a:spcAft>
                <a:spcPts val="300"/>
              </a:spcAft>
              <a:buNone/>
            </a:pPr>
            <a:endParaRPr lang="en-US" b="0" i="0" dirty="0">
              <a:solidFill>
                <a:srgbClr val="424242"/>
              </a:solidFill>
              <a:effectLst/>
              <a:latin typeface="Segoe Sans"/>
            </a:endParaRPr>
          </a:p>
          <a:p>
            <a:pPr algn="l">
              <a:lnSpc>
                <a:spcPts val="2100"/>
              </a:lnSpc>
              <a:spcBef>
                <a:spcPts val="975"/>
              </a:spcBef>
              <a:spcAft>
                <a:spcPts val="225"/>
              </a:spcAft>
              <a:buNone/>
            </a:pPr>
            <a:r>
              <a:rPr lang="en-US" b="1" i="0" dirty="0">
                <a:solidFill>
                  <a:srgbClr val="424242"/>
                </a:solidFill>
                <a:effectLst/>
                <a:latin typeface="Segoe Sans"/>
              </a:rPr>
              <a:t>📘 </a:t>
            </a:r>
            <a:r>
              <a:rPr lang="en-US" b="1" i="0" u="sng" dirty="0">
                <a:solidFill>
                  <a:srgbClr val="2E2E78"/>
                </a:solidFill>
                <a:effectLst/>
                <a:latin typeface="inherit"/>
                <a:hlinkClick r:id="rId4"/>
              </a:rPr>
              <a:t>Commission on the Status of Women – Avoiding Gender Bias in Reference Writing</a:t>
            </a:r>
            <a:endParaRPr lang="en-US" b="1" i="0" dirty="0">
              <a:solidFill>
                <a:srgbClr val="424242"/>
              </a:solidFill>
              <a:effectLst/>
              <a:latin typeface="Segoe Sans"/>
            </a:endParaRPr>
          </a:p>
          <a:p>
            <a:endParaRPr lang="en-US" dirty="0"/>
          </a:p>
        </p:txBody>
      </p:sp>
      <p:sp>
        <p:nvSpPr>
          <p:cNvPr id="4" name="Slide Number Placeholder 3">
            <a:extLst>
              <a:ext uri="{FF2B5EF4-FFF2-40B4-BE49-F238E27FC236}">
                <a16:creationId xmlns:a16="http://schemas.microsoft.com/office/drawing/2014/main" id="{DEE558EF-C578-A6BB-AC9A-4820BDD814A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5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6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2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10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543283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578557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990148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4483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643564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914537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102144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9097547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8431548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82823916"/>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5970399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916196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1/15/2026</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6745285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604513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371960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975641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1/15/2026</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894698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1/15/2026</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332640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6" name="Freeform 5">
            <a:extLst>
              <a:ext uri="{FF2B5EF4-FFF2-40B4-BE49-F238E27FC236}">
                <a16:creationId xmlns:a16="http://schemas.microsoft.com/office/drawing/2014/main" id="{8FA78D7D-BA01-49A6-FED6-7E6DD871B2E7}"/>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Object 1">
            <a:extLst>
              <a:ext uri="{FF2B5EF4-FFF2-40B4-BE49-F238E27FC236}">
                <a16:creationId xmlns:a16="http://schemas.microsoft.com/office/drawing/2014/main" id="{26CC04AE-E61F-6E2B-A8A7-6D9448D28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288792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1/15/2026</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17913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1/15/2026</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629074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1/15/2026</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434275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60EA64-D806-43AC-9DF2-F8C432F32B4C}" type="datetimeFigureOut">
              <a:rPr lang="en-US" smtClean="0"/>
              <a:t>1/15/2026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910119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03" r:id="rId21"/>
    <p:sldLayoutId id="2147483704" r:id="rId22"/>
    <p:sldLayoutId id="2147483705" r:id="rId23"/>
    <p:sldLayoutId id="2147483709" r:id="rId24"/>
    <p:sldLayoutId id="2147483649" r:id="rId25"/>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8.jpeg"/><Relationship Id="rId4" Type="http://schemas.openxmlformats.org/officeDocument/2006/relationships/hyperlink" Target="mailto:graduatefinance@trentu.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gradscholarshipreference@trentu.ca"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nserc-crsng.gc.ca/Students-Etudiants/PG-CS/cgrsm-besrm_eng.asp" TargetMode="External"/><Relationship Id="rId5" Type="http://schemas.openxmlformats.org/officeDocument/2006/relationships/hyperlink" Target="https://www.nserc-crsng.gc.ca/Students-Etudiants/PG-CS/cgrsd-besrd_eng.asp#a14" TargetMode="External"/><Relationship Id="rId4" Type="http://schemas.openxmlformats.org/officeDocument/2006/relationships/hyperlink" Target="https://www.trentu.ca/graduatestudies/sites/trentu.ca.graduatestudies/files/documents/!Academic%20Assessment%20Report%20(OGS%20-%20QEII-OGSST)%2026-27.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10"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11"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12"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13"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14"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16" name="Rectangle 15">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9"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20"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21"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22"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23"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24"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008315D2-7F57-AF2A-38D7-558098789073}"/>
              </a:ext>
            </a:extLst>
          </p:cNvPr>
          <p:cNvSpPr>
            <a:spLocks noGrp="1"/>
          </p:cNvSpPr>
          <p:nvPr>
            <p:ph type="title"/>
          </p:nvPr>
        </p:nvSpPr>
        <p:spPr>
          <a:xfrm>
            <a:off x="5448299" y="822960"/>
            <a:ext cx="6054723" cy="3173307"/>
          </a:xfrm>
          <a:prstGeom prst="flowChartDocument">
            <a:avLst/>
          </a:prstGeom>
        </p:spPr>
        <p:txBody>
          <a:bodyPr vert="horz" lIns="91440" tIns="45720" rIns="91440" bIns="45720" rtlCol="0" anchor="b" anchorCtr="1">
            <a:normAutofit fontScale="90000"/>
          </a:bodyPr>
          <a:lstStyle/>
          <a:p>
            <a:pPr algn="l">
              <a:lnSpc>
                <a:spcPct val="90000"/>
              </a:lnSpc>
            </a:pPr>
            <a:r>
              <a:rPr lang="en-US" sz="2400" dirty="0"/>
              <a:t> </a:t>
            </a:r>
            <a:br>
              <a:rPr lang="en-US" sz="2400" dirty="0"/>
            </a:br>
            <a:r>
              <a:rPr lang="en-US" sz="3100" b="1" dirty="0"/>
              <a:t>OGS &amp; QEII-OGSST </a:t>
            </a:r>
            <a:br>
              <a:rPr lang="en-US" sz="3100" b="1" dirty="0"/>
            </a:br>
            <a:r>
              <a:rPr lang="en-US" sz="3100" b="1" dirty="0"/>
              <a:t>Academic Assessment Reports</a:t>
            </a:r>
            <a:br>
              <a:rPr lang="en-US" sz="3100" b="1" dirty="0"/>
            </a:br>
            <a:r>
              <a:rPr lang="en-US" sz="3100" b="1" dirty="0"/>
              <a:t>&amp; </a:t>
            </a:r>
            <a:br>
              <a:rPr lang="en-US" sz="3100" b="1" dirty="0"/>
            </a:br>
            <a:r>
              <a:rPr lang="en-US" sz="3100" b="1" dirty="0"/>
              <a:t>Special Circumstances</a:t>
            </a:r>
            <a:br>
              <a:rPr lang="en-US" sz="3100" b="1" dirty="0"/>
            </a:br>
            <a:r>
              <a:rPr lang="en-US" sz="3100" b="1" dirty="0"/>
              <a:t>2026-27</a:t>
            </a:r>
          </a:p>
        </p:txBody>
      </p:sp>
      <p:pic>
        <p:nvPicPr>
          <p:cNvPr id="3" name="Picture 2">
            <a:extLst>
              <a:ext uri="{FF2B5EF4-FFF2-40B4-BE49-F238E27FC236}">
                <a16:creationId xmlns:a16="http://schemas.microsoft.com/office/drawing/2014/main" id="{7A99F936-8ECC-0B95-B278-BA11AAB7AD17}"/>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34214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65" name="Group 1064">
            <a:extLst>
              <a:ext uri="{FF2B5EF4-FFF2-40B4-BE49-F238E27FC236}">
                <a16:creationId xmlns:a16="http://schemas.microsoft.com/office/drawing/2014/main" id="{7849537D-1221-4438-B909-C42F4F6FA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66" name="Freeform 6">
              <a:extLst>
                <a:ext uri="{FF2B5EF4-FFF2-40B4-BE49-F238E27FC236}">
                  <a16:creationId xmlns:a16="http://schemas.microsoft.com/office/drawing/2014/main" id="{B9369139-A1D9-468A-8DE6-63CDED36E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067" name="Freeform 7">
              <a:extLst>
                <a:ext uri="{FF2B5EF4-FFF2-40B4-BE49-F238E27FC236}">
                  <a16:creationId xmlns:a16="http://schemas.microsoft.com/office/drawing/2014/main" id="{DE444BBB-1B72-4F5F-AAA3-42E36F8B9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68" name="Freeform 8">
              <a:extLst>
                <a:ext uri="{FF2B5EF4-FFF2-40B4-BE49-F238E27FC236}">
                  <a16:creationId xmlns:a16="http://schemas.microsoft.com/office/drawing/2014/main" id="{62D52ECB-5FA4-4A10-A562-65C5F483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069" name="Freeform 9">
              <a:extLst>
                <a:ext uri="{FF2B5EF4-FFF2-40B4-BE49-F238E27FC236}">
                  <a16:creationId xmlns:a16="http://schemas.microsoft.com/office/drawing/2014/main" id="{C93506B6-1284-4F4C-84BE-00B492E8A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070" name="Freeform 10">
              <a:extLst>
                <a:ext uri="{FF2B5EF4-FFF2-40B4-BE49-F238E27FC236}">
                  <a16:creationId xmlns:a16="http://schemas.microsoft.com/office/drawing/2014/main" id="{7AAC1053-70BF-4F74-BC7F-4A85455D4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071" name="Freeform 11">
              <a:extLst>
                <a:ext uri="{FF2B5EF4-FFF2-40B4-BE49-F238E27FC236}">
                  <a16:creationId xmlns:a16="http://schemas.microsoft.com/office/drawing/2014/main" id="{02052C87-1A5D-4DD3-96E3-7FBB1B2C8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useBgFill="1">
        <p:nvSpPr>
          <p:cNvPr id="1073" name="Rectangle 1072">
            <a:extLst>
              <a:ext uri="{FF2B5EF4-FFF2-40B4-BE49-F238E27FC236}">
                <a16:creationId xmlns:a16="http://schemas.microsoft.com/office/drawing/2014/main" id="{85125C52-7706-4FD7-B255-8A148ACB9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5" name="Group 1074">
            <a:extLst>
              <a:ext uri="{FF2B5EF4-FFF2-40B4-BE49-F238E27FC236}">
                <a16:creationId xmlns:a16="http://schemas.microsoft.com/office/drawing/2014/main" id="{85F8FC2D-4ACC-4377-88B5-64863EBC9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076" name="Freeform 6">
              <a:extLst>
                <a:ext uri="{FF2B5EF4-FFF2-40B4-BE49-F238E27FC236}">
                  <a16:creationId xmlns:a16="http://schemas.microsoft.com/office/drawing/2014/main" id="{52595676-43DB-4019-B10C-5BD9413E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077" name="Freeform 7">
              <a:extLst>
                <a:ext uri="{FF2B5EF4-FFF2-40B4-BE49-F238E27FC236}">
                  <a16:creationId xmlns:a16="http://schemas.microsoft.com/office/drawing/2014/main" id="{3810FDE1-F53F-4C2B-9357-257C9593E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78" name="Freeform 8">
              <a:extLst>
                <a:ext uri="{FF2B5EF4-FFF2-40B4-BE49-F238E27FC236}">
                  <a16:creationId xmlns:a16="http://schemas.microsoft.com/office/drawing/2014/main" id="{DE5DA9C7-E7C4-43BA-9D85-C011A9BAE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079" name="Freeform 9">
              <a:extLst>
                <a:ext uri="{FF2B5EF4-FFF2-40B4-BE49-F238E27FC236}">
                  <a16:creationId xmlns:a16="http://schemas.microsoft.com/office/drawing/2014/main" id="{2185CF5B-97D1-429C-A5BA-0438A0C5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080" name="Freeform 10">
              <a:extLst>
                <a:ext uri="{FF2B5EF4-FFF2-40B4-BE49-F238E27FC236}">
                  <a16:creationId xmlns:a16="http://schemas.microsoft.com/office/drawing/2014/main" id="{950E5E44-EC41-4C69-BF1A-253CBE0D1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081" name="Freeform 11">
              <a:extLst>
                <a:ext uri="{FF2B5EF4-FFF2-40B4-BE49-F238E27FC236}">
                  <a16:creationId xmlns:a16="http://schemas.microsoft.com/office/drawing/2014/main" id="{297DE09D-82FE-44E9-9245-2B6D536C13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4056062" y="388137"/>
            <a:ext cx="7446961" cy="970280"/>
          </a:xfrm>
        </p:spPr>
        <p:txBody>
          <a:bodyPr vert="horz" lIns="91440" tIns="45720" rIns="91440" bIns="45720" rtlCol="0" anchor="ctr">
            <a:normAutofit/>
          </a:bodyPr>
          <a:lstStyle/>
          <a:p>
            <a:r>
              <a:rPr lang="en-US" sz="3200" dirty="0"/>
              <a:t>Special Circumstances: What to consider</a:t>
            </a:r>
          </a:p>
        </p:txBody>
      </p:sp>
      <p:pic>
        <p:nvPicPr>
          <p:cNvPr id="1030" name="Picture 6" descr="A silhouette of a person on a swing at sunset">
            <a:extLst>
              <a:ext uri="{FF2B5EF4-FFF2-40B4-BE49-F238E27FC236}">
                <a16:creationId xmlns:a16="http://schemas.microsoft.com/office/drawing/2014/main" id="{41B3A024-0AD9-E953-4593-736DFDADB179}"/>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b="-4"/>
          <a:stretch>
            <a:fillRect/>
          </a:stretch>
        </p:blipFill>
        <p:spPr bwMode="auto">
          <a:xfrm>
            <a:off x="20" y="1"/>
            <a:ext cx="3175466" cy="1746553"/>
          </a:xfrm>
          <a:custGeom>
            <a:avLst/>
            <a:gdLst/>
            <a:ahLst/>
            <a:cxnLst/>
            <a:rect l="l" t="t" r="r" b="b"/>
            <a:pathLst>
              <a:path w="3175486" h="1746553">
                <a:moveTo>
                  <a:pt x="0" y="0"/>
                </a:moveTo>
                <a:lnTo>
                  <a:pt x="3175486" y="0"/>
                </a:lnTo>
                <a:lnTo>
                  <a:pt x="2881046" y="1746553"/>
                </a:lnTo>
                <a:lnTo>
                  <a:pt x="0" y="1260188"/>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BEB12E-B824-12BD-8C05-5C317B8841AE}"/>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r="-6" b="-6"/>
          <a:stretch>
            <a:fillRect/>
          </a:stretch>
        </p:blipFill>
        <p:spPr>
          <a:xfrm>
            <a:off x="1" y="1260552"/>
            <a:ext cx="2880987" cy="2231739"/>
          </a:xfrm>
          <a:custGeom>
            <a:avLst/>
            <a:gdLst/>
            <a:ahLst/>
            <a:cxnLst/>
            <a:rect l="l" t="t" r="r" b="b"/>
            <a:pathLst>
              <a:path w="2880987" h="2231739">
                <a:moveTo>
                  <a:pt x="0" y="0"/>
                </a:moveTo>
                <a:lnTo>
                  <a:pt x="2880987" y="486355"/>
                </a:lnTo>
                <a:lnTo>
                  <a:pt x="2586744" y="2231739"/>
                </a:lnTo>
                <a:lnTo>
                  <a:pt x="0" y="1795057"/>
                </a:lnTo>
                <a:close/>
              </a:path>
            </a:pathLst>
          </a:custGeom>
          <a:ln w="38100">
            <a:noFill/>
          </a:ln>
          <a:effectLst/>
        </p:spPr>
      </p:pic>
      <p:cxnSp>
        <p:nvCxnSpPr>
          <p:cNvPr id="1083" name="Straight Connector 1082">
            <a:extLst>
              <a:ext uri="{FF2B5EF4-FFF2-40B4-BE49-F238E27FC236}">
                <a16:creationId xmlns:a16="http://schemas.microsoft.com/office/drawing/2014/main" id="{378B3870-3745-455D-BA39-2AEA538F1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260552"/>
            <a:ext cx="2881045" cy="48600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4" descr="A person holding a baby">
            <a:extLst>
              <a:ext uri="{FF2B5EF4-FFF2-40B4-BE49-F238E27FC236}">
                <a16:creationId xmlns:a16="http://schemas.microsoft.com/office/drawing/2014/main" id="{53744E12-B3F9-5707-C05D-A50DE24ABCBD}"/>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0" y="3055632"/>
            <a:ext cx="2586720" cy="2190319"/>
          </a:xfrm>
          <a:custGeom>
            <a:avLst/>
            <a:gdLst/>
            <a:ahLst/>
            <a:cxnLst/>
            <a:rect l="l" t="t" r="r" b="b"/>
            <a:pathLst>
              <a:path w="2586740" h="2190319">
                <a:moveTo>
                  <a:pt x="0" y="0"/>
                </a:moveTo>
                <a:lnTo>
                  <a:pt x="2586740" y="436681"/>
                </a:lnTo>
                <a:lnTo>
                  <a:pt x="2294818" y="2168301"/>
                </a:lnTo>
                <a:lnTo>
                  <a:pt x="2310547" y="2190319"/>
                </a:lnTo>
                <a:lnTo>
                  <a:pt x="0" y="1846332"/>
                </a:lnTo>
                <a:close/>
              </a:path>
            </a:pathLst>
          </a:custGeom>
          <a:noFill/>
          <a:ln w="38100">
            <a:noFill/>
          </a:ln>
          <a:effectLst/>
          <a:extLst>
            <a:ext uri="{909E8E84-426E-40DD-AFC4-6F175D3DCCD1}">
              <a14:hiddenFill xmlns:a14="http://schemas.microsoft.com/office/drawing/2010/main">
                <a:solidFill>
                  <a:srgbClr val="FFFFFF"/>
                </a:solidFill>
              </a14:hiddenFill>
            </a:ext>
          </a:extLst>
        </p:spPr>
      </p:pic>
      <p:cxnSp>
        <p:nvCxnSpPr>
          <p:cNvPr id="1085" name="Straight Connector 1084">
            <a:extLst>
              <a:ext uri="{FF2B5EF4-FFF2-40B4-BE49-F238E27FC236}">
                <a16:creationId xmlns:a16="http://schemas.microsoft.com/office/drawing/2014/main" id="{5BD0B160-96F0-4959-BFD9-8950B5FD45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055632"/>
            <a:ext cx="2586745" cy="43665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26" name="Picture 2" descr="Nurse holding patient's hand">
            <a:extLst>
              <a:ext uri="{FF2B5EF4-FFF2-40B4-BE49-F238E27FC236}">
                <a16:creationId xmlns:a16="http://schemas.microsoft.com/office/drawing/2014/main" id="{A385EA68-05DC-3944-7E8F-53EBF43CD2C2}"/>
              </a:ext>
            </a:extLst>
          </p:cNvPr>
          <p:cNvPicPr>
            <a:picLocks noGrp="1" noChangeAspect="1" noChangeArrowheads="1"/>
          </p:cNvPicPr>
          <p:nvPr>
            <p:ph type="pic" idx="1"/>
          </p:nvPr>
        </p:nvPicPr>
        <p:blipFill>
          <a:blip r:embed="rId7" cstate="hqprint">
            <a:extLst>
              <a:ext uri="{28A0092B-C50C-407E-A947-70E740481C1C}">
                <a14:useLocalDpi xmlns:a14="http://schemas.microsoft.com/office/drawing/2010/main"/>
              </a:ext>
            </a:extLst>
          </a:blip>
          <a:srcRect/>
          <a:stretch>
            <a:fillRect/>
          </a:stretch>
        </p:blipFill>
        <p:spPr bwMode="auto">
          <a:xfrm>
            <a:off x="20" y="4901964"/>
            <a:ext cx="3459143" cy="1956037"/>
          </a:xfrm>
          <a:custGeom>
            <a:avLst/>
            <a:gdLst/>
            <a:ahLst/>
            <a:cxnLst/>
            <a:rect l="l" t="t" r="r" b="b"/>
            <a:pathLst>
              <a:path w="3459163" h="1956037">
                <a:moveTo>
                  <a:pt x="0" y="0"/>
                </a:moveTo>
                <a:lnTo>
                  <a:pt x="2310547" y="343987"/>
                </a:lnTo>
                <a:lnTo>
                  <a:pt x="3459163" y="1951804"/>
                </a:lnTo>
                <a:lnTo>
                  <a:pt x="0" y="1956037"/>
                </a:lnTo>
                <a:close/>
              </a:path>
            </a:pathLst>
          </a:custGeom>
          <a:noFill/>
          <a:ln w="38100">
            <a:noFill/>
          </a:ln>
          <a:effectLst/>
          <a:extLst>
            <a:ext uri="{909E8E84-426E-40DD-AFC4-6F175D3DCCD1}">
              <a14:hiddenFill xmlns:a14="http://schemas.microsoft.com/office/drawing/2010/main">
                <a:solidFill>
                  <a:srgbClr val="FFFFFF"/>
                </a:solidFill>
              </a14:hiddenFill>
            </a:ext>
          </a:extLst>
        </p:spPr>
      </p:pic>
      <p:cxnSp>
        <p:nvCxnSpPr>
          <p:cNvPr id="1087" name="Straight Connector 1086">
            <a:extLst>
              <a:ext uri="{FF2B5EF4-FFF2-40B4-BE49-F238E27FC236}">
                <a16:creationId xmlns:a16="http://schemas.microsoft.com/office/drawing/2014/main" id="{1C76BC0F-67E4-4837-B593-566CB3CA7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901964"/>
            <a:ext cx="2294818" cy="32196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4056062" y="1746555"/>
            <a:ext cx="7446961" cy="4197045"/>
          </a:xfrm>
        </p:spPr>
        <p:txBody>
          <a:bodyPr vert="horz" lIns="91440" tIns="45720" rIns="91440" bIns="45720" rtlCol="0" anchor="ctr" anchorCtr="0">
            <a:normAutofit fontScale="92500" lnSpcReduction="10000"/>
          </a:bodyPr>
          <a:lstStyle/>
          <a:p>
            <a:pPr algn="l"/>
            <a:r>
              <a:rPr lang="en-US" dirty="0"/>
              <a:t>Tri Council applications asks their selection committees </a:t>
            </a:r>
            <a:r>
              <a:rPr lang="en-US" b="1" dirty="0"/>
              <a:t>to consider special circumstances </a:t>
            </a:r>
            <a:r>
              <a:rPr lang="en-US" dirty="0"/>
              <a:t>that could have affected applicants’ research, professional career, record of academic or research achievement, or completion of degrees. </a:t>
            </a:r>
          </a:p>
          <a:p>
            <a:pPr algn="l"/>
            <a:r>
              <a:rPr lang="en-US" dirty="0"/>
              <a:t>Relevant circumstances </a:t>
            </a:r>
            <a:r>
              <a:rPr lang="en-US" b="1" dirty="0"/>
              <a:t>could include:</a:t>
            </a:r>
          </a:p>
          <a:p>
            <a:pPr marL="285750" indent="-285750" algn="l">
              <a:buFont typeface="Arial" panose="020B0604020202020204" pitchFamily="34" charset="0"/>
              <a:buChar char="•"/>
            </a:pPr>
            <a:r>
              <a:rPr lang="en-US" b="1" dirty="0"/>
              <a:t> </a:t>
            </a:r>
            <a:r>
              <a:rPr lang="en-US" dirty="0"/>
              <a:t>administrative responsibilities, </a:t>
            </a:r>
          </a:p>
          <a:p>
            <a:pPr marL="285750" indent="-285750" algn="l">
              <a:buFont typeface="Arial" panose="020B0604020202020204" pitchFamily="34" charset="0"/>
              <a:buChar char="•"/>
            </a:pPr>
            <a:r>
              <a:rPr lang="en-US" dirty="0"/>
              <a:t>maternity/parental leave, </a:t>
            </a:r>
          </a:p>
          <a:p>
            <a:pPr marL="285750" indent="-285750" algn="l">
              <a:buFont typeface="Arial" panose="020B0604020202020204" pitchFamily="34" charset="0"/>
              <a:buChar char="•"/>
            </a:pPr>
            <a:r>
              <a:rPr lang="en-US" dirty="0"/>
              <a:t>child rearing, </a:t>
            </a:r>
          </a:p>
          <a:p>
            <a:pPr marL="285750" indent="-285750" algn="l">
              <a:buFont typeface="Arial" panose="020B0604020202020204" pitchFamily="34" charset="0"/>
              <a:buChar char="•"/>
            </a:pPr>
            <a:r>
              <a:rPr lang="en-US" dirty="0"/>
              <a:t>illness, disability, </a:t>
            </a:r>
          </a:p>
          <a:p>
            <a:pPr marL="285750" indent="-285750" algn="l">
              <a:buFont typeface="Arial" panose="020B0604020202020204" pitchFamily="34" charset="0"/>
              <a:buChar char="•"/>
            </a:pPr>
            <a:r>
              <a:rPr lang="en-US" dirty="0"/>
              <a:t>cultural or community responsibilities, </a:t>
            </a:r>
          </a:p>
          <a:p>
            <a:pPr marL="285750" indent="-285750" algn="l">
              <a:buFont typeface="Arial" panose="020B0604020202020204" pitchFamily="34" charset="0"/>
              <a:buChar char="•"/>
            </a:pPr>
            <a:r>
              <a:rPr lang="en-US" dirty="0"/>
              <a:t>socio-economic context, </a:t>
            </a:r>
          </a:p>
          <a:p>
            <a:pPr marL="285750" indent="-285750" algn="l">
              <a:buFont typeface="Arial" panose="020B0604020202020204" pitchFamily="34" charset="0"/>
              <a:buChar char="•"/>
            </a:pPr>
            <a:r>
              <a:rPr lang="en-US" dirty="0"/>
              <a:t>family responsibilities, trauma and loss, </a:t>
            </a:r>
          </a:p>
          <a:p>
            <a:pPr marL="285750" indent="-285750" algn="l">
              <a:buFont typeface="Arial" panose="020B0604020202020204" pitchFamily="34" charset="0"/>
              <a:buChar char="•"/>
            </a:pPr>
            <a:r>
              <a:rPr lang="en-US" dirty="0"/>
              <a:t>the COVID-19 pandemic, or other applicable circumstances.</a:t>
            </a:r>
          </a:p>
        </p:txBody>
      </p:sp>
    </p:spTree>
    <p:extLst>
      <p:ext uri="{BB962C8B-B14F-4D97-AF65-F5344CB8AC3E}">
        <p14:creationId xmlns:p14="http://schemas.microsoft.com/office/powerpoint/2010/main" val="196578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4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4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4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4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4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useBgFill="1">
        <p:nvSpPr>
          <p:cNvPr id="46" name="Rectangle 45">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49"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4" cstate="hqprint">
                <a:duotone>
                  <a:schemeClr val="bg2">
                    <a:shade val="76000"/>
                    <a:satMod val="180000"/>
                  </a:schemeClr>
                  <a:schemeClr val="bg2">
                    <a:tint val="80000"/>
                    <a:satMod val="120000"/>
                    <a:lumMod val="18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5" cstate="hqprint">
                <a:duotone>
                  <a:schemeClr val="bg2">
                    <a:shade val="76000"/>
                    <a:satMod val="180000"/>
                  </a:schemeClr>
                  <a:schemeClr val="bg2">
                    <a:tint val="80000"/>
                    <a:satMod val="120000"/>
                    <a:lumMod val="18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53"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54"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55"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56"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57"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58"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4000499" y="365707"/>
            <a:ext cx="7345891" cy="1112520"/>
          </a:xfrm>
        </p:spPr>
        <p:txBody>
          <a:bodyPr vert="horz" lIns="91440" tIns="45720" rIns="91440" bIns="45720" rtlCol="0" anchor="ctr">
            <a:normAutofit/>
          </a:bodyPr>
          <a:lstStyle/>
          <a:p>
            <a:pPr>
              <a:lnSpc>
                <a:spcPct val="90000"/>
              </a:lnSpc>
            </a:pPr>
            <a:r>
              <a:rPr lang="en-US" sz="3100" dirty="0"/>
              <a:t>Details to include within Special Circumstances Section of your Application</a:t>
            </a:r>
          </a:p>
        </p:txBody>
      </p:sp>
      <p:pic>
        <p:nvPicPr>
          <p:cNvPr id="59" name="Picture 58">
            <a:extLst>
              <a:ext uri="{FF2B5EF4-FFF2-40B4-BE49-F238E27FC236}">
                <a16:creationId xmlns:a16="http://schemas.microsoft.com/office/drawing/2014/main" id="{B85066B0-6424-5C12-634E-73E8497F9511}"/>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7" name="Text Placeholder 6">
            <a:extLst>
              <a:ext uri="{FF2B5EF4-FFF2-40B4-BE49-F238E27FC236}">
                <a16:creationId xmlns:a16="http://schemas.microsoft.com/office/drawing/2014/main" id="{488F6394-786C-5C79-1DBE-C98788568737}"/>
              </a:ext>
            </a:extLst>
          </p:cNvPr>
          <p:cNvSpPr>
            <a:spLocks/>
          </p:cNvSpPr>
          <p:nvPr/>
        </p:nvSpPr>
        <p:spPr>
          <a:xfrm>
            <a:off x="3843866" y="2048933"/>
            <a:ext cx="7890933" cy="3742267"/>
          </a:xfrm>
          <a:prstGeom prst="rect">
            <a:avLst/>
          </a:prstGeom>
        </p:spPr>
        <p:txBody>
          <a:bodyPr vert="horz" lIns="91440" tIns="45720" rIns="91440" bIns="45720" rtlCol="0" anchor="ctr">
            <a:normAutofit/>
          </a:bodyPr>
          <a:lstStyle/>
          <a:p>
            <a:pPr marL="0" marR="0" lvl="0" indent="0" fontAlgn="auto">
              <a:lnSpc>
                <a:spcPct val="90000"/>
              </a:lnSpc>
              <a:spcBef>
                <a:spcPct val="20000"/>
              </a:spcBef>
              <a:spcAft>
                <a:spcPts val="600"/>
              </a:spcAft>
              <a:buClr>
                <a:schemeClr val="accent1">
                  <a:lumMod val="75000"/>
                </a:schemeClr>
              </a:buClr>
              <a:buSzPct val="145000"/>
              <a:tabLst/>
              <a:defRPr/>
            </a:pPr>
            <a:r>
              <a:rPr kumimoji="0" lang="en-US" sz="1600" b="1" i="0" u="none" strike="noStrike" spc="0" normalizeH="0" baseline="0" noProof="0" dirty="0">
                <a:ln>
                  <a:noFill/>
                </a:ln>
                <a:uLnTx/>
                <a:uFillTx/>
              </a:rPr>
              <a:t>The </a:t>
            </a:r>
            <a:r>
              <a:rPr kumimoji="0" lang="en-US" sz="1600" b="1" i="1" u="none" strike="noStrike" spc="0" normalizeH="0" baseline="0" noProof="0" dirty="0">
                <a:ln>
                  <a:noFill/>
                </a:ln>
                <a:uLnTx/>
                <a:uFillTx/>
              </a:rPr>
              <a:t>Special circumstances</a:t>
            </a:r>
            <a:r>
              <a:rPr kumimoji="0" lang="en-US" sz="1600" b="1" i="0" u="none" strike="noStrike" spc="0" normalizeH="0" baseline="0" noProof="0" dirty="0">
                <a:ln>
                  <a:noFill/>
                </a:ln>
                <a:uLnTx/>
                <a:uFillTx/>
              </a:rPr>
              <a:t> section should include the following information as needed:</a:t>
            </a:r>
          </a:p>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The </a:t>
            </a:r>
            <a:r>
              <a:rPr kumimoji="0" lang="en-US" sz="1600" b="1" i="0" u="none" strike="noStrike" spc="0" normalizeH="0" baseline="0" noProof="0" dirty="0">
                <a:ln>
                  <a:noFill/>
                </a:ln>
                <a:uLnTx/>
                <a:uFillTx/>
              </a:rPr>
              <a:t>duration</a:t>
            </a:r>
            <a:r>
              <a:rPr kumimoji="0" lang="en-US" sz="1600" b="0" i="0" u="none" strike="noStrike" spc="0" normalizeH="0" baseline="0" noProof="0" dirty="0">
                <a:ln>
                  <a:noFill/>
                </a:ln>
                <a:uLnTx/>
                <a:uFillTx/>
              </a:rPr>
              <a:t> of the delay/interruption and, if applicable, a percentage of reduction in workload.</a:t>
            </a:r>
          </a:p>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A clear description of its </a:t>
            </a:r>
            <a:r>
              <a:rPr kumimoji="0" lang="en-US" sz="1600" b="1" i="0" u="none" strike="noStrike" spc="0" normalizeH="0" baseline="0" noProof="0" dirty="0">
                <a:ln>
                  <a:noFill/>
                </a:ln>
                <a:uLnTx/>
                <a:uFillTx/>
              </a:rPr>
              <a:t>impact</a:t>
            </a:r>
            <a:r>
              <a:rPr kumimoji="0" lang="en-US" sz="1600" b="0" i="0" u="none" strike="noStrike" spc="0" normalizeH="0" baseline="0" noProof="0" dirty="0">
                <a:ln>
                  <a:noFill/>
                </a:ln>
                <a:uLnTx/>
                <a:uFillTx/>
              </a:rPr>
              <a:t> including, if relevant, the type of research contribution impacted (for example, publications, data collection, presentations, etc.).</a:t>
            </a:r>
          </a:p>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For delays related to the COVID-19 pandemic, specify the impacts and how they relate to your particular circumstances (for example, lab access, equipment delays, family responsibilities, etc.). Explain what you did to adjust or compensate in response to these impacts. </a:t>
            </a:r>
          </a:p>
          <a:p>
            <a:pPr marL="0" marR="0" lvl="0" indent="0" fontAlgn="auto">
              <a:lnSpc>
                <a:spcPct val="90000"/>
              </a:lnSpc>
              <a:spcBef>
                <a:spcPct val="20000"/>
              </a:spcBef>
              <a:spcAft>
                <a:spcPts val="600"/>
              </a:spcAft>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The review committee members are asked to recognize delays and assess the quality of your performance and productivity during your active period (that is, excluding the period of special circumstances). </a:t>
            </a:r>
          </a:p>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500" b="0" i="0" u="none" strike="noStrike" spc="0" normalizeH="0" baseline="0" noProof="0" dirty="0">
              <a:ln>
                <a:noFill/>
              </a:ln>
              <a:uLnTx/>
              <a:uFillTx/>
            </a:endParaRPr>
          </a:p>
        </p:txBody>
      </p:sp>
    </p:spTree>
    <p:extLst>
      <p:ext uri="{BB962C8B-B14F-4D97-AF65-F5344CB8AC3E}">
        <p14:creationId xmlns:p14="http://schemas.microsoft.com/office/powerpoint/2010/main" val="359155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90" name="Group 3089">
            <a:extLst>
              <a:ext uri="{FF2B5EF4-FFF2-40B4-BE49-F238E27FC236}">
                <a16:creationId xmlns:a16="http://schemas.microsoft.com/office/drawing/2014/main" id="{1C78354C-C1EB-4317-9DC2-7A4AE1F13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91" name="Freeform 6">
              <a:extLst>
                <a:ext uri="{FF2B5EF4-FFF2-40B4-BE49-F238E27FC236}">
                  <a16:creationId xmlns:a16="http://schemas.microsoft.com/office/drawing/2014/main" id="{B7F3000C-E62F-41EF-B26C-43740EDE1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3092" name="Freeform 7">
              <a:extLst>
                <a:ext uri="{FF2B5EF4-FFF2-40B4-BE49-F238E27FC236}">
                  <a16:creationId xmlns:a16="http://schemas.microsoft.com/office/drawing/2014/main" id="{8B8C31FF-E28B-4902-9070-E4ED1395D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3093" name="Freeform 8">
              <a:extLst>
                <a:ext uri="{FF2B5EF4-FFF2-40B4-BE49-F238E27FC236}">
                  <a16:creationId xmlns:a16="http://schemas.microsoft.com/office/drawing/2014/main" id="{168F2688-1110-4BC0-9AAC-10D74DE36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3094" name="Freeform 9">
              <a:extLst>
                <a:ext uri="{FF2B5EF4-FFF2-40B4-BE49-F238E27FC236}">
                  <a16:creationId xmlns:a16="http://schemas.microsoft.com/office/drawing/2014/main" id="{5CD49FE9-A25C-4E16-8AEA-68DD419A5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3095" name="Freeform 10">
              <a:extLst>
                <a:ext uri="{FF2B5EF4-FFF2-40B4-BE49-F238E27FC236}">
                  <a16:creationId xmlns:a16="http://schemas.microsoft.com/office/drawing/2014/main" id="{14F1D10A-5169-4727-8DC0-69AF6E62F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3096" name="Freeform 11">
              <a:extLst>
                <a:ext uri="{FF2B5EF4-FFF2-40B4-BE49-F238E27FC236}">
                  <a16:creationId xmlns:a16="http://schemas.microsoft.com/office/drawing/2014/main" id="{CDEAD526-E7EB-4732-B1B5-8A4AE74FC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299C7F81-3623-C4CB-2665-201BAD29890B}"/>
              </a:ext>
            </a:extLst>
          </p:cNvPr>
          <p:cNvSpPr>
            <a:spLocks noGrp="1"/>
          </p:cNvSpPr>
          <p:nvPr>
            <p:ph type="title"/>
          </p:nvPr>
        </p:nvSpPr>
        <p:spPr>
          <a:xfrm>
            <a:off x="2185416" y="310896"/>
            <a:ext cx="4083304" cy="904241"/>
          </a:xfrm>
        </p:spPr>
        <p:txBody>
          <a:bodyPr vert="horz" lIns="91440" tIns="45720" rIns="91440" bIns="45720" rtlCol="0" anchor="ctr">
            <a:normAutofit/>
          </a:bodyPr>
          <a:lstStyle/>
          <a:p>
            <a:r>
              <a:rPr lang="en-US" sz="4000" dirty="0"/>
              <a:t>Writing Tips</a:t>
            </a:r>
          </a:p>
        </p:txBody>
      </p:sp>
      <p:sp>
        <p:nvSpPr>
          <p:cNvPr id="3" name="Content Placeholder 2">
            <a:extLst>
              <a:ext uri="{FF2B5EF4-FFF2-40B4-BE49-F238E27FC236}">
                <a16:creationId xmlns:a16="http://schemas.microsoft.com/office/drawing/2014/main" id="{DEFE70D8-5F0E-7937-FE6C-5B44F1358CD9}"/>
              </a:ext>
            </a:extLst>
          </p:cNvPr>
          <p:cNvSpPr>
            <a:spLocks noGrp="1"/>
          </p:cNvSpPr>
          <p:nvPr>
            <p:ph idx="1"/>
          </p:nvPr>
        </p:nvSpPr>
        <p:spPr>
          <a:xfrm>
            <a:off x="1484310" y="1224662"/>
            <a:ext cx="7538410" cy="4609210"/>
          </a:xfrm>
        </p:spPr>
        <p:txBody>
          <a:bodyPr vert="horz" lIns="91440" tIns="45720" rIns="91440" bIns="45720" rtlCol="0" anchor="ctr">
            <a:normAutofit fontScale="32500" lnSpcReduction="20000"/>
          </a:bodyPr>
          <a:lstStyle/>
          <a:p>
            <a:pPr marL="0" indent="0">
              <a:lnSpc>
                <a:spcPct val="120000"/>
              </a:lnSpc>
              <a:spcBef>
                <a:spcPts val="0"/>
              </a:spcBef>
              <a:spcAft>
                <a:spcPts val="0"/>
              </a:spcAft>
              <a:buNone/>
            </a:pPr>
            <a:r>
              <a:rPr lang="en-US" sz="4300" b="1" i="0" dirty="0"/>
              <a:t>Be Brief, Honest, and Respectful</a:t>
            </a:r>
            <a:endParaRPr lang="en-US" sz="4300" b="0" i="0" dirty="0"/>
          </a:p>
          <a:p>
            <a:pPr marL="228600" lvl="1" indent="0">
              <a:lnSpc>
                <a:spcPct val="120000"/>
              </a:lnSpc>
              <a:spcBef>
                <a:spcPts val="0"/>
              </a:spcBef>
              <a:spcAft>
                <a:spcPts val="0"/>
              </a:spcAft>
            </a:pPr>
            <a:r>
              <a:rPr lang="en-US" sz="4300" b="0" i="0" dirty="0"/>
              <a:t>Share only what is necessary to provide context. Avoid overly emotional language—focus on clarity and sincerity.</a:t>
            </a:r>
          </a:p>
          <a:p>
            <a:pPr marL="0" indent="0">
              <a:lnSpc>
                <a:spcPct val="120000"/>
              </a:lnSpc>
              <a:spcBef>
                <a:spcPts val="0"/>
              </a:spcBef>
              <a:spcAft>
                <a:spcPts val="0"/>
              </a:spcAft>
              <a:buNone/>
            </a:pPr>
            <a:r>
              <a:rPr lang="en-US" sz="4300" b="1" i="0" dirty="0"/>
              <a:t>Stay Factual and Concise</a:t>
            </a:r>
            <a:endParaRPr lang="en-US" sz="4300" b="0" i="0" dirty="0"/>
          </a:p>
          <a:p>
            <a:pPr marL="228600" lvl="1" indent="0">
              <a:lnSpc>
                <a:spcPct val="120000"/>
              </a:lnSpc>
              <a:spcBef>
                <a:spcPts val="0"/>
              </a:spcBef>
              <a:spcAft>
                <a:spcPts val="0"/>
              </a:spcAft>
            </a:pPr>
            <a:r>
              <a:rPr lang="en-US" sz="4300" b="0" i="0" dirty="0"/>
              <a:t>Describe the situation using objective language. Include dates or timeframes if relevant and avoid speculation or exaggeration.</a:t>
            </a:r>
          </a:p>
          <a:p>
            <a:pPr marL="0" indent="0">
              <a:lnSpc>
                <a:spcPct val="120000"/>
              </a:lnSpc>
              <a:spcBef>
                <a:spcPts val="0"/>
              </a:spcBef>
              <a:spcAft>
                <a:spcPts val="0"/>
              </a:spcAft>
              <a:buNone/>
            </a:pPr>
            <a:r>
              <a:rPr lang="en-US" sz="4300" b="1" i="0" dirty="0"/>
              <a:t>Review Your Full Application for Gaps</a:t>
            </a:r>
            <a:endParaRPr lang="en-US" sz="4300" b="0" i="0" dirty="0"/>
          </a:p>
          <a:p>
            <a:pPr marL="228600" lvl="1" indent="0">
              <a:lnSpc>
                <a:spcPct val="120000"/>
              </a:lnSpc>
              <a:spcBef>
                <a:spcPts val="0"/>
              </a:spcBef>
              <a:spcAft>
                <a:spcPts val="0"/>
              </a:spcAft>
            </a:pPr>
            <a:r>
              <a:rPr lang="en-US" sz="4300" b="0" i="0" dirty="0"/>
              <a:t>Consider whether your transcripts, CV, or research proposal leave questions that this section can help clarify for adjudication committee members.</a:t>
            </a:r>
          </a:p>
          <a:p>
            <a:pPr marL="0" indent="0">
              <a:lnSpc>
                <a:spcPct val="120000"/>
              </a:lnSpc>
              <a:spcBef>
                <a:spcPts val="0"/>
              </a:spcBef>
              <a:spcAft>
                <a:spcPts val="0"/>
              </a:spcAft>
              <a:buNone/>
            </a:pPr>
            <a:r>
              <a:rPr lang="en-US" sz="4300" b="1" i="0" dirty="0"/>
              <a:t>Connect Circumstances to Your Academic Journey</a:t>
            </a:r>
            <a:endParaRPr lang="en-US" sz="4300" b="0" i="0" dirty="0"/>
          </a:p>
          <a:p>
            <a:pPr marL="228600" lvl="1" indent="0">
              <a:lnSpc>
                <a:spcPct val="120000"/>
              </a:lnSpc>
              <a:spcBef>
                <a:spcPts val="0"/>
              </a:spcBef>
              <a:spcAft>
                <a:spcPts val="0"/>
              </a:spcAft>
            </a:pPr>
            <a:r>
              <a:rPr lang="en-US" sz="4300" b="0" i="0" dirty="0"/>
              <a:t>Explain how the situation may have impacted your academic performance, research progress, or professional development.</a:t>
            </a:r>
          </a:p>
          <a:p>
            <a:pPr marL="0" indent="0">
              <a:lnSpc>
                <a:spcPct val="120000"/>
              </a:lnSpc>
              <a:spcBef>
                <a:spcPts val="0"/>
              </a:spcBef>
              <a:spcAft>
                <a:spcPts val="0"/>
              </a:spcAft>
              <a:buNone/>
            </a:pPr>
            <a:r>
              <a:rPr lang="en-US" sz="4300" b="1" i="0" dirty="0"/>
              <a:t>Demonstrate Growth and Resilience</a:t>
            </a:r>
            <a:endParaRPr lang="en-US" sz="4300" b="0" i="0" dirty="0"/>
          </a:p>
          <a:p>
            <a:pPr marL="228600" lvl="1" indent="0">
              <a:lnSpc>
                <a:spcPct val="120000"/>
              </a:lnSpc>
              <a:spcBef>
                <a:spcPts val="0"/>
              </a:spcBef>
              <a:spcAft>
                <a:spcPts val="0"/>
              </a:spcAft>
            </a:pPr>
            <a:r>
              <a:rPr lang="en-US" sz="4300" b="0" i="0" dirty="0"/>
              <a:t>Highlight how the experience strengthened your focus, shaped your research interests, or contributed to your personal and academic growth.</a:t>
            </a:r>
          </a:p>
          <a:p>
            <a:pPr marL="0" indent="0">
              <a:lnSpc>
                <a:spcPct val="120000"/>
              </a:lnSpc>
              <a:spcBef>
                <a:spcPts val="0"/>
              </a:spcBef>
              <a:spcAft>
                <a:spcPts val="0"/>
              </a:spcAft>
              <a:buNone/>
            </a:pPr>
            <a:r>
              <a:rPr lang="en-US" sz="4300" b="1" i="0" dirty="0"/>
              <a:t>Maintain a Professional Tone</a:t>
            </a:r>
            <a:endParaRPr lang="en-US" sz="4300" b="0" i="0" dirty="0"/>
          </a:p>
          <a:p>
            <a:pPr marL="228600" lvl="1" indent="0">
              <a:lnSpc>
                <a:spcPct val="120000"/>
              </a:lnSpc>
              <a:spcBef>
                <a:spcPts val="0"/>
              </a:spcBef>
              <a:spcAft>
                <a:spcPts val="0"/>
              </a:spcAft>
            </a:pPr>
            <a:r>
              <a:rPr lang="en-US" sz="4300" b="0" i="0" dirty="0"/>
              <a:t>Avoid placing blame or venting frustrations. Instead, frame your experience in a way that shows maturity and perseverance</a:t>
            </a:r>
            <a:r>
              <a:rPr lang="en-US" sz="3800" b="0" i="0" dirty="0"/>
              <a:t>.</a:t>
            </a:r>
          </a:p>
          <a:p>
            <a:pPr marL="0">
              <a:lnSpc>
                <a:spcPct val="90000"/>
              </a:lnSpc>
            </a:pPr>
            <a:endParaRPr lang="en-US" sz="900" dirty="0"/>
          </a:p>
        </p:txBody>
      </p:sp>
      <p:pic>
        <p:nvPicPr>
          <p:cNvPr id="23" name="Picture 22" descr="A computer and a book on a table">
            <a:extLst>
              <a:ext uri="{FF2B5EF4-FFF2-40B4-BE49-F238E27FC236}">
                <a16:creationId xmlns:a16="http://schemas.microsoft.com/office/drawing/2014/main" id="{9F993F8A-7466-EE9C-B24B-3D95FA3E87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9445" y="476971"/>
            <a:ext cx="2013578" cy="221364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3074" name="Picture 2" descr="Free Brown Wooden Desk Stock Photo">
            <a:extLst>
              <a:ext uri="{FF2B5EF4-FFF2-40B4-BE49-F238E27FC236}">
                <a16:creationId xmlns:a16="http://schemas.microsoft.com/office/drawing/2014/main" id="{64FE28DA-9E00-A98A-2560-61883DCB9912}"/>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r="-6"/>
          <a:stretch>
            <a:fillRect/>
          </a:stretch>
        </p:blipFill>
        <p:spPr bwMode="auto">
          <a:xfrm>
            <a:off x="9489445" y="3069255"/>
            <a:ext cx="2013578" cy="107958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21" name="Picture 20" descr="A typewriter and books on a table">
            <a:extLst>
              <a:ext uri="{FF2B5EF4-FFF2-40B4-BE49-F238E27FC236}">
                <a16:creationId xmlns:a16="http://schemas.microsoft.com/office/drawing/2014/main" id="{2711EFB6-5BF5-2439-2422-EE9C3F3814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89445" y="4548914"/>
            <a:ext cx="2013578" cy="107610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9924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1"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2"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3"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4"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5"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useBgFill="1">
        <p:nvSpPr>
          <p:cNvPr id="17" name="Rectangle 16">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150813" y="685801"/>
            <a:ext cx="3330558" cy="5105400"/>
          </a:xfrm>
          <a:prstGeom prst="ellipse">
            <a:avLst/>
          </a:prstGeom>
        </p:spPr>
        <p:txBody>
          <a:bodyPr vert="horz" lIns="91440" tIns="45720" rIns="91440" bIns="45720" rtlCol="0" anchor="ctr">
            <a:normAutofit/>
          </a:bodyPr>
          <a:lstStyle/>
          <a:p>
            <a:pPr algn="l"/>
            <a:r>
              <a:rPr lang="en-US" sz="2400" b="1" spc="200" baseline="0" dirty="0">
                <a:solidFill>
                  <a:srgbClr val="FFFFFF"/>
                </a:solidFill>
              </a:rPr>
              <a:t>Why an applicant would include special circumstance: </a:t>
            </a:r>
          </a:p>
        </p:txBody>
      </p:sp>
      <p:grpSp>
        <p:nvGrpSpPr>
          <p:cNvPr id="21" name="Group 20">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23"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24"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25"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26"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2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3" name="TextBox 2">
            <a:extLst>
              <a:ext uri="{FF2B5EF4-FFF2-40B4-BE49-F238E27FC236}">
                <a16:creationId xmlns:a16="http://schemas.microsoft.com/office/drawing/2014/main" id="{C1D5C8DA-3278-D2AF-8958-4FB08A6393CE}"/>
              </a:ext>
            </a:extLst>
          </p:cNvPr>
          <p:cNvSpPr txBox="1"/>
          <p:nvPr/>
        </p:nvSpPr>
        <p:spPr>
          <a:xfrm>
            <a:off x="5117106" y="685801"/>
            <a:ext cx="6385918" cy="51054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b="1" i="0"/>
              <a:t> Contextualizes Academic Performance</a:t>
            </a:r>
            <a:endParaRPr lang="en-US" sz="1400" b="0" i="0"/>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a:t>Explains any dips in grades, gaps in education, or delays in research progress due to personal, medical, financial, or family-related challenges.</a:t>
            </a:r>
          </a:p>
          <a:p>
            <a:pPr>
              <a:lnSpc>
                <a:spcPct val="90000"/>
              </a:lnSpc>
              <a:spcBef>
                <a:spcPct val="20000"/>
              </a:spcBef>
              <a:spcAft>
                <a:spcPts val="600"/>
              </a:spcAft>
              <a:buClr>
                <a:schemeClr val="accent1">
                  <a:lumMod val="75000"/>
                </a:schemeClr>
              </a:buClr>
              <a:buSzPct val="145000"/>
              <a:buFont typeface="Arial"/>
              <a:buChar char="•"/>
            </a:pPr>
            <a:r>
              <a:rPr lang="en-US" sz="1400" b="1" i="0"/>
              <a:t> Ensures Fair Evaluation</a:t>
            </a:r>
            <a:endParaRPr lang="en-US" sz="1400" b="0" i="0"/>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a:t>Helps reviewers understand the full picture of the applicant’s journey, especially when transcripts or CVs don’t reflect the effort or resilience involved.</a:t>
            </a:r>
          </a:p>
          <a:p>
            <a:pPr>
              <a:lnSpc>
                <a:spcPct val="90000"/>
              </a:lnSpc>
              <a:spcBef>
                <a:spcPct val="20000"/>
              </a:spcBef>
              <a:spcAft>
                <a:spcPts val="600"/>
              </a:spcAft>
              <a:buClr>
                <a:schemeClr val="accent1">
                  <a:lumMod val="75000"/>
                </a:schemeClr>
              </a:buClr>
              <a:buSzPct val="145000"/>
              <a:buFont typeface="Arial"/>
              <a:buChar char="•"/>
            </a:pPr>
            <a:r>
              <a:rPr lang="en-US" sz="1400" b="1" i="0"/>
              <a:t> Demonstrates Resilience and Growth</a:t>
            </a:r>
            <a:endParaRPr lang="en-US" sz="1400" b="0" i="0"/>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a:t>Shows how the applicant overcame adversity, adapted, and continued to pursue academic excellence—qualities highly valued in research environments.</a:t>
            </a:r>
          </a:p>
          <a:p>
            <a:pPr>
              <a:lnSpc>
                <a:spcPct val="90000"/>
              </a:lnSpc>
              <a:spcBef>
                <a:spcPct val="20000"/>
              </a:spcBef>
              <a:spcAft>
                <a:spcPts val="600"/>
              </a:spcAft>
              <a:buClr>
                <a:schemeClr val="accent1">
                  <a:lumMod val="75000"/>
                </a:schemeClr>
              </a:buClr>
              <a:buSzPct val="145000"/>
              <a:buFont typeface="Arial"/>
              <a:buChar char="•"/>
            </a:pPr>
            <a:r>
              <a:rPr lang="en-US" sz="1400" b="1" i="0"/>
              <a:t> Highlights Non-Academic Strengths</a:t>
            </a:r>
            <a:endParaRPr lang="en-US" sz="1400" b="0" i="0"/>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a:t>May include experiences that shaped the applicant’s perspective, motivation, or research interests, contributing to a more holistic evaluation.</a:t>
            </a:r>
          </a:p>
          <a:p>
            <a:pPr>
              <a:lnSpc>
                <a:spcPct val="90000"/>
              </a:lnSpc>
              <a:spcBef>
                <a:spcPct val="20000"/>
              </a:spcBef>
              <a:spcAft>
                <a:spcPts val="600"/>
              </a:spcAft>
              <a:buClr>
                <a:schemeClr val="accent1">
                  <a:lumMod val="75000"/>
                </a:schemeClr>
              </a:buClr>
              <a:buSzPct val="145000"/>
              <a:buFont typeface="Arial"/>
              <a:buChar char="•"/>
            </a:pPr>
            <a:r>
              <a:rPr lang="en-US" sz="1400" b="1" i="0"/>
              <a:t> Clarifies Gaps or Anomalies</a:t>
            </a:r>
            <a:endParaRPr lang="en-US" sz="1400" b="0" i="0"/>
          </a:p>
          <a:p>
            <a:pPr marL="742950" lvl="1" indent="-285750">
              <a:lnSpc>
                <a:spcPct val="90000"/>
              </a:lnSpc>
              <a:spcBef>
                <a:spcPct val="20000"/>
              </a:spcBef>
              <a:spcAft>
                <a:spcPts val="600"/>
              </a:spcAft>
              <a:buClr>
                <a:schemeClr val="accent1">
                  <a:lumMod val="75000"/>
                </a:schemeClr>
              </a:buClr>
              <a:buSzPct val="145000"/>
              <a:buFont typeface="Arial"/>
              <a:buChar char="•"/>
            </a:pPr>
            <a:r>
              <a:rPr lang="en-US" sz="1400" b="0" i="0"/>
              <a:t>Addresses any inconsistencies or missing elements in the application that might otherwise raise questions during review.</a:t>
            </a:r>
          </a:p>
        </p:txBody>
      </p:sp>
    </p:spTree>
    <p:extLst>
      <p:ext uri="{BB962C8B-B14F-4D97-AF65-F5344CB8AC3E}">
        <p14:creationId xmlns:p14="http://schemas.microsoft.com/office/powerpoint/2010/main" val="136655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C78354C-C1EB-4317-9DC2-7A4AE1F13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9" name="Freeform 6">
              <a:extLst>
                <a:ext uri="{FF2B5EF4-FFF2-40B4-BE49-F238E27FC236}">
                  <a16:creationId xmlns:a16="http://schemas.microsoft.com/office/drawing/2014/main" id="{B7F3000C-E62F-41EF-B26C-43740EDE1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40" name="Freeform 7">
              <a:extLst>
                <a:ext uri="{FF2B5EF4-FFF2-40B4-BE49-F238E27FC236}">
                  <a16:creationId xmlns:a16="http://schemas.microsoft.com/office/drawing/2014/main" id="{8B8C31FF-E28B-4902-9070-E4ED1395D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41" name="Freeform 8">
              <a:extLst>
                <a:ext uri="{FF2B5EF4-FFF2-40B4-BE49-F238E27FC236}">
                  <a16:creationId xmlns:a16="http://schemas.microsoft.com/office/drawing/2014/main" id="{168F2688-1110-4BC0-9AAC-10D74DE36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42" name="Freeform 9">
              <a:extLst>
                <a:ext uri="{FF2B5EF4-FFF2-40B4-BE49-F238E27FC236}">
                  <a16:creationId xmlns:a16="http://schemas.microsoft.com/office/drawing/2014/main" id="{5CD49FE9-A25C-4E16-8AEA-68DD419A5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43" name="Freeform 10">
              <a:extLst>
                <a:ext uri="{FF2B5EF4-FFF2-40B4-BE49-F238E27FC236}">
                  <a16:creationId xmlns:a16="http://schemas.microsoft.com/office/drawing/2014/main" id="{14F1D10A-5169-4727-8DC0-69AF6E62F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44" name="Freeform 11">
              <a:extLst>
                <a:ext uri="{FF2B5EF4-FFF2-40B4-BE49-F238E27FC236}">
                  <a16:creationId xmlns:a16="http://schemas.microsoft.com/office/drawing/2014/main" id="{CDEAD526-E7EB-4732-B1B5-8A4AE74FC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6598710" y="685800"/>
            <a:ext cx="4904314" cy="1039091"/>
          </a:xfrm>
        </p:spPr>
        <p:txBody>
          <a:bodyPr vert="horz" lIns="91440" tIns="45720" rIns="91440" bIns="45720" rtlCol="0" anchor="ctr">
            <a:normAutofit/>
          </a:bodyPr>
          <a:lstStyle/>
          <a:p>
            <a:r>
              <a:rPr lang="en-US" sz="4000" dirty="0"/>
              <a:t>Applicant Reminder</a:t>
            </a:r>
          </a:p>
        </p:txBody>
      </p:sp>
      <p:pic>
        <p:nvPicPr>
          <p:cNvPr id="8" name="Picture 7">
            <a:extLst>
              <a:ext uri="{FF2B5EF4-FFF2-40B4-BE49-F238E27FC236}">
                <a16:creationId xmlns:a16="http://schemas.microsoft.com/office/drawing/2014/main" id="{7A373A1E-7BBD-1CB3-1F65-3A03228974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86001" y="645285"/>
            <a:ext cx="3789538"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Picture 5">
            <a:extLst>
              <a:ext uri="{FF2B5EF4-FFF2-40B4-BE49-F238E27FC236}">
                <a16:creationId xmlns:a16="http://schemas.microsoft.com/office/drawing/2014/main" id="{4AAF1691-28B1-3FB9-639C-593850D0A45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4161" y="3429000"/>
            <a:ext cx="2310830" cy="173312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3" name="Picture 2">
            <a:extLst>
              <a:ext uri="{FF2B5EF4-FFF2-40B4-BE49-F238E27FC236}">
                <a16:creationId xmlns:a16="http://schemas.microsoft.com/office/drawing/2014/main" id="{8A08BFAA-DAD8-7F8F-C098-C9D91F8299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311099" y="3391179"/>
            <a:ext cx="2709759" cy="18087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ext Placeholder 3">
            <a:extLst>
              <a:ext uri="{FF2B5EF4-FFF2-40B4-BE49-F238E27FC236}">
                <a16:creationId xmlns:a16="http://schemas.microsoft.com/office/drawing/2014/main" id="{B7C4DB8A-F6D0-FE86-2F30-5BB5576A5934}"/>
              </a:ext>
            </a:extLst>
          </p:cNvPr>
          <p:cNvSpPr>
            <a:spLocks noGrp="1"/>
          </p:cNvSpPr>
          <p:nvPr>
            <p:ph idx="1"/>
          </p:nvPr>
        </p:nvSpPr>
        <p:spPr>
          <a:xfrm>
            <a:off x="6598708" y="1943101"/>
            <a:ext cx="5136091" cy="3848100"/>
          </a:xfrm>
        </p:spPr>
        <p:txBody>
          <a:bodyPr vert="horz" lIns="91440" tIns="45720" rIns="91440" bIns="45720" rtlCol="0" anchor="ctr">
            <a:normAutofit/>
          </a:bodyPr>
          <a:lstStyle/>
          <a:p>
            <a:pPr marL="0" indent="0">
              <a:lnSpc>
                <a:spcPct val="90000"/>
              </a:lnSpc>
              <a:buNone/>
            </a:pPr>
            <a:r>
              <a:rPr lang="en-US" sz="1700" dirty="0"/>
              <a:t>Applicants are reminded, that the information included in the “</a:t>
            </a:r>
            <a:r>
              <a:rPr lang="en-US" sz="1700" b="1" dirty="0"/>
              <a:t>Allowable Inclusions </a:t>
            </a:r>
            <a:r>
              <a:rPr lang="en-US" sz="1700" dirty="0"/>
              <a:t>"or “</a:t>
            </a:r>
            <a:r>
              <a:rPr lang="en-US" sz="1700" b="1" dirty="0"/>
              <a:t>Special Circumstances</a:t>
            </a:r>
            <a:r>
              <a:rPr lang="en-US" sz="1700" dirty="0"/>
              <a:t>” section of their application will be shared with selection committee members for consideration as part of their application. </a:t>
            </a:r>
          </a:p>
          <a:p>
            <a:pPr marL="0" indent="0">
              <a:lnSpc>
                <a:spcPct val="90000"/>
              </a:lnSpc>
            </a:pPr>
            <a:endParaRPr lang="en-US" sz="1700" dirty="0"/>
          </a:p>
          <a:p>
            <a:pPr marL="0" indent="0">
              <a:lnSpc>
                <a:spcPct val="90000"/>
              </a:lnSpc>
              <a:buNone/>
            </a:pPr>
            <a:r>
              <a:rPr lang="en-US" sz="1700" dirty="0"/>
              <a:t>Reviewers cannot share this information outside of the merit review process, which is subject to the Tri-Agency Conflict of Interest and Confidentiality Policy. </a:t>
            </a:r>
          </a:p>
          <a:p>
            <a:pPr marL="0" indent="0">
              <a:lnSpc>
                <a:spcPct val="90000"/>
              </a:lnSpc>
            </a:pPr>
            <a:endParaRPr lang="en-US" sz="1700" dirty="0"/>
          </a:p>
        </p:txBody>
      </p:sp>
    </p:spTree>
    <p:extLst>
      <p:ext uri="{BB962C8B-B14F-4D97-AF65-F5344CB8AC3E}">
        <p14:creationId xmlns:p14="http://schemas.microsoft.com/office/powerpoint/2010/main" val="426989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056"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2057"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2058"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2059"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2060"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2061"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2063" name="Rectangle 2062">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7741148" y="648930"/>
            <a:ext cx="4219204" cy="3347337"/>
          </a:xfrm>
        </p:spPr>
        <p:txBody>
          <a:bodyPr vert="horz" lIns="91440" tIns="45720" rIns="91440" bIns="45720" rtlCol="0" anchor="b" anchorCtr="1">
            <a:normAutofit/>
          </a:bodyPr>
          <a:lstStyle/>
          <a:p>
            <a:pPr algn="l">
              <a:lnSpc>
                <a:spcPct val="90000"/>
              </a:lnSpc>
            </a:pPr>
            <a:r>
              <a:rPr lang="en-US" sz="2600" dirty="0"/>
              <a:t>School of Graduate Studies</a:t>
            </a:r>
            <a:br>
              <a:rPr lang="en-US" sz="2600" dirty="0"/>
            </a:br>
            <a:r>
              <a:rPr lang="en-US" sz="2600" dirty="0"/>
              <a:t>Blackburn Hall, Suite 115</a:t>
            </a:r>
            <a:br>
              <a:rPr lang="en-US" sz="2600" dirty="0"/>
            </a:br>
            <a:r>
              <a:rPr lang="en-US" sz="2600" dirty="0"/>
              <a:t>All financial inquires direct to: </a:t>
            </a:r>
            <a:r>
              <a:rPr lang="en-US" sz="2600" dirty="0">
                <a:hlinkClick r:id="rId4">
                  <a:extLst>
                    <a:ext uri="{A12FA001-AC4F-418D-AE19-62706E023703}">
                      <ahyp:hlinkClr xmlns:ahyp="http://schemas.microsoft.com/office/drawing/2018/hyperlinkcolor" val="tx"/>
                    </a:ext>
                  </a:extLst>
                </a:hlinkClick>
              </a:rPr>
              <a:t>graduatefinance@trentu.ca</a:t>
            </a:r>
            <a:br>
              <a:rPr lang="en-US" sz="2600" dirty="0"/>
            </a:br>
            <a:endParaRPr lang="en-US" sz="2600" dirty="0"/>
          </a:p>
        </p:txBody>
      </p:sp>
      <p:grpSp>
        <p:nvGrpSpPr>
          <p:cNvPr id="2065" name="Group 2064">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066"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2067"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2068"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2069"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2070"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2071"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p:nvSpPr>
          <p:cNvPr id="2073"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E7D9E36-2FCE-6119-7146-C9B13660176A}"/>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77550" y="2122113"/>
            <a:ext cx="6202778" cy="2326011"/>
          </a:xfrm>
          <a:prstGeom prst="rect">
            <a:avLst/>
          </a:prstGeom>
          <a:noFill/>
          <a:ln w="28575">
            <a:solidFill>
              <a:schemeClr val="accent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0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C78354C-C1EB-4317-9DC2-7A4AE1F13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56" name="Freeform 6">
              <a:extLst>
                <a:ext uri="{FF2B5EF4-FFF2-40B4-BE49-F238E27FC236}">
                  <a16:creationId xmlns:a16="http://schemas.microsoft.com/office/drawing/2014/main" id="{B7F3000C-E62F-41EF-B26C-43740EDE1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2057" name="Freeform 7">
              <a:extLst>
                <a:ext uri="{FF2B5EF4-FFF2-40B4-BE49-F238E27FC236}">
                  <a16:creationId xmlns:a16="http://schemas.microsoft.com/office/drawing/2014/main" id="{8B8C31FF-E28B-4902-9070-E4ED1395D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2058" name="Freeform 8">
              <a:extLst>
                <a:ext uri="{FF2B5EF4-FFF2-40B4-BE49-F238E27FC236}">
                  <a16:creationId xmlns:a16="http://schemas.microsoft.com/office/drawing/2014/main" id="{168F2688-1110-4BC0-9AAC-10D74DE36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2059" name="Freeform 9">
              <a:extLst>
                <a:ext uri="{FF2B5EF4-FFF2-40B4-BE49-F238E27FC236}">
                  <a16:creationId xmlns:a16="http://schemas.microsoft.com/office/drawing/2014/main" id="{5CD49FE9-A25C-4E16-8AEA-68DD419A5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2060" name="Freeform 10">
              <a:extLst>
                <a:ext uri="{FF2B5EF4-FFF2-40B4-BE49-F238E27FC236}">
                  <a16:creationId xmlns:a16="http://schemas.microsoft.com/office/drawing/2014/main" id="{14F1D10A-5169-4727-8DC0-69AF6E62F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2061" name="Freeform 11">
              <a:extLst>
                <a:ext uri="{FF2B5EF4-FFF2-40B4-BE49-F238E27FC236}">
                  <a16:creationId xmlns:a16="http://schemas.microsoft.com/office/drawing/2014/main" id="{CDEAD526-E7EB-4732-B1B5-8A4AE74FC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9B68CB7B-7F9D-9FA9-FDEE-A8716793D2ED}"/>
              </a:ext>
            </a:extLst>
          </p:cNvPr>
          <p:cNvSpPr>
            <a:spLocks noGrp="1"/>
          </p:cNvSpPr>
          <p:nvPr>
            <p:ph type="title"/>
          </p:nvPr>
        </p:nvSpPr>
        <p:spPr>
          <a:xfrm>
            <a:off x="1379537" y="688339"/>
            <a:ext cx="5691067" cy="756920"/>
          </a:xfrm>
        </p:spPr>
        <p:txBody>
          <a:bodyPr vert="horz" lIns="91440" tIns="45720" rIns="91440" bIns="45720" rtlCol="0" anchor="ctr">
            <a:normAutofit/>
          </a:bodyPr>
          <a:lstStyle/>
          <a:p>
            <a:r>
              <a:rPr lang="en-US" sz="4000" dirty="0"/>
              <a:t>Selection Review Process</a:t>
            </a:r>
          </a:p>
        </p:txBody>
      </p:sp>
      <p:sp>
        <p:nvSpPr>
          <p:cNvPr id="4" name="Text Placeholder 3">
            <a:extLst>
              <a:ext uri="{FF2B5EF4-FFF2-40B4-BE49-F238E27FC236}">
                <a16:creationId xmlns:a16="http://schemas.microsoft.com/office/drawing/2014/main" id="{F6968E8F-16ED-EDFF-4126-E7A9B77CB765}"/>
              </a:ext>
            </a:extLst>
          </p:cNvPr>
          <p:cNvSpPr>
            <a:spLocks noGrp="1"/>
          </p:cNvSpPr>
          <p:nvPr>
            <p:ph type="body" sz="half" idx="2"/>
          </p:nvPr>
        </p:nvSpPr>
        <p:spPr>
          <a:xfrm>
            <a:off x="1379537" y="1581150"/>
            <a:ext cx="5691067" cy="4210050"/>
          </a:xfrm>
        </p:spPr>
        <p:txBody>
          <a:bodyPr vert="horz" lIns="91440" tIns="45720" rIns="91440" bIns="45720" rtlCol="0" anchor="ctr">
            <a:normAutofit/>
          </a:bodyPr>
          <a:lstStyle/>
          <a:p>
            <a:pPr algn="l" fontAlgn="base">
              <a:lnSpc>
                <a:spcPct val="90000"/>
              </a:lnSpc>
            </a:pPr>
            <a:r>
              <a:rPr lang="en-US" b="0" i="0" dirty="0"/>
              <a:t>The Selection Review Committee identifies candidates for </a:t>
            </a:r>
            <a:r>
              <a:rPr lang="en-US" dirty="0"/>
              <a:t>an OGS or a QEII-OGSST </a:t>
            </a:r>
            <a:r>
              <a:rPr lang="en-US" b="0" i="0" dirty="0"/>
              <a:t>and creates a ranked list of meritorious applicants</a:t>
            </a:r>
            <a:r>
              <a:rPr lang="en-US" dirty="0"/>
              <a:t> and alternates. </a:t>
            </a:r>
            <a:r>
              <a:rPr lang="en-US" b="0" i="0" dirty="0"/>
              <a:t> </a:t>
            </a:r>
          </a:p>
          <a:p>
            <a:pPr marL="285750" indent="-285750" algn="l" fontAlgn="base">
              <a:lnSpc>
                <a:spcPct val="90000"/>
              </a:lnSpc>
              <a:buFont typeface="Wingdings" panose="05000000000000000000" pitchFamily="2" charset="2"/>
              <a:buChar char="v"/>
            </a:pPr>
            <a:endParaRPr lang="en-US" b="0" i="0" dirty="0"/>
          </a:p>
          <a:p>
            <a:pPr marL="342900" indent="-285750" algn="l" fontAlgn="base">
              <a:lnSpc>
                <a:spcPct val="90000"/>
              </a:lnSpc>
              <a:buFont typeface="Wingdings" panose="05000000000000000000" pitchFamily="2" charset="2"/>
              <a:buChar char="v"/>
            </a:pPr>
            <a:r>
              <a:rPr lang="en-US" dirty="0"/>
              <a:t> </a:t>
            </a:r>
            <a:r>
              <a:rPr lang="en-US" b="0" i="0" dirty="0"/>
              <a:t>Only materials submitted will be considered. </a:t>
            </a:r>
          </a:p>
          <a:p>
            <a:pPr marL="342900" indent="-285750" algn="l" fontAlgn="base">
              <a:lnSpc>
                <a:spcPct val="90000"/>
              </a:lnSpc>
              <a:buFont typeface="Wingdings" panose="05000000000000000000" pitchFamily="2" charset="2"/>
              <a:buChar char="v"/>
            </a:pPr>
            <a:r>
              <a:rPr lang="en-US" dirty="0"/>
              <a:t> </a:t>
            </a:r>
            <a:r>
              <a:rPr lang="en-US" b="0" i="0" dirty="0"/>
              <a:t>Any excess pages </a:t>
            </a:r>
            <a:r>
              <a:rPr lang="en-US" b="1" i="0" dirty="0"/>
              <a:t>are removed before the review </a:t>
            </a:r>
            <a:r>
              <a:rPr lang="en-US" b="0" i="0" dirty="0"/>
              <a:t>begins and may deem your application as ineligible. </a:t>
            </a:r>
          </a:p>
          <a:p>
            <a:pPr marL="342900" indent="-285750" algn="l" fontAlgn="base">
              <a:lnSpc>
                <a:spcPct val="90000"/>
              </a:lnSpc>
              <a:buFont typeface="Wingdings" panose="05000000000000000000" pitchFamily="2" charset="2"/>
              <a:buChar char="v"/>
            </a:pPr>
            <a:r>
              <a:rPr lang="en-US" dirty="0"/>
              <a:t> </a:t>
            </a:r>
            <a:r>
              <a:rPr lang="en-US" b="0" i="0" dirty="0"/>
              <a:t>Committee members will not refer to external URLs or publications for additional information. </a:t>
            </a:r>
          </a:p>
          <a:p>
            <a:pPr marL="342900" indent="-285750" algn="l" fontAlgn="base">
              <a:lnSpc>
                <a:spcPct val="90000"/>
              </a:lnSpc>
              <a:buFont typeface="Wingdings" panose="05000000000000000000" pitchFamily="2" charset="2"/>
              <a:buChar char="v"/>
            </a:pPr>
            <a:r>
              <a:rPr lang="en-US" dirty="0"/>
              <a:t> </a:t>
            </a:r>
            <a:r>
              <a:rPr lang="en-US" b="0" i="0" dirty="0"/>
              <a:t>The merit review must adhere to the specified selection criteria, which are weighted. </a:t>
            </a:r>
          </a:p>
          <a:p>
            <a:pPr marL="57150" indent="-285750" algn="l" fontAlgn="base">
              <a:lnSpc>
                <a:spcPct val="90000"/>
              </a:lnSpc>
              <a:buFont typeface="Wingdings" panose="05000000000000000000" pitchFamily="2" charset="2"/>
              <a:buChar char="v"/>
            </a:pPr>
            <a:endParaRPr lang="en-US" b="0" i="0" dirty="0"/>
          </a:p>
          <a:p>
            <a:pPr indent="-228600" algn="l">
              <a:lnSpc>
                <a:spcPct val="90000"/>
              </a:lnSpc>
              <a:buFont typeface="Arial"/>
              <a:buChar char="•"/>
            </a:pPr>
            <a:endParaRPr lang="en-US" dirty="0"/>
          </a:p>
        </p:txBody>
      </p:sp>
      <p:pic>
        <p:nvPicPr>
          <p:cNvPr id="3" name="Picture 2">
            <a:extLst>
              <a:ext uri="{FF2B5EF4-FFF2-40B4-BE49-F238E27FC236}">
                <a16:creationId xmlns:a16="http://schemas.microsoft.com/office/drawing/2014/main" id="{F72AA2E5-AD44-33C6-651B-02421F1BF3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17673" y="2747327"/>
            <a:ext cx="2013578" cy="229467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2050" name="Picture 2" descr="Free Classic green typewriter with paper displaying 'Review', perfect for creative writing themes. Stock Photo">
            <a:extLst>
              <a:ext uri="{FF2B5EF4-FFF2-40B4-BE49-F238E27FC236}">
                <a16:creationId xmlns:a16="http://schemas.microsoft.com/office/drawing/2014/main" id="{CB4BF874-B0D4-ED15-9418-6EC93EFB5A93}"/>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tretch/>
        </p:blipFill>
        <p:spPr bwMode="auto">
          <a:xfrm>
            <a:off x="9489445" y="1998131"/>
            <a:ext cx="1572328" cy="176666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8" name="Picture Placeholder 7" descr="Cup and saucer on table">
            <a:extLst>
              <a:ext uri="{FF2B5EF4-FFF2-40B4-BE49-F238E27FC236}">
                <a16:creationId xmlns:a16="http://schemas.microsoft.com/office/drawing/2014/main" id="{EB7C04D4-9A6D-DDD5-969D-1039BF679382}"/>
              </a:ext>
            </a:extLst>
          </p:cNvPr>
          <p:cNvPicPr>
            <a:picLocks noGrp="1" noChangeAspect="1"/>
          </p:cNvPicPr>
          <p:nvPr>
            <p:ph type="pic" idx="1"/>
          </p:nvPr>
        </p:nvPicPr>
        <p:blipFill>
          <a:blip r:embed="rId6" cstate="hqprint">
            <a:extLst>
              <a:ext uri="{28A0092B-C50C-407E-A947-70E740481C1C}">
                <a14:useLocalDpi xmlns:a14="http://schemas.microsoft.com/office/drawing/2010/main"/>
              </a:ext>
            </a:extLst>
          </a:blip>
          <a:stretch/>
        </p:blipFill>
        <p:spPr>
          <a:xfrm>
            <a:off x="9489445" y="4024539"/>
            <a:ext cx="1603244"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52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40" name="Group 103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44"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05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5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05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05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05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useBgFill="1">
        <p:nvSpPr>
          <p:cNvPr id="1039" name="Rectangle 103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1" name="Group 104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04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cstate="hqprint">
                <a:duotone>
                  <a:schemeClr val="bg2">
                    <a:shade val="76000"/>
                    <a:satMod val="180000"/>
                  </a:schemeClr>
                  <a:schemeClr val="bg2">
                    <a:tint val="80000"/>
                    <a:satMod val="120000"/>
                    <a:lumMod val="18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4" cstate="hqprint">
                <a:duotone>
                  <a:schemeClr val="bg2">
                    <a:shade val="76000"/>
                    <a:satMod val="180000"/>
                  </a:schemeClr>
                  <a:schemeClr val="bg2">
                    <a:tint val="80000"/>
                    <a:satMod val="120000"/>
                    <a:lumMod val="18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04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04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4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04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05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05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14" name="Title 13">
            <a:extLst>
              <a:ext uri="{FF2B5EF4-FFF2-40B4-BE49-F238E27FC236}">
                <a16:creationId xmlns:a16="http://schemas.microsoft.com/office/drawing/2014/main" id="{4A123E22-063C-52AC-4E43-FF2D3B302481}"/>
              </a:ext>
              <a:ext uri="{C183D7F6-B498-43B3-948B-1728B52AA6E4}">
                <adec:decorative xmlns:adec="http://schemas.microsoft.com/office/drawing/2017/decorative" val="0"/>
              </a:ext>
            </a:extLst>
          </p:cNvPr>
          <p:cNvSpPr>
            <a:spLocks noGrp="1"/>
          </p:cNvSpPr>
          <p:nvPr>
            <p:ph type="title"/>
          </p:nvPr>
        </p:nvSpPr>
        <p:spPr>
          <a:xfrm>
            <a:off x="4000499" y="218441"/>
            <a:ext cx="7345891" cy="1051560"/>
          </a:xfrm>
        </p:spPr>
        <p:txBody>
          <a:bodyPr vert="horz" lIns="91440" tIns="45720" rIns="91440" bIns="45720" rtlCol="0" anchor="ctr">
            <a:normAutofit fontScale="90000"/>
          </a:bodyPr>
          <a:lstStyle/>
          <a:p>
            <a:r>
              <a:rPr lang="en-US" sz="4000" b="1" dirty="0"/>
              <a:t>OGS – QEII-OGSST </a:t>
            </a:r>
            <a:br>
              <a:rPr lang="en-US" sz="4000" b="1" dirty="0"/>
            </a:br>
            <a:r>
              <a:rPr lang="en-US" sz="4000" b="1" dirty="0"/>
              <a:t>Academic Assessment Report</a:t>
            </a:r>
          </a:p>
        </p:txBody>
      </p:sp>
      <p:pic>
        <p:nvPicPr>
          <p:cNvPr id="1026" name="Picture 2">
            <a:extLst>
              <a:ext uri="{FF2B5EF4-FFF2-40B4-BE49-F238E27FC236}">
                <a16:creationId xmlns:a16="http://schemas.microsoft.com/office/drawing/2014/main" id="{67608EAD-3EB6-A374-77A0-4F41A105A2AF}"/>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B1C3EE2-4354-FC53-358F-C100AB34DD6F}"/>
              </a:ext>
            </a:extLst>
          </p:cNvPr>
          <p:cNvSpPr txBox="1"/>
          <p:nvPr/>
        </p:nvSpPr>
        <p:spPr>
          <a:xfrm>
            <a:off x="3843867" y="1488443"/>
            <a:ext cx="7659156" cy="4302758"/>
          </a:xfrm>
          <a:prstGeom prst="rect">
            <a:avLst/>
          </a:prstGeom>
        </p:spPr>
        <p:txBody>
          <a:bodyPr vert="horz" lIns="91440" tIns="45720" rIns="91440" bIns="45720" rtlCol="0" anchor="ctr">
            <a:normAutofit lnSpcReduction="10000"/>
          </a:bodyPr>
          <a:lstStyle/>
          <a:p>
            <a:pPr marL="0" marR="0" lvl="0" indent="0" fontAlgn="auto">
              <a:lnSpc>
                <a:spcPct val="90000"/>
              </a:lnSpc>
              <a:spcBef>
                <a:spcPct val="20000"/>
              </a:spcBef>
              <a:spcAft>
                <a:spcPts val="600"/>
              </a:spcAft>
              <a:buClr>
                <a:schemeClr val="accent1">
                  <a:lumMod val="75000"/>
                </a:schemeClr>
              </a:buClr>
              <a:buSzPct val="145000"/>
              <a:tabLst/>
              <a:defRPr/>
            </a:pPr>
            <a:r>
              <a:rPr kumimoji="0" lang="en-US" sz="1600" b="0" i="0" u="none" strike="noStrike" spc="0" normalizeH="0" baseline="0" noProof="0" dirty="0">
                <a:ln>
                  <a:noFill/>
                </a:ln>
                <a:uLnTx/>
                <a:uFillTx/>
              </a:rPr>
              <a:t>Recommendation letters might be called:</a:t>
            </a:r>
          </a:p>
          <a:p>
            <a:pPr marL="57150" marR="0" lvl="0" indent="-228600" fontAlgn="auto">
              <a:lnSpc>
                <a:spcPct val="110000"/>
              </a:lnSpc>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Letter of Appraisal</a:t>
            </a:r>
          </a:p>
          <a:p>
            <a:pPr marL="57150" marR="0" lvl="0" indent="-228600" fontAlgn="auto">
              <a:lnSpc>
                <a:spcPct val="110000"/>
              </a:lnSpc>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Report on the Applicant</a:t>
            </a:r>
          </a:p>
          <a:p>
            <a:pPr marL="57150" marR="0" lvl="0" indent="-228600" fontAlgn="auto">
              <a:lnSpc>
                <a:spcPct val="110000"/>
              </a:lnSpc>
              <a:buClr>
                <a:schemeClr val="accent1">
                  <a:lumMod val="75000"/>
                </a:schemeClr>
              </a:buClr>
              <a:buSzPct val="145000"/>
              <a:buFont typeface="Arial"/>
              <a:buChar char="•"/>
              <a:tabLst/>
              <a:defRPr/>
            </a:pPr>
            <a:r>
              <a:rPr kumimoji="0" lang="en-US" sz="1600" b="0" i="0" u="none" strike="noStrike" spc="0" normalizeH="0" baseline="0" noProof="0" dirty="0">
                <a:ln>
                  <a:noFill/>
                </a:ln>
                <a:uLnTx/>
                <a:uFillTx/>
              </a:rPr>
              <a:t>Reference Assessment or Referee Assessment</a:t>
            </a:r>
          </a:p>
          <a:p>
            <a:pPr marL="57150" marR="0" lvl="0" indent="-228600" fontAlgn="auto">
              <a:lnSpc>
                <a:spcPct val="110000"/>
              </a:lnSpc>
              <a:buClr>
                <a:schemeClr val="accent1">
                  <a:lumMod val="75000"/>
                </a:schemeClr>
              </a:buClr>
              <a:buSzPct val="145000"/>
              <a:buFont typeface="Arial"/>
              <a:buChar char="•"/>
              <a:tabLst/>
              <a:defRPr/>
            </a:pPr>
            <a:r>
              <a:rPr lang="en-US" sz="1600" dirty="0"/>
              <a:t>Academic Assessment Reports</a:t>
            </a:r>
            <a:endParaRPr kumimoji="0" lang="en-US" sz="1600" b="0" i="0" u="none" strike="noStrike" spc="0" normalizeH="0" baseline="0" noProof="0" dirty="0">
              <a:ln>
                <a:noFill/>
              </a:ln>
              <a:uLnTx/>
              <a:uFillTx/>
            </a:endParaRPr>
          </a:p>
          <a:p>
            <a:pPr marL="0" marR="0" lvl="0" indent="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600" b="0" i="0" u="none" strike="noStrike" spc="0" normalizeH="0" baseline="0" noProof="0" dirty="0">
              <a:ln>
                <a:noFill/>
              </a:ln>
              <a:uLnTx/>
              <a:uFillTx/>
            </a:endParaRPr>
          </a:p>
          <a:p>
            <a:pPr marL="285750" marR="0" lvl="0" indent="-285750" fontAlgn="auto">
              <a:lnSpc>
                <a:spcPct val="90000"/>
              </a:lnSpc>
              <a:spcBef>
                <a:spcPct val="20000"/>
              </a:spcBef>
              <a:spcAft>
                <a:spcPts val="600"/>
              </a:spcAft>
              <a:buClr>
                <a:schemeClr val="accent1">
                  <a:lumMod val="75000"/>
                </a:schemeClr>
              </a:buClr>
              <a:buSzPct val="145000"/>
              <a:buFont typeface="Wingdings" panose="05000000000000000000" pitchFamily="2" charset="2"/>
              <a:buChar char="Ø"/>
              <a:tabLst/>
              <a:defRPr/>
            </a:pPr>
            <a:r>
              <a:rPr kumimoji="0" lang="en-US" sz="1600" b="0" i="0" u="none" strike="noStrike" spc="0" normalizeH="0" baseline="0" noProof="0" dirty="0">
                <a:ln>
                  <a:noFill/>
                </a:ln>
                <a:uLnTx/>
                <a:uFillTx/>
              </a:rPr>
              <a:t>Recommendation letters are a significant part of the evaluation of an applicant. </a:t>
            </a:r>
          </a:p>
          <a:p>
            <a:pPr marL="285750" marR="0" lvl="0" indent="-285750" fontAlgn="auto">
              <a:lnSpc>
                <a:spcPct val="90000"/>
              </a:lnSpc>
              <a:spcBef>
                <a:spcPct val="20000"/>
              </a:spcBef>
              <a:spcAft>
                <a:spcPts val="600"/>
              </a:spcAft>
              <a:buClr>
                <a:schemeClr val="accent1">
                  <a:lumMod val="75000"/>
                </a:schemeClr>
              </a:buClr>
              <a:buSzPct val="145000"/>
              <a:buFont typeface="Wingdings" panose="05000000000000000000" pitchFamily="2" charset="2"/>
              <a:buChar char="Ø"/>
              <a:tabLst/>
              <a:defRPr/>
            </a:pPr>
            <a:r>
              <a:rPr kumimoji="0" lang="en-US" sz="1600" b="0" i="0" u="none" strike="noStrike" spc="0" normalizeH="0" baseline="0" noProof="0" dirty="0">
                <a:ln>
                  <a:noFill/>
                </a:ln>
                <a:uLnTx/>
                <a:uFillTx/>
              </a:rPr>
              <a:t>It is critical that a referee relate their comments to the competition’s selection criteria.  </a:t>
            </a:r>
          </a:p>
          <a:p>
            <a:pPr marL="285750" marR="0" lvl="0" indent="-285750" fontAlgn="auto">
              <a:lnSpc>
                <a:spcPct val="90000"/>
              </a:lnSpc>
              <a:spcBef>
                <a:spcPct val="20000"/>
              </a:spcBef>
              <a:spcAft>
                <a:spcPts val="600"/>
              </a:spcAft>
              <a:buClr>
                <a:schemeClr val="accent1">
                  <a:lumMod val="75000"/>
                </a:schemeClr>
              </a:buClr>
              <a:buSzPct val="145000"/>
              <a:buFont typeface="Wingdings" panose="05000000000000000000" pitchFamily="2" charset="2"/>
              <a:buChar char="Ø"/>
              <a:tabLst/>
              <a:defRPr/>
            </a:pPr>
            <a:r>
              <a:rPr kumimoji="0" lang="en-US" sz="1600" b="0" i="0" u="none" strike="noStrike" spc="0" normalizeH="0" baseline="0" noProof="0" dirty="0">
                <a:ln>
                  <a:noFill/>
                </a:ln>
                <a:uLnTx/>
                <a:uFillTx/>
              </a:rPr>
              <a:t>They provide a meaningful commentary on an applicant’s skills, knowledge, experience, research potential.  </a:t>
            </a:r>
          </a:p>
          <a:p>
            <a:pPr marL="285750" marR="0" lvl="0" indent="-285750" fontAlgn="auto">
              <a:lnSpc>
                <a:spcPct val="90000"/>
              </a:lnSpc>
              <a:spcBef>
                <a:spcPct val="20000"/>
              </a:spcBef>
              <a:spcAft>
                <a:spcPts val="600"/>
              </a:spcAft>
              <a:buClr>
                <a:schemeClr val="accent1">
                  <a:lumMod val="75000"/>
                </a:schemeClr>
              </a:buClr>
              <a:buSzPct val="145000"/>
              <a:buFont typeface="Wingdings" panose="05000000000000000000" pitchFamily="2" charset="2"/>
              <a:buChar char="Ø"/>
              <a:tabLst/>
              <a:defRPr/>
            </a:pPr>
            <a:r>
              <a:rPr kumimoji="0" lang="en-US" sz="1600" b="0" i="0" u="none" strike="noStrike" spc="0" normalizeH="0" baseline="0" noProof="0" dirty="0">
                <a:ln>
                  <a:noFill/>
                </a:ln>
                <a:uLnTx/>
                <a:uFillTx/>
              </a:rPr>
              <a:t>Adjudication committee members rely on these letters to review their own ranking of the application in comparison to the pool of applicants. </a:t>
            </a:r>
          </a:p>
          <a:p>
            <a:pPr marL="0" marR="0" lvl="0" indent="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600" b="0" i="0" u="none" strike="noStrike" spc="0" normalizeH="0" baseline="0" noProof="0" dirty="0">
              <a:ln>
                <a:noFill/>
              </a:ln>
              <a:uLnTx/>
              <a:uFillTx/>
            </a:endParaRPr>
          </a:p>
          <a:p>
            <a:pPr marL="0" marR="0" lvl="0" indent="0" fontAlgn="auto">
              <a:lnSpc>
                <a:spcPct val="90000"/>
              </a:lnSpc>
              <a:spcBef>
                <a:spcPct val="20000"/>
              </a:spcBef>
              <a:spcAft>
                <a:spcPts val="600"/>
              </a:spcAft>
              <a:buClr>
                <a:schemeClr val="accent1">
                  <a:lumMod val="75000"/>
                </a:schemeClr>
              </a:buClr>
              <a:buSzPct val="145000"/>
              <a:tabLst/>
              <a:defRPr/>
            </a:pPr>
            <a:r>
              <a:rPr kumimoji="0" lang="en-US" sz="1600" b="1" i="0" u="none" strike="noStrike" spc="0" normalizeH="0" baseline="0" noProof="0" dirty="0">
                <a:ln>
                  <a:noFill/>
                </a:ln>
                <a:uLnTx/>
                <a:uFillTx/>
              </a:rPr>
              <a:t>Always review the instructions provided to referees</a:t>
            </a:r>
          </a:p>
          <a:p>
            <a:pPr marL="0" marR="0" lvl="0" indent="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100" b="0" i="0" u="none" strike="noStrike" spc="0" normalizeH="0" baseline="0" noProof="0" dirty="0">
              <a:ln>
                <a:noFill/>
              </a:ln>
              <a:uLnTx/>
              <a:uFillTx/>
            </a:endParaRPr>
          </a:p>
        </p:txBody>
      </p:sp>
    </p:spTree>
    <p:extLst>
      <p:ext uri="{BB962C8B-B14F-4D97-AF65-F5344CB8AC3E}">
        <p14:creationId xmlns:p14="http://schemas.microsoft.com/office/powerpoint/2010/main" val="213674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778919" y="167952"/>
            <a:ext cx="5925310" cy="780402"/>
          </a:xfrm>
        </p:spPr>
        <p:txBody>
          <a:bodyPr vert="horz" lIns="182880" tIns="182880" rIns="182880" bIns="182880" rtlCol="0" anchor="ctr">
            <a:noAutofit/>
          </a:bodyPr>
          <a:lstStyle/>
          <a:p>
            <a:r>
              <a:rPr lang="en-US" sz="3200" b="1" dirty="0"/>
              <a:t>Reference Instructions </a:t>
            </a:r>
          </a:p>
        </p:txBody>
      </p:sp>
      <p:sp>
        <p:nvSpPr>
          <p:cNvPr id="6" name="TextBox 5">
            <a:extLst>
              <a:ext uri="{FF2B5EF4-FFF2-40B4-BE49-F238E27FC236}">
                <a16:creationId xmlns:a16="http://schemas.microsoft.com/office/drawing/2014/main" id="{62608B12-09DF-464F-8EE6-94B3B8A7D99F}"/>
              </a:ext>
            </a:extLst>
          </p:cNvPr>
          <p:cNvSpPr txBox="1"/>
          <p:nvPr/>
        </p:nvSpPr>
        <p:spPr>
          <a:xfrm>
            <a:off x="1417570" y="996182"/>
            <a:ext cx="6997958" cy="5693866"/>
          </a:xfrm>
          <a:prstGeom prst="rect">
            <a:avLst/>
          </a:prstGeom>
          <a:noFill/>
        </p:spPr>
        <p:txBody>
          <a:bodyPr wrap="square">
            <a:spAutoFit/>
          </a:bodyPr>
          <a:lstStyle/>
          <a:p>
            <a:pPr algn="l">
              <a:spcAft>
                <a:spcPts val="1200"/>
              </a:spcAft>
            </a:pPr>
            <a:r>
              <a:rPr lang="en-US" sz="1600" b="1" i="0" dirty="0">
                <a:solidFill>
                  <a:srgbClr val="0B2318"/>
                </a:solidFill>
                <a:effectLst/>
              </a:rPr>
              <a:t>Reference letters:</a:t>
            </a:r>
            <a:r>
              <a:rPr lang="en-US" sz="1600" b="0" i="0" dirty="0">
                <a:solidFill>
                  <a:srgbClr val="0B2318"/>
                </a:solidFill>
                <a:effectLst/>
              </a:rPr>
              <a:t> Two academic referees are required to support your application for the OGS/QEII-GSST.</a:t>
            </a:r>
          </a:p>
          <a:p>
            <a:pPr algn="l">
              <a:spcAft>
                <a:spcPts val="1200"/>
              </a:spcAft>
            </a:pPr>
            <a:r>
              <a:rPr lang="en-US" sz="1600" b="0" i="0" dirty="0">
                <a:solidFill>
                  <a:srgbClr val="0B2318"/>
                </a:solidFill>
                <a:effectLst/>
              </a:rPr>
              <a:t>Assessment Reports will </a:t>
            </a:r>
            <a:r>
              <a:rPr lang="en-US" sz="1600" b="1" i="0" dirty="0">
                <a:solidFill>
                  <a:srgbClr val="0B2318"/>
                </a:solidFill>
                <a:effectLst/>
              </a:rPr>
              <a:t>only</a:t>
            </a:r>
            <a:r>
              <a:rPr lang="en-US" sz="1600" b="0" i="0" dirty="0">
                <a:solidFill>
                  <a:srgbClr val="0B2318"/>
                </a:solidFill>
                <a:effectLst/>
              </a:rPr>
              <a:t> be accepted by email. </a:t>
            </a:r>
          </a:p>
          <a:p>
            <a:pPr algn="l">
              <a:spcAft>
                <a:spcPts val="1200"/>
              </a:spcAft>
            </a:pPr>
            <a:r>
              <a:rPr lang="en-US" sz="1600" b="0" i="0" dirty="0">
                <a:solidFill>
                  <a:srgbClr val="0B2318"/>
                </a:solidFill>
                <a:effectLst/>
              </a:rPr>
              <a:t>Your referees must send these from their institutional email address to </a:t>
            </a:r>
            <a:r>
              <a:rPr lang="en-US" sz="1600" b="1" i="0" u="sng" dirty="0">
                <a:solidFill>
                  <a:srgbClr val="4C6F7C"/>
                </a:solidFill>
                <a:effectLst/>
                <a:hlinkClick r:id="rId3">
                  <a:extLst>
                    <a:ext uri="{A12FA001-AC4F-418D-AE19-62706E023703}">
                      <ahyp:hlinkClr xmlns:ahyp="http://schemas.microsoft.com/office/drawing/2018/hyperlinkcolor" val="tx"/>
                    </a:ext>
                  </a:extLst>
                </a:hlinkClick>
              </a:rPr>
              <a:t>gradscholarshipreference@trentu.ca</a:t>
            </a:r>
            <a:r>
              <a:rPr lang="en-US" sz="1600" b="1" i="0" dirty="0">
                <a:solidFill>
                  <a:srgbClr val="4C6F7C"/>
                </a:solidFill>
                <a:effectLst/>
              </a:rPr>
              <a:t> </a:t>
            </a:r>
            <a:r>
              <a:rPr lang="en-US" sz="1600" b="0" i="0" dirty="0">
                <a:solidFill>
                  <a:srgbClr val="0B2318"/>
                </a:solidFill>
                <a:effectLst/>
              </a:rPr>
              <a:t>by the posted deadline. </a:t>
            </a:r>
          </a:p>
          <a:p>
            <a:pPr algn="l">
              <a:spcAft>
                <a:spcPts val="1200"/>
              </a:spcAft>
            </a:pPr>
            <a:r>
              <a:rPr lang="en-US" sz="1600" b="0" i="0" dirty="0">
                <a:solidFill>
                  <a:srgbClr val="0B2318"/>
                </a:solidFill>
                <a:effectLst/>
              </a:rPr>
              <a:t>Maximum two pages. </a:t>
            </a:r>
          </a:p>
          <a:p>
            <a:pPr algn="l">
              <a:spcAft>
                <a:spcPts val="1200"/>
              </a:spcAft>
            </a:pPr>
            <a:r>
              <a:rPr lang="en-US" sz="1600" b="1" i="0" dirty="0">
                <a:solidFill>
                  <a:srgbClr val="0B2318"/>
                </a:solidFill>
                <a:effectLst/>
              </a:rPr>
              <a:t>Subject line for email</a:t>
            </a:r>
            <a:r>
              <a:rPr lang="en-US" sz="1600" b="0" i="0" dirty="0">
                <a:solidFill>
                  <a:srgbClr val="0B2318"/>
                </a:solidFill>
                <a:effectLst/>
              </a:rPr>
              <a:t>: Last Name, First Name, OGS Reference Trent.</a:t>
            </a:r>
            <a:br>
              <a:rPr lang="en-US" sz="1600" b="0" i="0" dirty="0">
                <a:solidFill>
                  <a:srgbClr val="0B2318"/>
                </a:solidFill>
                <a:effectLst/>
              </a:rPr>
            </a:br>
            <a:br>
              <a:rPr lang="en-US" sz="1600" b="0" i="0" dirty="0">
                <a:solidFill>
                  <a:srgbClr val="0B2318"/>
                </a:solidFill>
                <a:effectLst/>
              </a:rPr>
            </a:br>
            <a:r>
              <a:rPr lang="en-US" sz="1600" b="1" i="0" u="sng" dirty="0">
                <a:solidFill>
                  <a:srgbClr val="4C6F7C"/>
                </a:solidFill>
                <a:effectLst/>
                <a:hlinkClick r:id="rId4">
                  <a:extLst>
                    <a:ext uri="{A12FA001-AC4F-418D-AE19-62706E023703}">
                      <ahyp:hlinkClr xmlns:ahyp="http://schemas.microsoft.com/office/drawing/2018/hyperlinkcolor" val="tx"/>
                    </a:ext>
                  </a:extLst>
                </a:hlinkClick>
              </a:rPr>
              <a:t>Academic Assessment Report Form</a:t>
            </a:r>
            <a:endParaRPr lang="en-US" sz="1600" b="1" i="0" u="sng" dirty="0">
              <a:solidFill>
                <a:srgbClr val="4C6F7C"/>
              </a:solidFill>
              <a:effectLst/>
            </a:endParaRPr>
          </a:p>
          <a:p>
            <a:pPr algn="l">
              <a:spcAft>
                <a:spcPts val="1200"/>
              </a:spcAft>
            </a:pPr>
            <a:endParaRPr lang="en-US" sz="1600" b="1" u="sng" dirty="0">
              <a:solidFill>
                <a:srgbClr val="4C6F7C"/>
              </a:solidFill>
            </a:endParaRPr>
          </a:p>
          <a:p>
            <a:pPr algn="l">
              <a:spcAft>
                <a:spcPts val="1200"/>
              </a:spcAft>
              <a:buNone/>
            </a:pPr>
            <a:r>
              <a:rPr lang="en-US" sz="1600" b="1" i="0" dirty="0">
                <a:solidFill>
                  <a:srgbClr val="0B2318"/>
                </a:solidFill>
                <a:effectLst/>
              </a:rPr>
              <a:t>Assessment Selection Criteria</a:t>
            </a:r>
          </a:p>
          <a:p>
            <a:pPr algn="l">
              <a:spcAft>
                <a:spcPts val="1200"/>
              </a:spcAft>
              <a:buNone/>
            </a:pPr>
            <a:r>
              <a:rPr lang="en-US" sz="1600" b="0" i="0" dirty="0">
                <a:solidFill>
                  <a:srgbClr val="0B2318"/>
                </a:solidFill>
                <a:effectLst/>
              </a:rPr>
              <a:t>The evaluation of OGS/OGSST doctoral applications is based on the same criteria outlined for </a:t>
            </a:r>
            <a:r>
              <a:rPr lang="en-US" sz="1600" b="1" i="0" u="sng" dirty="0">
                <a:solidFill>
                  <a:srgbClr val="4C6F7C"/>
                </a:solidFill>
                <a:effectLst/>
                <a:hlinkClick r:id="rId5">
                  <a:extLst>
                    <a:ext uri="{A12FA001-AC4F-418D-AE19-62706E023703}">
                      <ahyp:hlinkClr xmlns:ahyp="http://schemas.microsoft.com/office/drawing/2018/hyperlinkcolor" val="tx"/>
                    </a:ext>
                  </a:extLst>
                </a:hlinkClick>
              </a:rPr>
              <a:t>Canada Graduate Research Scholarship - Doctoral program</a:t>
            </a:r>
            <a:r>
              <a:rPr lang="en-US" sz="1600" b="0" i="0" dirty="0">
                <a:solidFill>
                  <a:srgbClr val="4C6F7C"/>
                </a:solidFill>
                <a:effectLst/>
              </a:rPr>
              <a:t>.</a:t>
            </a:r>
          </a:p>
          <a:p>
            <a:pPr algn="l">
              <a:spcAft>
                <a:spcPts val="1200"/>
              </a:spcAft>
              <a:buNone/>
            </a:pPr>
            <a:r>
              <a:rPr lang="en-US" sz="1600" b="0" i="0" dirty="0">
                <a:solidFill>
                  <a:srgbClr val="0B2318"/>
                </a:solidFill>
                <a:effectLst/>
              </a:rPr>
              <a:t>The evaluation of OGS/OGSST master's applications is based on the same criteria outlined for </a:t>
            </a:r>
            <a:r>
              <a:rPr lang="en-US" sz="1600" b="1" i="0" u="sng" dirty="0">
                <a:solidFill>
                  <a:srgbClr val="4C6F7C"/>
                </a:solidFill>
                <a:effectLst/>
                <a:hlinkClick r:id="rId6">
                  <a:extLst>
                    <a:ext uri="{A12FA001-AC4F-418D-AE19-62706E023703}">
                      <ahyp:hlinkClr xmlns:ahyp="http://schemas.microsoft.com/office/drawing/2018/hyperlinkcolor" val="tx"/>
                    </a:ext>
                  </a:extLst>
                </a:hlinkClick>
              </a:rPr>
              <a:t>Canada Graduate Research Scholarship - Master's program</a:t>
            </a:r>
            <a:r>
              <a:rPr lang="en-US" sz="1600" b="0" i="0" dirty="0">
                <a:solidFill>
                  <a:srgbClr val="0B2318"/>
                </a:solidFill>
                <a:effectLst/>
              </a:rPr>
              <a:t>.</a:t>
            </a:r>
          </a:p>
          <a:p>
            <a:pPr algn="l"/>
            <a:endParaRPr lang="en-US" sz="1600" b="1" i="0" u="sng" dirty="0">
              <a:solidFill>
                <a:srgbClr val="4C6F7C"/>
              </a:solidFill>
              <a:effectLst/>
            </a:endParaRPr>
          </a:p>
          <a:p>
            <a:pPr algn="l"/>
            <a:endParaRPr lang="en-US" b="1" i="0" dirty="0">
              <a:solidFill>
                <a:srgbClr val="4C6F7C"/>
              </a:solidFill>
              <a:effectLst/>
              <a:latin typeface="museo-sans"/>
            </a:endParaRPr>
          </a:p>
        </p:txBody>
      </p:sp>
      <p:pic>
        <p:nvPicPr>
          <p:cNvPr id="7" name="Picture 6">
            <a:extLst>
              <a:ext uri="{FF2B5EF4-FFF2-40B4-BE49-F238E27FC236}">
                <a16:creationId xmlns:a16="http://schemas.microsoft.com/office/drawing/2014/main" id="{E2ED6F89-2737-4D89-D923-61010A5D8CB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801288" y="811194"/>
            <a:ext cx="3056548" cy="1723054"/>
          </a:xfrm>
          <a:prstGeom prst="rect">
            <a:avLst/>
          </a:prstGeom>
          <a:ln w="28575">
            <a:solidFill>
              <a:schemeClr val="tx1"/>
            </a:solidFill>
          </a:ln>
        </p:spPr>
      </p:pic>
      <p:pic>
        <p:nvPicPr>
          <p:cNvPr id="8" name="Picture 7">
            <a:extLst>
              <a:ext uri="{FF2B5EF4-FFF2-40B4-BE49-F238E27FC236}">
                <a16:creationId xmlns:a16="http://schemas.microsoft.com/office/drawing/2014/main" id="{71945529-D576-BF4B-FD93-7B2B2F7842A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801288" y="2687653"/>
            <a:ext cx="3056548" cy="2037699"/>
          </a:xfrm>
          <a:prstGeom prst="rect">
            <a:avLst/>
          </a:prstGeom>
          <a:ln w="28575">
            <a:solidFill>
              <a:schemeClr val="tx1"/>
            </a:solidFill>
          </a:ln>
        </p:spPr>
      </p:pic>
    </p:spTree>
    <p:extLst>
      <p:ext uri="{BB962C8B-B14F-4D97-AF65-F5344CB8AC3E}">
        <p14:creationId xmlns:p14="http://schemas.microsoft.com/office/powerpoint/2010/main" val="268159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B375A-5A22-E997-E31B-D602D825C282}"/>
              </a:ext>
            </a:extLst>
          </p:cNvPr>
          <p:cNvSpPr>
            <a:spLocks noGrp="1"/>
          </p:cNvSpPr>
          <p:nvPr>
            <p:ph type="title"/>
          </p:nvPr>
        </p:nvSpPr>
        <p:spPr>
          <a:xfrm>
            <a:off x="2508958" y="234121"/>
            <a:ext cx="5126974" cy="799657"/>
          </a:xfrm>
        </p:spPr>
        <p:txBody>
          <a:bodyPr vert="horz" lIns="182880" tIns="182880" rIns="182880" bIns="182880" rtlCol="0" anchor="b">
            <a:normAutofit fontScale="90000"/>
          </a:bodyPr>
          <a:lstStyle/>
          <a:p>
            <a:r>
              <a:rPr lang="en-US" dirty="0">
                <a:solidFill>
                  <a:schemeClr val="bg2">
                    <a:lumMod val="10000"/>
                  </a:schemeClr>
                </a:solidFill>
              </a:rPr>
              <a:t>Who? When? How?</a:t>
            </a:r>
          </a:p>
        </p:txBody>
      </p:sp>
      <p:sp>
        <p:nvSpPr>
          <p:cNvPr id="4" name="Text Placeholder 3">
            <a:extLst>
              <a:ext uri="{FF2B5EF4-FFF2-40B4-BE49-F238E27FC236}">
                <a16:creationId xmlns:a16="http://schemas.microsoft.com/office/drawing/2014/main" id="{14644536-965E-6428-3CA1-D395C3D0E457}"/>
              </a:ext>
            </a:extLst>
          </p:cNvPr>
          <p:cNvSpPr>
            <a:spLocks/>
          </p:cNvSpPr>
          <p:nvPr/>
        </p:nvSpPr>
        <p:spPr>
          <a:xfrm>
            <a:off x="1225885" y="1205803"/>
            <a:ext cx="2860375" cy="588642"/>
          </a:xfrm>
          <a:prstGeom prst="rect">
            <a:avLst/>
          </a:prstGeom>
          <a:ln w="28575">
            <a:solidFill>
              <a:srgbClr val="000000"/>
            </a:solidFill>
          </a:ln>
        </p:spPr>
        <p:txBody>
          <a:bodyPr anchor="t">
            <a:normAutofit/>
          </a:bodyPr>
          <a:lstStyle/>
          <a:p>
            <a:pPr algn="ctr" defTabSz="251460">
              <a:spcAft>
                <a:spcPts val="600"/>
              </a:spcAft>
            </a:pPr>
            <a:r>
              <a:rPr lang="en-US" sz="2400" dirty="0"/>
              <a:t>C</a:t>
            </a:r>
            <a:r>
              <a:rPr lang="en-US" sz="2400" kern="1200" dirty="0">
                <a:latin typeface="+mn-lt"/>
                <a:ea typeface="+mn-ea"/>
                <a:cs typeface="+mn-cs"/>
              </a:rPr>
              <a:t>onsider</a:t>
            </a:r>
            <a:endParaRPr lang="en-US" sz="2400" dirty="0"/>
          </a:p>
        </p:txBody>
      </p:sp>
      <p:sp>
        <p:nvSpPr>
          <p:cNvPr id="5" name="Content Placeholder 4">
            <a:extLst>
              <a:ext uri="{FF2B5EF4-FFF2-40B4-BE49-F238E27FC236}">
                <a16:creationId xmlns:a16="http://schemas.microsoft.com/office/drawing/2014/main" id="{41E49159-6C5E-7255-E607-72ED6C99984F}"/>
              </a:ext>
            </a:extLst>
          </p:cNvPr>
          <p:cNvSpPr>
            <a:spLocks/>
          </p:cNvSpPr>
          <p:nvPr/>
        </p:nvSpPr>
        <p:spPr>
          <a:xfrm>
            <a:off x="1172088" y="2083026"/>
            <a:ext cx="3299489" cy="3569171"/>
          </a:xfrm>
          <a:prstGeom prst="rect">
            <a:avLst/>
          </a:prstGeom>
        </p:spPr>
        <p:txBody>
          <a:bodyPr>
            <a:normAutofit/>
          </a:bodyPr>
          <a:lstStyle/>
          <a:p>
            <a:pPr marL="57150" indent="0">
              <a:buNone/>
            </a:pPr>
            <a:r>
              <a:rPr lang="en-US" sz="1600" b="1" dirty="0">
                <a:ea typeface="Verdana" panose="020B0604030504040204" pitchFamily="34" charset="0"/>
              </a:rPr>
              <a:t>Who to ask? </a:t>
            </a:r>
          </a:p>
          <a:p>
            <a:pPr marL="57150" indent="0">
              <a:buNone/>
            </a:pPr>
            <a:r>
              <a:rPr lang="en-US" sz="1600" dirty="0">
                <a:ea typeface="Verdana" panose="020B0604030504040204" pitchFamily="34" charset="0"/>
              </a:rPr>
              <a:t>A person who offers authority, depth and who can offer specificity. They are familiar with your research and other abilities:</a:t>
            </a:r>
          </a:p>
          <a:p>
            <a:pPr marL="57150" indent="0">
              <a:buNone/>
            </a:pPr>
            <a:r>
              <a:rPr lang="en-US" sz="1600" dirty="0">
                <a:ea typeface="Verdana" panose="020B0604030504040204" pitchFamily="34" charset="0"/>
              </a:rPr>
              <a:t>Supervisor, faculty member, employment supervisor, thesis advisor</a:t>
            </a:r>
          </a:p>
          <a:p>
            <a:pPr marL="57150" indent="0">
              <a:buNone/>
            </a:pPr>
            <a:endParaRPr lang="en-US" sz="1600" dirty="0">
              <a:ea typeface="Verdana" panose="020B0604030504040204" pitchFamily="34" charset="0"/>
            </a:endParaRPr>
          </a:p>
          <a:p>
            <a:pPr marL="57150" indent="0">
              <a:buNone/>
            </a:pPr>
            <a:endParaRPr lang="en-US" sz="1600" dirty="0">
              <a:ea typeface="Verdana" panose="020B0604030504040204" pitchFamily="34" charset="0"/>
            </a:endParaRPr>
          </a:p>
          <a:p>
            <a:pPr marL="57150" indent="0">
              <a:buNone/>
            </a:pPr>
            <a:r>
              <a:rPr lang="en-US" sz="1600" b="1" dirty="0">
                <a:ea typeface="Verdana" panose="020B0604030504040204" pitchFamily="34" charset="0"/>
              </a:rPr>
              <a:t>When to ask? </a:t>
            </a:r>
          </a:p>
          <a:p>
            <a:pPr marL="57150" indent="0">
              <a:buNone/>
            </a:pPr>
            <a:r>
              <a:rPr lang="en-US" sz="1600" dirty="0">
                <a:ea typeface="Verdana" panose="020B0604030504040204" pitchFamily="34" charset="0"/>
              </a:rPr>
              <a:t>… early, 3 weeks before scholarship due date</a:t>
            </a:r>
          </a:p>
          <a:p>
            <a:pPr marL="57150" indent="0">
              <a:buNone/>
            </a:pPr>
            <a:endParaRPr lang="en-US" sz="1600" dirty="0">
              <a:latin typeface="Verdana" panose="020B0604030504040204" pitchFamily="34" charset="0"/>
              <a:ea typeface="Verdana" panose="020B0604030504040204" pitchFamily="34" charset="0"/>
            </a:endParaRPr>
          </a:p>
          <a:p>
            <a:pPr marL="57150" indent="0">
              <a:buNone/>
            </a:pPr>
            <a:endParaRPr lang="en-US" sz="1400" dirty="0">
              <a:latin typeface="Verdana" panose="020B0604030504040204" pitchFamily="34" charset="0"/>
              <a:ea typeface="Verdana" panose="020B0604030504040204" pitchFamily="34" charset="0"/>
            </a:endParaRPr>
          </a:p>
          <a:p>
            <a:pPr marL="57150" indent="0">
              <a:buNone/>
            </a:pPr>
            <a:endParaRPr lang="en-US" sz="700" dirty="0">
              <a:latin typeface="Verdana" panose="020B0604030504040204" pitchFamily="34" charset="0"/>
              <a:ea typeface="Verdana" panose="020B0604030504040204" pitchFamily="34" charset="0"/>
            </a:endParaRPr>
          </a:p>
          <a:p>
            <a:pPr>
              <a:lnSpc>
                <a:spcPct val="90000"/>
              </a:lnSpc>
              <a:spcAft>
                <a:spcPts val="600"/>
              </a:spcAft>
            </a:pPr>
            <a:endParaRPr lang="en-US" sz="1500" dirty="0"/>
          </a:p>
        </p:txBody>
      </p:sp>
      <p:sp>
        <p:nvSpPr>
          <p:cNvPr id="7" name="Text Placeholder 6">
            <a:extLst>
              <a:ext uri="{FF2B5EF4-FFF2-40B4-BE49-F238E27FC236}">
                <a16:creationId xmlns:a16="http://schemas.microsoft.com/office/drawing/2014/main" id="{DB3506B0-DAD9-EF77-7B88-D31194648B06}"/>
              </a:ext>
            </a:extLst>
          </p:cNvPr>
          <p:cNvSpPr>
            <a:spLocks/>
          </p:cNvSpPr>
          <p:nvPr/>
        </p:nvSpPr>
        <p:spPr>
          <a:xfrm>
            <a:off x="5370001" y="1205802"/>
            <a:ext cx="3188287" cy="588643"/>
          </a:xfrm>
          <a:prstGeom prst="rect">
            <a:avLst/>
          </a:prstGeom>
          <a:ln w="28575">
            <a:solidFill>
              <a:srgbClr val="000000"/>
            </a:solidFill>
          </a:ln>
        </p:spPr>
        <p:txBody>
          <a:bodyPr anchor="t"/>
          <a:lstStyle/>
          <a:p>
            <a:pPr algn="ctr" defTabSz="251460">
              <a:spcAft>
                <a:spcPts val="600"/>
              </a:spcAft>
            </a:pPr>
            <a:r>
              <a:rPr lang="en-US" sz="2400" kern="1200" dirty="0">
                <a:latin typeface="+mn-lt"/>
                <a:ea typeface="+mn-ea"/>
                <a:cs typeface="+mn-cs"/>
              </a:rPr>
              <a:t>How to </a:t>
            </a:r>
            <a:r>
              <a:rPr lang="en-US" sz="2400" dirty="0"/>
              <a:t>a</a:t>
            </a:r>
            <a:r>
              <a:rPr lang="en-US" sz="2400" kern="1200" dirty="0">
                <a:latin typeface="+mn-lt"/>
                <a:ea typeface="+mn-ea"/>
                <a:cs typeface="+mn-cs"/>
              </a:rPr>
              <a:t>sk</a:t>
            </a:r>
            <a:endParaRPr lang="en-US" sz="2400" dirty="0"/>
          </a:p>
        </p:txBody>
      </p:sp>
      <p:sp>
        <p:nvSpPr>
          <p:cNvPr id="6" name="Content Placeholder 5">
            <a:extLst>
              <a:ext uri="{FF2B5EF4-FFF2-40B4-BE49-F238E27FC236}">
                <a16:creationId xmlns:a16="http://schemas.microsoft.com/office/drawing/2014/main" id="{35037FCE-290E-02BE-C2E5-77E33109458F}"/>
              </a:ext>
            </a:extLst>
          </p:cNvPr>
          <p:cNvSpPr>
            <a:spLocks/>
          </p:cNvSpPr>
          <p:nvPr/>
        </p:nvSpPr>
        <p:spPr>
          <a:xfrm>
            <a:off x="4649821" y="2083025"/>
            <a:ext cx="4299626" cy="4540854"/>
          </a:xfrm>
          <a:prstGeom prst="rect">
            <a:avLst/>
          </a:prstGeom>
        </p:spPr>
        <p:txBody>
          <a:bodyPr>
            <a:noAutofit/>
          </a:bodyPr>
          <a:lstStyle/>
          <a:p>
            <a:pPr marL="57150" indent="0" algn="l">
              <a:buNone/>
            </a:pPr>
            <a:r>
              <a:rPr lang="en-US" sz="1600" dirty="0">
                <a:ea typeface="Verdana" panose="020B0604030504040204" pitchFamily="34" charset="0"/>
              </a:rPr>
              <a:t>Consider your comfort level with your reference – will you request a letter of recommendation via e</a:t>
            </a:r>
            <a:r>
              <a:rPr lang="en-US" sz="1600" cap="none" dirty="0">
                <a:latin typeface="+mn-lt"/>
                <a:ea typeface="Verdana" panose="020B0604030504040204" pitchFamily="34" charset="0"/>
              </a:rPr>
              <a:t>mail or in-person or phone?</a:t>
            </a:r>
          </a:p>
          <a:p>
            <a:pPr marL="57150" indent="0" algn="l">
              <a:buNone/>
            </a:pPr>
            <a:endParaRPr lang="en-US" sz="1600" cap="none" dirty="0">
              <a:latin typeface="+mn-lt"/>
              <a:ea typeface="Verdana" panose="020B0604030504040204" pitchFamily="34" charset="0"/>
            </a:endParaRPr>
          </a:p>
          <a:p>
            <a:pPr marL="57150" indent="0" algn="l">
              <a:buNone/>
            </a:pPr>
            <a:r>
              <a:rPr lang="en-US" sz="1600" cap="none" dirty="0">
                <a:latin typeface="+mn-lt"/>
                <a:ea typeface="Verdana" panose="020B0604030504040204" pitchFamily="34" charset="0"/>
              </a:rPr>
              <a:t>If via email, first message should:</a:t>
            </a:r>
          </a:p>
          <a:p>
            <a:pPr marL="57150" indent="0" algn="l">
              <a:buNone/>
            </a:pPr>
            <a:endParaRPr lang="en-US" sz="1600" cap="none" dirty="0">
              <a:latin typeface="+mn-lt"/>
              <a:ea typeface="Verdana" panose="020B0604030504040204" pitchFamily="34" charset="0"/>
            </a:endParaRPr>
          </a:p>
          <a:p>
            <a:pPr marL="342900" indent="-285750" algn="l">
              <a:spcAft>
                <a:spcPts val="1200"/>
              </a:spcAft>
              <a:buFont typeface="Wingdings" panose="05000000000000000000" pitchFamily="2" charset="2"/>
              <a:buChar char="Ø"/>
            </a:pPr>
            <a:r>
              <a:rPr lang="en-US" sz="1600" cap="none" dirty="0">
                <a:latin typeface="+mn-lt"/>
                <a:ea typeface="Verdana" panose="020B0604030504040204" pitchFamily="34" charset="0"/>
              </a:rPr>
              <a:t>Be a brief inquiry reminding the faculty member how you know them</a:t>
            </a:r>
          </a:p>
          <a:p>
            <a:pPr marL="342900" indent="-285750" algn="l">
              <a:spcAft>
                <a:spcPts val="1200"/>
              </a:spcAft>
              <a:buFont typeface="Wingdings" panose="05000000000000000000" pitchFamily="2" charset="2"/>
              <a:buChar char="Ø"/>
            </a:pPr>
            <a:r>
              <a:rPr lang="en-US" sz="1600" cap="none" dirty="0">
                <a:latin typeface="+mn-lt"/>
                <a:ea typeface="Verdana" panose="020B0604030504040204" pitchFamily="34" charset="0"/>
              </a:rPr>
              <a:t>Provide clarification as to what scholarship application you are applying for</a:t>
            </a:r>
          </a:p>
          <a:p>
            <a:pPr marL="342900" indent="-285750" algn="l">
              <a:spcAft>
                <a:spcPts val="1200"/>
              </a:spcAft>
              <a:buFont typeface="Wingdings" panose="05000000000000000000" pitchFamily="2" charset="2"/>
              <a:buChar char="Ø"/>
            </a:pPr>
            <a:r>
              <a:rPr lang="en-US" sz="1600" cap="none" dirty="0">
                <a:solidFill>
                  <a:schemeClr val="accent6">
                    <a:lumMod val="50000"/>
                  </a:schemeClr>
                </a:solidFill>
                <a:latin typeface="+mn-lt"/>
                <a:ea typeface="Verdana" panose="020B0604030504040204" pitchFamily="34" charset="0"/>
              </a:rPr>
              <a:t>Clearly ask if they are willing to provide an </a:t>
            </a:r>
            <a:r>
              <a:rPr lang="en-US" sz="1600" u="sng" cap="none" dirty="0">
                <a:solidFill>
                  <a:schemeClr val="accent6">
                    <a:lumMod val="50000"/>
                  </a:schemeClr>
                </a:solidFill>
                <a:latin typeface="+mn-lt"/>
                <a:ea typeface="Verdana" panose="020B0604030504040204" pitchFamily="34" charset="0"/>
              </a:rPr>
              <a:t>enthusiastic</a:t>
            </a:r>
            <a:r>
              <a:rPr lang="en-US" sz="1600" cap="none" dirty="0">
                <a:solidFill>
                  <a:schemeClr val="accent6">
                    <a:lumMod val="50000"/>
                  </a:schemeClr>
                </a:solidFill>
                <a:latin typeface="+mn-lt"/>
                <a:ea typeface="Verdana" panose="020B0604030504040204" pitchFamily="34" charset="0"/>
              </a:rPr>
              <a:t> reference for your scholarship application</a:t>
            </a:r>
          </a:p>
          <a:p>
            <a:pPr marL="342900" indent="-285750" algn="l">
              <a:spcAft>
                <a:spcPts val="1200"/>
              </a:spcAft>
              <a:buFont typeface="Wingdings" panose="05000000000000000000" pitchFamily="2" charset="2"/>
              <a:buChar char="Ø"/>
            </a:pPr>
            <a:r>
              <a:rPr lang="en-US" sz="1600" dirty="0">
                <a:ea typeface="Verdana" panose="020B0604030504040204" pitchFamily="34" charset="0"/>
              </a:rPr>
              <a:t>Provide the scholarship application submission deadline</a:t>
            </a:r>
          </a:p>
          <a:p>
            <a:pPr marL="57150" algn="l"/>
            <a:endParaRPr lang="en-US" sz="1600" cap="none" dirty="0">
              <a:latin typeface="+mn-lt"/>
              <a:ea typeface="Verdana" panose="020B0604030504040204" pitchFamily="34" charset="0"/>
            </a:endParaRPr>
          </a:p>
          <a:p>
            <a:pPr marL="57150" algn="l"/>
            <a:r>
              <a:rPr lang="en-US" sz="1600" cap="none" dirty="0">
                <a:latin typeface="+mn-lt"/>
                <a:ea typeface="Verdana" panose="020B0604030504040204" pitchFamily="34" charset="0"/>
              </a:rPr>
              <a:t> </a:t>
            </a:r>
          </a:p>
        </p:txBody>
      </p:sp>
      <p:pic>
        <p:nvPicPr>
          <p:cNvPr id="2" name="Picture 1" descr="A person talking to another person">
            <a:extLst>
              <a:ext uri="{FF2B5EF4-FFF2-40B4-BE49-F238E27FC236}">
                <a16:creationId xmlns:a16="http://schemas.microsoft.com/office/drawing/2014/main" id="{53B71CF2-E0D7-3F72-6C03-B8F1016C40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6538" y="1643964"/>
            <a:ext cx="2562095" cy="1785036"/>
          </a:xfrm>
          <a:prstGeom prst="rect">
            <a:avLst/>
          </a:prstGeom>
          <a:ln w="28575">
            <a:solidFill>
              <a:schemeClr val="tx1"/>
            </a:solidFill>
          </a:ln>
        </p:spPr>
      </p:pic>
      <p:pic>
        <p:nvPicPr>
          <p:cNvPr id="9" name="Picture 8" descr="Two men sitting at a desk talking">
            <a:extLst>
              <a:ext uri="{FF2B5EF4-FFF2-40B4-BE49-F238E27FC236}">
                <a16:creationId xmlns:a16="http://schemas.microsoft.com/office/drawing/2014/main" id="{BEA59691-D27B-8F9C-993E-42947F939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6538" y="3867611"/>
            <a:ext cx="2551430" cy="1700953"/>
          </a:xfrm>
          <a:prstGeom prst="rect">
            <a:avLst/>
          </a:prstGeom>
          <a:ln w="28575">
            <a:solidFill>
              <a:schemeClr val="tx1"/>
            </a:solidFill>
          </a:ln>
        </p:spPr>
      </p:pic>
    </p:spTree>
    <p:extLst>
      <p:ext uri="{BB962C8B-B14F-4D97-AF65-F5344CB8AC3E}">
        <p14:creationId xmlns:p14="http://schemas.microsoft.com/office/powerpoint/2010/main" val="300274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C6BE3DCC-CB61-737A-1C83-265D2B00208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2"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7"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8"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9"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20"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useBgFill="1">
        <p:nvSpPr>
          <p:cNvPr id="22" name="Rectangle 21">
            <a:extLst>
              <a:ext uri="{FF2B5EF4-FFF2-40B4-BE49-F238E27FC236}">
                <a16:creationId xmlns:a16="http://schemas.microsoft.com/office/drawing/2014/main" id="{A2A1E25D-508A-4EE7-9B89-71BC1BEE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2">
            <a:extLst>
              <a:ext uri="{FF2B5EF4-FFF2-40B4-BE49-F238E27FC236}">
                <a16:creationId xmlns:a16="http://schemas.microsoft.com/office/drawing/2014/main" id="{6FD9ED33-B960-4F9D-8023-20D83062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974973" y="-15832"/>
            <a:ext cx="9217026" cy="6889518"/>
          </a:xfrm>
          <a:custGeom>
            <a:avLst/>
            <a:gdLst>
              <a:gd name="connsiteX0" fmla="*/ 1087153 w 9217026"/>
              <a:gd name="connsiteY0" fmla="*/ 0 h 6889518"/>
              <a:gd name="connsiteX1" fmla="*/ 1087153 w 9217026"/>
              <a:gd name="connsiteY1" fmla="*/ 1098 h 6889518"/>
              <a:gd name="connsiteX2" fmla="*/ 0 w 9217026"/>
              <a:gd name="connsiteY2" fmla="*/ 0 h 6889518"/>
              <a:gd name="connsiteX3" fmla="*/ 0 w 9217026"/>
              <a:gd name="connsiteY3" fmla="*/ 6889518 h 6889518"/>
              <a:gd name="connsiteX4" fmla="*/ 1087153 w 9217026"/>
              <a:gd name="connsiteY4" fmla="*/ 6888254 h 6889518"/>
              <a:gd name="connsiteX5" fmla="*/ 1087153 w 9217026"/>
              <a:gd name="connsiteY5" fmla="*/ 6889518 h 6889518"/>
              <a:gd name="connsiteX6" fmla="*/ 7295095 w 9217026"/>
              <a:gd name="connsiteY6" fmla="*/ 6882299 h 6889518"/>
              <a:gd name="connsiteX7" fmla="*/ 9217026 w 9217026"/>
              <a:gd name="connsiteY7" fmla="*/ 5349831 h 6889518"/>
              <a:gd name="connsiteX8" fmla="*/ 8378827 w 9217026"/>
              <a:gd name="connsiteY8" fmla="*/ 7365 h 68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026" h="6889518">
                <a:moveTo>
                  <a:pt x="1087153" y="0"/>
                </a:moveTo>
                <a:lnTo>
                  <a:pt x="1087153" y="1098"/>
                </a:lnTo>
                <a:lnTo>
                  <a:pt x="0" y="0"/>
                </a:lnTo>
                <a:lnTo>
                  <a:pt x="0" y="6889518"/>
                </a:lnTo>
                <a:lnTo>
                  <a:pt x="1087153" y="6888254"/>
                </a:lnTo>
                <a:lnTo>
                  <a:pt x="1087153" y="6889518"/>
                </a:lnTo>
                <a:lnTo>
                  <a:pt x="7295095" y="6882299"/>
                </a:lnTo>
                <a:lnTo>
                  <a:pt x="9217026" y="5349831"/>
                </a:lnTo>
                <a:lnTo>
                  <a:pt x="8378827"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48248BD7-AE40-49AB-844D-ABD40D80B2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7" name="Freeform 6">
              <a:extLst>
                <a:ext uri="{FF2B5EF4-FFF2-40B4-BE49-F238E27FC236}">
                  <a16:creationId xmlns:a16="http://schemas.microsoft.com/office/drawing/2014/main" id="{977D6250-A0F3-4872-9969-3DB7ADE7C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28" name="Freeform 7">
              <a:extLst>
                <a:ext uri="{FF2B5EF4-FFF2-40B4-BE49-F238E27FC236}">
                  <a16:creationId xmlns:a16="http://schemas.microsoft.com/office/drawing/2014/main" id="{5796BEC7-5389-45D6-A0D4-F36405E5A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29" name="Freeform 8">
              <a:extLst>
                <a:ext uri="{FF2B5EF4-FFF2-40B4-BE49-F238E27FC236}">
                  <a16:creationId xmlns:a16="http://schemas.microsoft.com/office/drawing/2014/main" id="{BEA57FAB-D2EF-4F47-A986-4321D5148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30" name="Freeform 9">
              <a:extLst>
                <a:ext uri="{FF2B5EF4-FFF2-40B4-BE49-F238E27FC236}">
                  <a16:creationId xmlns:a16="http://schemas.microsoft.com/office/drawing/2014/main" id="{5E8C59C9-8A0C-4F01-A36F-1C6389554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31" name="Freeform 10">
              <a:extLst>
                <a:ext uri="{FF2B5EF4-FFF2-40B4-BE49-F238E27FC236}">
                  <a16:creationId xmlns:a16="http://schemas.microsoft.com/office/drawing/2014/main" id="{62D244EC-76FC-490A-8371-18E8C0624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32" name="Freeform 11">
              <a:extLst>
                <a:ext uri="{FF2B5EF4-FFF2-40B4-BE49-F238E27FC236}">
                  <a16:creationId xmlns:a16="http://schemas.microsoft.com/office/drawing/2014/main" id="{FA33782B-4F01-450E-A17D-F7C0335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7" name="Title 6">
            <a:extLst>
              <a:ext uri="{FF2B5EF4-FFF2-40B4-BE49-F238E27FC236}">
                <a16:creationId xmlns:a16="http://schemas.microsoft.com/office/drawing/2014/main" id="{0952CB40-5F3A-D2A4-CD43-DF5C83DD6614}"/>
              </a:ext>
            </a:extLst>
          </p:cNvPr>
          <p:cNvSpPr>
            <a:spLocks noGrp="1"/>
          </p:cNvSpPr>
          <p:nvPr>
            <p:ph type="title"/>
          </p:nvPr>
        </p:nvSpPr>
        <p:spPr>
          <a:xfrm>
            <a:off x="4084635" y="228601"/>
            <a:ext cx="7446961" cy="1183640"/>
          </a:xfrm>
          <a:prstGeom prst="ellipse">
            <a:avLst/>
          </a:prstGeom>
        </p:spPr>
        <p:txBody>
          <a:bodyPr vert="horz" lIns="91440" tIns="45720" rIns="91440" bIns="45720" rtlCol="0" anchor="ctr">
            <a:normAutofit fontScale="90000"/>
          </a:bodyPr>
          <a:lstStyle/>
          <a:p>
            <a:pPr>
              <a:lnSpc>
                <a:spcPct val="90000"/>
              </a:lnSpc>
            </a:pPr>
            <a:br>
              <a:rPr lang="en-US" sz="1900" b="1" dirty="0">
                <a:solidFill>
                  <a:schemeClr val="bg1"/>
                </a:solidFill>
              </a:rPr>
            </a:br>
            <a:r>
              <a:rPr lang="en-US" sz="2200" b="1" dirty="0">
                <a:solidFill>
                  <a:schemeClr val="bg1"/>
                </a:solidFill>
              </a:rPr>
              <a:t>What to provide a referee</a:t>
            </a:r>
            <a:br>
              <a:rPr lang="en-US" sz="2200" b="1" dirty="0">
                <a:solidFill>
                  <a:schemeClr val="bg1"/>
                </a:solidFill>
              </a:rPr>
            </a:br>
            <a:r>
              <a:rPr lang="en-US" sz="2200" b="1" dirty="0">
                <a:solidFill>
                  <a:schemeClr val="bg1"/>
                </a:solidFill>
              </a:rPr>
              <a:t> and </a:t>
            </a:r>
            <a:br>
              <a:rPr lang="en-US" sz="2200" b="1" dirty="0">
                <a:solidFill>
                  <a:schemeClr val="bg1"/>
                </a:solidFill>
              </a:rPr>
            </a:br>
            <a:r>
              <a:rPr lang="en-US" sz="2200" b="1" dirty="0">
                <a:solidFill>
                  <a:schemeClr val="bg1"/>
                </a:solidFill>
              </a:rPr>
              <a:t>What might be helpful</a:t>
            </a:r>
          </a:p>
        </p:txBody>
      </p:sp>
      <p:pic>
        <p:nvPicPr>
          <p:cNvPr id="2" name="Picture 1">
            <a:extLst>
              <a:ext uri="{FF2B5EF4-FFF2-40B4-BE49-F238E27FC236}">
                <a16:creationId xmlns:a16="http://schemas.microsoft.com/office/drawing/2014/main" id="{CCFE20BD-3FB4-4BF4-3D56-ED335AA99C0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pic>
        <p:nvPicPr>
          <p:cNvPr id="3" name="Picture 2">
            <a:extLst>
              <a:ext uri="{FF2B5EF4-FFF2-40B4-BE49-F238E27FC236}">
                <a16:creationId xmlns:a16="http://schemas.microsoft.com/office/drawing/2014/main" id="{C9515557-9DA8-A01A-12DF-0DEA287CA7C8}"/>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0" y="4901964"/>
            <a:ext cx="3459143" cy="1956037"/>
          </a:xfrm>
          <a:custGeom>
            <a:avLst/>
            <a:gdLst/>
            <a:ahLst/>
            <a:cxnLst/>
            <a:rect l="l" t="t" r="r" b="b"/>
            <a:pathLst>
              <a:path w="3459163" h="1956037">
                <a:moveTo>
                  <a:pt x="0" y="0"/>
                </a:moveTo>
                <a:lnTo>
                  <a:pt x="2310547" y="343987"/>
                </a:lnTo>
                <a:lnTo>
                  <a:pt x="3459163" y="1951804"/>
                </a:lnTo>
                <a:lnTo>
                  <a:pt x="0" y="1956037"/>
                </a:lnTo>
                <a:close/>
              </a:path>
            </a:pathLst>
          </a:custGeom>
          <a:ln w="38100">
            <a:noFill/>
          </a:ln>
          <a:effectLst/>
        </p:spPr>
      </p:pic>
      <p:sp>
        <p:nvSpPr>
          <p:cNvPr id="9" name="Title 1">
            <a:extLst>
              <a:ext uri="{FF2B5EF4-FFF2-40B4-BE49-F238E27FC236}">
                <a16:creationId xmlns:a16="http://schemas.microsoft.com/office/drawing/2014/main" id="{D988F275-36D8-898B-F153-2DD69770BA87}"/>
              </a:ext>
            </a:extLst>
          </p:cNvPr>
          <p:cNvSpPr txBox="1">
            <a:spLocks/>
          </p:cNvSpPr>
          <p:nvPr/>
        </p:nvSpPr>
        <p:spPr bwMode="black">
          <a:xfrm>
            <a:off x="4056062" y="1609725"/>
            <a:ext cx="7446961" cy="4181476"/>
          </a:xfrm>
          <a:prstGeom prst="rect">
            <a:avLst/>
          </a:prstGeom>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5400" kern="1200" cap="all" spc="200" baseline="0">
                <a:solidFill>
                  <a:srgbClr val="262626"/>
                </a:solidFill>
                <a:latin typeface="+mj-lt"/>
                <a:ea typeface="+mj-ea"/>
                <a:cs typeface="+mj-cs"/>
              </a:defRPr>
            </a:lvl1pPr>
          </a:lstStyle>
          <a:p>
            <a:pPr marR="0" lvl="0" algn="l" defTabSz="457200" fontAlgn="auto">
              <a:spcBef>
                <a:spcPct val="20000"/>
              </a:spcBef>
              <a:spcAft>
                <a:spcPts val="600"/>
              </a:spcAft>
              <a:buClr>
                <a:schemeClr val="accent1">
                  <a:lumMod val="75000"/>
                </a:schemeClr>
              </a:buClr>
              <a:buSzPct val="145000"/>
              <a:tabLst/>
              <a:defRPr/>
            </a:pPr>
            <a:r>
              <a:rPr kumimoji="0" lang="en-US" sz="1800" b="0" i="0" u="none" strike="noStrike" cap="none" spc="0" normalizeH="0" baseline="0" noProof="0" dirty="0">
                <a:ln>
                  <a:noFill/>
                </a:ln>
                <a:solidFill>
                  <a:schemeClr val="bg1"/>
                </a:solidFill>
                <a:uLnTx/>
                <a:uFillTx/>
                <a:latin typeface="+mn-lt"/>
                <a:ea typeface="+mn-ea"/>
                <a:cs typeface="+mn-cs"/>
              </a:rPr>
              <a:t>Advise your referee you will provide:</a:t>
            </a:r>
          </a:p>
          <a:p>
            <a:pPr marL="264513"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Scholarship overview</a:t>
            </a:r>
          </a:p>
          <a:p>
            <a:pPr marL="264513"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Selection criteria</a:t>
            </a:r>
          </a:p>
          <a:p>
            <a:pPr marL="264513"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Draft of your outline of proposed research </a:t>
            </a:r>
          </a:p>
          <a:p>
            <a:pPr marL="264513"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Referee instructions </a:t>
            </a:r>
          </a:p>
          <a:p>
            <a:pPr marR="0" lvl="0" indent="-228600" algn="l" defTabSz="457200" fontAlgn="auto">
              <a:spcBef>
                <a:spcPct val="20000"/>
              </a:spcBef>
              <a:spcAft>
                <a:spcPts val="600"/>
              </a:spcAft>
              <a:buClr>
                <a:schemeClr val="accent1">
                  <a:lumMod val="75000"/>
                </a:schemeClr>
              </a:buClr>
              <a:buSzPct val="145000"/>
              <a:buFont typeface="Arial"/>
              <a:buChar char="•"/>
              <a:tabLst/>
              <a:defRPr/>
            </a:pPr>
            <a:endParaRPr kumimoji="0" lang="en-US" sz="1800" b="0" i="0" u="none" strike="noStrike" cap="none" spc="0" normalizeH="0" baseline="0" noProof="0" dirty="0">
              <a:ln>
                <a:noFill/>
              </a:ln>
              <a:solidFill>
                <a:schemeClr val="bg1"/>
              </a:solidFill>
              <a:uLnTx/>
              <a:uFillTx/>
              <a:latin typeface="+mn-lt"/>
              <a:ea typeface="+mn-ea"/>
              <a:cs typeface="+mn-cs"/>
            </a:endParaRPr>
          </a:p>
          <a:p>
            <a:pPr marR="0" lvl="0" algn="l" defTabSz="457200" fontAlgn="auto">
              <a:spcBef>
                <a:spcPct val="20000"/>
              </a:spcBef>
              <a:spcAft>
                <a:spcPts val="600"/>
              </a:spcAft>
              <a:buClr>
                <a:schemeClr val="accent1">
                  <a:lumMod val="75000"/>
                </a:schemeClr>
              </a:buClr>
              <a:buSzPct val="145000"/>
              <a:tabLst/>
              <a:defRPr/>
            </a:pPr>
            <a:r>
              <a:rPr kumimoji="0" lang="en-US" sz="1800" b="0" i="0" u="none" strike="noStrike" cap="none" spc="0" normalizeH="0" baseline="0" noProof="0" dirty="0">
                <a:ln>
                  <a:noFill/>
                </a:ln>
                <a:solidFill>
                  <a:schemeClr val="bg1"/>
                </a:solidFill>
                <a:uLnTx/>
                <a:uFillTx/>
                <a:latin typeface="+mn-lt"/>
                <a:ea typeface="+mn-ea"/>
                <a:cs typeface="+mn-cs"/>
              </a:rPr>
              <a:t>Ask, would it would be helpful to provide:</a:t>
            </a:r>
          </a:p>
          <a:p>
            <a:pPr marL="226725"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unofficial transcripts;</a:t>
            </a:r>
          </a:p>
          <a:p>
            <a:pPr marL="226725"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a resume or CCV;</a:t>
            </a:r>
          </a:p>
          <a:p>
            <a:pPr marL="226725" marR="0" lvl="0" indent="-228600" algn="l" defTabSz="457200" fontAlgn="auto">
              <a:spcBef>
                <a:spcPct val="20000"/>
              </a:spcBef>
              <a:spcAft>
                <a:spcPts val="600"/>
              </a:spcAft>
              <a:buClr>
                <a:schemeClr val="accent1">
                  <a:lumMod val="75000"/>
                </a:schemeClr>
              </a:buClr>
              <a:buSzPct val="145000"/>
              <a:buFont typeface="Arial"/>
              <a:buChar char="•"/>
              <a:tabLst/>
              <a:defRPr/>
            </a:pPr>
            <a:r>
              <a:rPr kumimoji="0" lang="en-US" sz="1800" b="0" i="0" u="none" strike="noStrike" cap="none" spc="0" normalizeH="0" baseline="0" noProof="0" dirty="0">
                <a:ln>
                  <a:noFill/>
                </a:ln>
                <a:solidFill>
                  <a:schemeClr val="bg1"/>
                </a:solidFill>
                <a:uLnTx/>
                <a:uFillTx/>
                <a:latin typeface="+mn-lt"/>
                <a:ea typeface="+mn-ea"/>
                <a:cs typeface="+mn-cs"/>
              </a:rPr>
              <a:t>written blurbs for how your experience or academic background fits the selection criteria of the scholarship competition </a:t>
            </a:r>
          </a:p>
        </p:txBody>
      </p:sp>
    </p:spTree>
    <p:extLst>
      <p:ext uri="{BB962C8B-B14F-4D97-AF65-F5344CB8AC3E}">
        <p14:creationId xmlns:p14="http://schemas.microsoft.com/office/powerpoint/2010/main" val="186721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47" name="Group 1046">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48"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1049"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50"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051"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052"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053"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1">
            <a:extLst>
              <a:ext uri="{FF2B5EF4-FFF2-40B4-BE49-F238E27FC236}">
                <a16:creationId xmlns:a16="http://schemas.microsoft.com/office/drawing/2014/main" id="{EFC3BED6-7E27-3F00-AA31-D1090ACCE4E0}"/>
              </a:ext>
            </a:extLst>
          </p:cNvPr>
          <p:cNvSpPr>
            <a:spLocks noGrp="1"/>
          </p:cNvSpPr>
          <p:nvPr>
            <p:ph type="title"/>
          </p:nvPr>
        </p:nvSpPr>
        <p:spPr>
          <a:xfrm>
            <a:off x="3767328" y="137539"/>
            <a:ext cx="7967472" cy="1115189"/>
          </a:xfrm>
          <a:prstGeom prst="ellipse">
            <a:avLst/>
          </a:prstGeom>
        </p:spPr>
        <p:txBody>
          <a:bodyPr vert="horz" lIns="91440" tIns="45720" rIns="91440" bIns="45720" rtlCol="0" anchor="ctr">
            <a:normAutofit fontScale="90000"/>
          </a:bodyPr>
          <a:lstStyle/>
          <a:p>
            <a:pPr>
              <a:lnSpc>
                <a:spcPct val="90000"/>
              </a:lnSpc>
            </a:pPr>
            <a:r>
              <a:rPr lang="en-US" sz="4000" dirty="0"/>
              <a:t>Key Elements of a Strong Reference letter</a:t>
            </a:r>
          </a:p>
        </p:txBody>
      </p:sp>
      <p:pic>
        <p:nvPicPr>
          <p:cNvPr id="1026" name="Picture 2" descr="Free Thumb Up in Close-up View Stock Photo">
            <a:extLst>
              <a:ext uri="{FF2B5EF4-FFF2-40B4-BE49-F238E27FC236}">
                <a16:creationId xmlns:a16="http://schemas.microsoft.com/office/drawing/2014/main" id="{63626D56-5F09-B1D5-AC3B-1849DEA6CC19}"/>
              </a:ext>
            </a:extLst>
          </p:cNvPr>
          <p:cNvPicPr>
            <a:picLocks noChangeAspect="1" noChangeArrowheads="1"/>
          </p:cNvPicPr>
          <p:nvPr/>
        </p:nvPicPr>
        <p:blipFill>
          <a:blip r:embed="rId3">
            <a:extLst>
              <a:ext uri="{28A0092B-C50C-407E-A947-70E740481C1C}">
                <a14:useLocalDpi xmlns:a14="http://schemas.microsoft.com/office/drawing/2010/main"/>
              </a:ext>
            </a:extLst>
          </a:blip>
          <a:stretch/>
        </p:blipFill>
        <p:spPr bwMode="auto">
          <a:xfrm>
            <a:off x="1158507" y="2278380"/>
            <a:ext cx="2455012" cy="275844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62D1AF-8419-558D-55A0-A5F48A63C2AC}"/>
              </a:ext>
            </a:extLst>
          </p:cNvPr>
          <p:cNvSpPr txBox="1"/>
          <p:nvPr/>
        </p:nvSpPr>
        <p:spPr>
          <a:xfrm>
            <a:off x="3867912" y="1245298"/>
            <a:ext cx="8100569" cy="5329238"/>
          </a:xfrm>
          <a:prstGeom prst="rect">
            <a:avLst/>
          </a:prstGeom>
        </p:spPr>
        <p:txBody>
          <a:bodyPr vert="horz" lIns="91440" tIns="45720" rIns="91440" bIns="45720" rtlCol="0" anchor="t">
            <a:noAutofit/>
          </a:bodyPr>
          <a:lstStyle/>
          <a:p>
            <a:pPr>
              <a:lnSpc>
                <a:spcPct val="90000"/>
              </a:lnSpc>
              <a:buClr>
                <a:schemeClr val="accent1">
                  <a:lumMod val="75000"/>
                </a:schemeClr>
              </a:buClr>
              <a:buSzPct val="145000"/>
            </a:pPr>
            <a:r>
              <a:rPr lang="en-US" sz="1500" b="1" i="0" dirty="0"/>
              <a:t> Validation of Research Context</a:t>
            </a:r>
            <a:endParaRPr lang="en-US" sz="1500" b="0" i="0" dirty="0"/>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Confirm the relevance of the applicant’s research topic.</a:t>
            </a:r>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Identify knowledge gaps and affirm that the proposed methodology is appropriate for the discipline.</a:t>
            </a:r>
          </a:p>
          <a:p>
            <a:pPr>
              <a:lnSpc>
                <a:spcPct val="90000"/>
              </a:lnSpc>
              <a:buClr>
                <a:schemeClr val="accent1">
                  <a:lumMod val="75000"/>
                </a:schemeClr>
              </a:buClr>
              <a:buSzPct val="145000"/>
            </a:pPr>
            <a:r>
              <a:rPr lang="en-US" sz="1500" b="1" i="0" dirty="0"/>
              <a:t> </a:t>
            </a:r>
          </a:p>
          <a:p>
            <a:pPr>
              <a:lnSpc>
                <a:spcPct val="90000"/>
              </a:lnSpc>
              <a:buClr>
                <a:schemeClr val="accent1">
                  <a:lumMod val="75000"/>
                </a:schemeClr>
              </a:buClr>
              <a:buSzPct val="145000"/>
            </a:pPr>
            <a:r>
              <a:rPr lang="en-US" sz="1500" b="1" i="0" dirty="0"/>
              <a:t>Originality and Significance</a:t>
            </a:r>
            <a:endParaRPr lang="en-US" sz="1500" b="0" i="0" dirty="0"/>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Emphasize the novelty and potential impact of the applicant’s work.</a:t>
            </a:r>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Keep in mind that adjudication committees are multidisciplinary—highlight why the research matters broadly.</a:t>
            </a:r>
          </a:p>
          <a:p>
            <a:pPr>
              <a:lnSpc>
                <a:spcPct val="90000"/>
              </a:lnSpc>
              <a:buClr>
                <a:schemeClr val="accent1">
                  <a:lumMod val="75000"/>
                </a:schemeClr>
              </a:buClr>
              <a:buSzPct val="145000"/>
            </a:pPr>
            <a:r>
              <a:rPr lang="en-US" sz="1500" b="1" i="0" dirty="0"/>
              <a:t> </a:t>
            </a:r>
          </a:p>
          <a:p>
            <a:pPr>
              <a:lnSpc>
                <a:spcPct val="90000"/>
              </a:lnSpc>
              <a:buClr>
                <a:schemeClr val="accent1">
                  <a:lumMod val="75000"/>
                </a:schemeClr>
              </a:buClr>
              <a:buSzPct val="145000"/>
            </a:pPr>
            <a:r>
              <a:rPr lang="en-US" sz="1500" b="1" i="0" dirty="0"/>
              <a:t>Personal Strengths and Achievements</a:t>
            </a:r>
            <a:endParaRPr lang="en-US" sz="1500" b="0" i="0" dirty="0"/>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Showcase accomplishments, skills, and qualities that are not visible in transcripts (e.g., leadership, initiative, creativity).</a:t>
            </a:r>
          </a:p>
          <a:p>
            <a:pPr>
              <a:lnSpc>
                <a:spcPct val="90000"/>
              </a:lnSpc>
              <a:buClr>
                <a:schemeClr val="accent1">
                  <a:lumMod val="75000"/>
                </a:schemeClr>
              </a:buClr>
              <a:buSzPct val="145000"/>
            </a:pPr>
            <a:r>
              <a:rPr lang="en-US" sz="1500" b="1" i="0" dirty="0"/>
              <a:t> </a:t>
            </a:r>
          </a:p>
          <a:p>
            <a:pPr>
              <a:lnSpc>
                <a:spcPct val="90000"/>
              </a:lnSpc>
              <a:buClr>
                <a:schemeClr val="accent1">
                  <a:lumMod val="75000"/>
                </a:schemeClr>
              </a:buClr>
              <a:buSzPct val="145000"/>
            </a:pPr>
            <a:r>
              <a:rPr lang="en-US" sz="1500" b="1" i="0" dirty="0"/>
              <a:t>Endorsement of the Project</a:t>
            </a:r>
            <a:endParaRPr lang="en-US" sz="1500" b="0" i="0" dirty="0"/>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Express confidence in the applicant’s ability to carry out the proposed research and achieve meaningful outcomes.</a:t>
            </a:r>
          </a:p>
          <a:p>
            <a:pPr>
              <a:lnSpc>
                <a:spcPct val="90000"/>
              </a:lnSpc>
              <a:buClr>
                <a:schemeClr val="accent1">
                  <a:lumMod val="75000"/>
                </a:schemeClr>
              </a:buClr>
              <a:buSzPct val="145000"/>
            </a:pPr>
            <a:r>
              <a:rPr lang="en-US" sz="1500" b="1" i="0" dirty="0"/>
              <a:t> </a:t>
            </a:r>
          </a:p>
          <a:p>
            <a:pPr>
              <a:lnSpc>
                <a:spcPct val="90000"/>
              </a:lnSpc>
              <a:buClr>
                <a:schemeClr val="accent1">
                  <a:lumMod val="75000"/>
                </a:schemeClr>
              </a:buClr>
              <a:buSzPct val="145000"/>
            </a:pPr>
            <a:r>
              <a:rPr lang="en-US" sz="1500" b="1" i="0" dirty="0"/>
              <a:t>Holistic View of the Applicant</a:t>
            </a:r>
            <a:endParaRPr lang="en-US" sz="1500" b="0" i="0" dirty="0"/>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Describe the applicant’s engagement and strengths both inside and outside the lab or classroom (e.g., community involvement, mentoring, extracurriculars).</a:t>
            </a:r>
          </a:p>
          <a:p>
            <a:pPr>
              <a:lnSpc>
                <a:spcPct val="90000"/>
              </a:lnSpc>
              <a:buClr>
                <a:schemeClr val="accent1">
                  <a:lumMod val="75000"/>
                </a:schemeClr>
              </a:buClr>
              <a:buSzPct val="145000"/>
            </a:pPr>
            <a:r>
              <a:rPr lang="en-US" sz="1500" b="1" i="0" dirty="0"/>
              <a:t> </a:t>
            </a:r>
          </a:p>
          <a:p>
            <a:pPr>
              <a:lnSpc>
                <a:spcPct val="90000"/>
              </a:lnSpc>
              <a:buClr>
                <a:schemeClr val="accent1">
                  <a:lumMod val="75000"/>
                </a:schemeClr>
              </a:buClr>
              <a:buSzPct val="145000"/>
            </a:pPr>
            <a:r>
              <a:rPr lang="en-US" sz="1500" b="1" i="0" dirty="0"/>
              <a:t>Resilience and Context</a:t>
            </a:r>
            <a:endParaRPr lang="en-US" sz="1500" b="0" i="0" dirty="0"/>
          </a:p>
          <a:p>
            <a:pPr marL="742950" lvl="1" indent="-285750">
              <a:lnSpc>
                <a:spcPct val="90000"/>
              </a:lnSpc>
              <a:buClr>
                <a:schemeClr val="accent1">
                  <a:lumMod val="75000"/>
                </a:schemeClr>
              </a:buClr>
              <a:buSzPct val="145000"/>
              <a:buFont typeface="Arial" panose="020B0604020202020204" pitchFamily="34" charset="0"/>
              <a:buChar char="•"/>
            </a:pPr>
            <a:r>
              <a:rPr lang="en-US" sz="1500" b="0" i="0" dirty="0"/>
              <a:t>If applicable, acknowledge any challenges or special circumstances the applicant has overcome during their academic journey.</a:t>
            </a:r>
          </a:p>
        </p:txBody>
      </p:sp>
    </p:spTree>
    <p:extLst>
      <p:ext uri="{BB962C8B-B14F-4D97-AF65-F5344CB8AC3E}">
        <p14:creationId xmlns:p14="http://schemas.microsoft.com/office/powerpoint/2010/main" val="57183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D8E9-D880-3AAD-1547-8126D7A98FED}"/>
              </a:ext>
            </a:extLst>
          </p:cNvPr>
          <p:cNvSpPr>
            <a:spLocks noGrp="1"/>
          </p:cNvSpPr>
          <p:nvPr>
            <p:ph type="title"/>
          </p:nvPr>
        </p:nvSpPr>
        <p:spPr>
          <a:xfrm>
            <a:off x="1484312" y="685800"/>
            <a:ext cx="5747778" cy="1752599"/>
          </a:xfrm>
        </p:spPr>
        <p:txBody>
          <a:bodyPr vert="horz" lIns="91440" tIns="45720" rIns="91440" bIns="45720" rtlCol="0" anchor="ctr">
            <a:normAutofit/>
          </a:bodyPr>
          <a:lstStyle/>
          <a:p>
            <a:r>
              <a:rPr lang="en-US" dirty="0"/>
              <a:t>After you Submit your Scholarship Application</a:t>
            </a:r>
          </a:p>
        </p:txBody>
      </p:sp>
      <p:sp>
        <p:nvSpPr>
          <p:cNvPr id="5" name="TextBox 4">
            <a:extLst>
              <a:ext uri="{FF2B5EF4-FFF2-40B4-BE49-F238E27FC236}">
                <a16:creationId xmlns:a16="http://schemas.microsoft.com/office/drawing/2014/main" id="{D2BD3499-FD21-7DD4-1126-06611E60D0F9}"/>
              </a:ext>
            </a:extLst>
          </p:cNvPr>
          <p:cNvSpPr txBox="1"/>
          <p:nvPr/>
        </p:nvSpPr>
        <p:spPr>
          <a:xfrm>
            <a:off x="1484311" y="2666999"/>
            <a:ext cx="5747778" cy="3124201"/>
          </a:xfrm>
          <a:prstGeom prst="rect">
            <a:avLst/>
          </a:prstGeom>
        </p:spPr>
        <p:txBody>
          <a:bodyPr vert="horz" lIns="91440" tIns="45720" rIns="91440" bIns="45720" rtlCol="0" anchor="ctr">
            <a:normAutofit/>
          </a:bodyPr>
          <a:lstStyle/>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700" b="0" i="0" u="none" strike="noStrike" spc="0" normalizeH="0" baseline="0" noProof="0" dirty="0">
              <a:ln>
                <a:noFill/>
              </a:ln>
              <a:uLnTx/>
              <a:uFillTx/>
            </a:endParaRPr>
          </a:p>
          <a:p>
            <a:pPr marL="285750" marR="0" lvl="0" indent="-285750" fontAlgn="auto">
              <a:lnSpc>
                <a:spcPct val="90000"/>
              </a:lnSpc>
              <a:spcBef>
                <a:spcPct val="20000"/>
              </a:spcBef>
              <a:spcAft>
                <a:spcPts val="600"/>
              </a:spcAft>
              <a:buClr>
                <a:schemeClr val="accent1">
                  <a:lumMod val="75000"/>
                </a:schemeClr>
              </a:buClr>
              <a:buSzPct val="145000"/>
              <a:buFont typeface="Arial"/>
              <a:buChar char="•"/>
              <a:tabLst/>
              <a:defRPr/>
            </a:pPr>
            <a:r>
              <a:rPr kumimoji="0" lang="en-US" sz="1700" b="0" i="0" u="none" strike="noStrike" spc="0" normalizeH="0" baseline="0" noProof="0" dirty="0">
                <a:ln>
                  <a:noFill/>
                </a:ln>
                <a:uLnTx/>
                <a:uFillTx/>
              </a:rPr>
              <a:t>Confirm you submitted your application and express gratitude to your reference for their recommendation and time. </a:t>
            </a:r>
          </a:p>
          <a:p>
            <a:pPr marL="285750" marR="0" lvl="0" indent="-285750" fontAlgn="auto">
              <a:lnSpc>
                <a:spcPct val="90000"/>
              </a:lnSpc>
              <a:spcBef>
                <a:spcPct val="20000"/>
              </a:spcBef>
              <a:spcAft>
                <a:spcPts val="600"/>
              </a:spcAft>
              <a:buClr>
                <a:schemeClr val="accent1">
                  <a:lumMod val="75000"/>
                </a:schemeClr>
              </a:buClr>
              <a:buSzPct val="145000"/>
              <a:buFont typeface="Arial"/>
              <a:buChar char="•"/>
              <a:tabLst/>
              <a:defRPr/>
            </a:pPr>
            <a:r>
              <a:rPr kumimoji="0" lang="en-US" sz="1700" b="0" i="0" u="none" strike="noStrike" spc="0" normalizeH="0" baseline="0" noProof="0" dirty="0">
                <a:ln>
                  <a:noFill/>
                </a:ln>
                <a:uLnTx/>
                <a:uFillTx/>
              </a:rPr>
              <a:t>Provide a timeline for when the scholarship decision will be made.</a:t>
            </a:r>
          </a:p>
          <a:p>
            <a:pPr marL="285750" marR="0" lvl="0" indent="-285750" fontAlgn="auto">
              <a:lnSpc>
                <a:spcPct val="90000"/>
              </a:lnSpc>
              <a:spcBef>
                <a:spcPct val="20000"/>
              </a:spcBef>
              <a:spcAft>
                <a:spcPts val="600"/>
              </a:spcAft>
              <a:buClr>
                <a:schemeClr val="accent1">
                  <a:lumMod val="75000"/>
                </a:schemeClr>
              </a:buClr>
              <a:buSzPct val="145000"/>
              <a:buFont typeface="Arial"/>
              <a:buChar char="•"/>
              <a:tabLst/>
              <a:defRPr/>
            </a:pPr>
            <a:r>
              <a:rPr kumimoji="0" lang="en-US" sz="1700" b="0" i="0" u="none" strike="noStrike" spc="0" normalizeH="0" baseline="0" noProof="0" dirty="0">
                <a:ln>
                  <a:noFill/>
                </a:ln>
                <a:uLnTx/>
                <a:uFillTx/>
              </a:rPr>
              <a:t>Inform your referee of the outcome, whether successful or not, once the results are released. </a:t>
            </a:r>
          </a:p>
          <a:p>
            <a:pPr marL="285750" marR="0" lvl="0" indent="-285750" fontAlgn="auto">
              <a:lnSpc>
                <a:spcPct val="90000"/>
              </a:lnSpc>
              <a:spcBef>
                <a:spcPct val="20000"/>
              </a:spcBef>
              <a:spcAft>
                <a:spcPts val="600"/>
              </a:spcAft>
              <a:buClr>
                <a:schemeClr val="accent1">
                  <a:lumMod val="75000"/>
                </a:schemeClr>
              </a:buClr>
              <a:buSzPct val="145000"/>
              <a:buFont typeface="Arial"/>
              <a:buChar char="•"/>
              <a:tabLst/>
              <a:defRPr/>
            </a:pPr>
            <a:r>
              <a:rPr kumimoji="0" lang="en-US" sz="1700" b="0" i="0" u="none" strike="noStrike" spc="0" normalizeH="0" baseline="0" noProof="0" dirty="0">
                <a:ln>
                  <a:noFill/>
                </a:ln>
                <a:uLnTx/>
                <a:uFillTx/>
              </a:rPr>
              <a:t>Keep your referee updated on your successes and academic activities. </a:t>
            </a:r>
          </a:p>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700" b="0" i="0" u="none" strike="noStrike" spc="0" normalizeH="0" baseline="0" noProof="0" dirty="0">
              <a:ln>
                <a:noFill/>
              </a:ln>
              <a:uLnTx/>
              <a:uFillTx/>
            </a:endParaRPr>
          </a:p>
          <a:p>
            <a:pPr marL="0" marR="0" lvl="0" indent="-228600" fontAlgn="auto">
              <a:lnSpc>
                <a:spcPct val="90000"/>
              </a:lnSpc>
              <a:spcBef>
                <a:spcPct val="20000"/>
              </a:spcBef>
              <a:spcAft>
                <a:spcPts val="600"/>
              </a:spcAft>
              <a:buClr>
                <a:schemeClr val="accent1">
                  <a:lumMod val="75000"/>
                </a:schemeClr>
              </a:buClr>
              <a:buSzPct val="145000"/>
              <a:buFont typeface="Arial"/>
              <a:buChar char="•"/>
              <a:tabLst/>
              <a:defRPr/>
            </a:pPr>
            <a:endParaRPr kumimoji="0" lang="en-US" sz="1700" b="0" i="0" u="none" strike="noStrike" spc="0" normalizeH="0" baseline="0" noProof="0" dirty="0">
              <a:ln>
                <a:noFill/>
              </a:ln>
              <a:uLnTx/>
              <a:uFillTx/>
            </a:endParaRPr>
          </a:p>
        </p:txBody>
      </p:sp>
      <p:sp>
        <p:nvSpPr>
          <p:cNvPr id="3079" name="Rounded Rectangle 6">
            <a:extLst>
              <a:ext uri="{FF2B5EF4-FFF2-40B4-BE49-F238E27FC236}">
                <a16:creationId xmlns:a16="http://schemas.microsoft.com/office/drawing/2014/main" id="{93C4D4C4-585F-43C1-BF44-268A79A025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Hourglass on Brown Wooden Frame Stock Photo">
            <a:extLst>
              <a:ext uri="{FF2B5EF4-FFF2-40B4-BE49-F238E27FC236}">
                <a16:creationId xmlns:a16="http://schemas.microsoft.com/office/drawing/2014/main" id="{BC41C7B0-21A4-8806-01DA-CA99B18F3558}"/>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873801" y="1011765"/>
            <a:ext cx="3341190" cy="2191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B989B1-B4B3-F597-EB97-252FCD46B3E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873801" y="3367415"/>
            <a:ext cx="3341190" cy="2191058"/>
          </a:xfrm>
          <a:prstGeom prst="rect">
            <a:avLst/>
          </a:prstGeom>
        </p:spPr>
      </p:pic>
    </p:spTree>
    <p:extLst>
      <p:ext uri="{BB962C8B-B14F-4D97-AF65-F5344CB8AC3E}">
        <p14:creationId xmlns:p14="http://schemas.microsoft.com/office/powerpoint/2010/main" val="155149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4"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35"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36"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37"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38"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39"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41" name="Rectangle 40">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44"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45"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46"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47"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48"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49"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5448299" y="1380068"/>
            <a:ext cx="6054723" cy="2616199"/>
          </a:xfrm>
        </p:spPr>
        <p:txBody>
          <a:bodyPr vert="horz" lIns="91440" tIns="45720" rIns="91440" bIns="45720" rtlCol="0" anchor="b" anchorCtr="1">
            <a:normAutofit/>
          </a:bodyPr>
          <a:lstStyle/>
          <a:p>
            <a:pPr algn="r">
              <a:lnSpc>
                <a:spcPct val="90000"/>
              </a:lnSpc>
            </a:pPr>
            <a:r>
              <a:rPr kumimoji="0" lang="en-US" sz="4700" b="0" i="0" u="none" strike="noStrike" normalizeH="0" noProof="0">
                <a:uLnTx/>
                <a:uFillTx/>
              </a:rPr>
              <a:t>Scholarship Applications</a:t>
            </a:r>
            <a:br>
              <a:rPr kumimoji="0" lang="en-US" sz="4700" b="0" i="0" u="none" strike="noStrike" normalizeH="0" noProof="0">
                <a:uLnTx/>
                <a:uFillTx/>
              </a:rPr>
            </a:br>
            <a:r>
              <a:rPr kumimoji="0" lang="en-US" sz="4700" b="0" i="0" u="none" strike="noStrike" normalizeH="0" noProof="0">
                <a:uLnTx/>
                <a:uFillTx/>
              </a:rPr>
              <a:t>Special Circumstances</a:t>
            </a:r>
            <a:endParaRPr lang="en-US" sz="4700"/>
          </a:p>
        </p:txBody>
      </p:sp>
      <p:pic>
        <p:nvPicPr>
          <p:cNvPr id="3" name="Picture 2">
            <a:extLst>
              <a:ext uri="{FF2B5EF4-FFF2-40B4-BE49-F238E27FC236}">
                <a16:creationId xmlns:a16="http://schemas.microsoft.com/office/drawing/2014/main" id="{885D4855-C7D6-F3A0-2D9F-3445CF37083D}"/>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30645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324212-d63e-4aea-8f78-7f7aebadcf24" xsi:nil="true"/>
    <_Flow_SignoffStatus xmlns="32eabe5a-4174-4217-af00-6e4d9bb260f7" xsi:nil="true"/>
    <lcf76f155ced4ddcb4097134ff3c332f xmlns="32eabe5a-4174-4217-af00-6e4d9bb260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7176DCD9ABE34296B2EE81AF38CE70" ma:contentTypeVersion="16" ma:contentTypeDescription="Create a new document." ma:contentTypeScope="" ma:versionID="f8b5a53bc51cd6587dffa713f7712d48">
  <xsd:schema xmlns:xsd="http://www.w3.org/2001/XMLSchema" xmlns:xs="http://www.w3.org/2001/XMLSchema" xmlns:p="http://schemas.microsoft.com/office/2006/metadata/properties" xmlns:ns2="32eabe5a-4174-4217-af00-6e4d9bb260f7" xmlns:ns3="cc324212-d63e-4aea-8f78-7f7aebadcf24" targetNamespace="http://schemas.microsoft.com/office/2006/metadata/properties" ma:root="true" ma:fieldsID="2e6b1a03c4d185c46b30d3828c4541e2" ns2:_="" ns3:_="">
    <xsd:import namespace="32eabe5a-4174-4217-af00-6e4d9bb260f7"/>
    <xsd:import namespace="cc324212-d63e-4aea-8f78-7f7aebadcf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abe5a-4174-4217-af00-6e4d9bb260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3b263f-decc-4103-be06-e60edd914aa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24212-d63e-4aea-8f78-7f7aebadcf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3ae2ca8-c732-49b9-9e84-a148a7170205}" ma:internalName="TaxCatchAll" ma:showField="CatchAllData" ma:web="cc324212-d63e-4aea-8f78-7f7aebadc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cc324212-d63e-4aea-8f78-7f7aebadcf24"/>
    <ds:schemaRef ds:uri="32eabe5a-4174-4217-af00-6e4d9bb260f7"/>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BA571328-E3AA-4014-B36E-1339AD15F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abe5a-4174-4217-af00-6e4d9bb260f7"/>
    <ds:schemaRef ds:uri="cc324212-d63e-4aea-8f78-7f7aebadc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Parallax</Template>
  <TotalTime>4637</TotalTime>
  <Words>1429</Words>
  <Application>Microsoft Office PowerPoint</Application>
  <PresentationFormat>Widescreen</PresentationFormat>
  <Paragraphs>150</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Corbel</vt:lpstr>
      <vt:lpstr>inherit</vt:lpstr>
      <vt:lpstr>museo-sans</vt:lpstr>
      <vt:lpstr>Segoe Sans</vt:lpstr>
      <vt:lpstr>Verdana</vt:lpstr>
      <vt:lpstr>Wingdings</vt:lpstr>
      <vt:lpstr>Parallax</vt:lpstr>
      <vt:lpstr>  OGS &amp; QEII-OGSST  Academic Assessment Reports &amp;  Special Circumstances 2026-27</vt:lpstr>
      <vt:lpstr>Selection Review Process</vt:lpstr>
      <vt:lpstr>OGS – QEII-OGSST  Academic Assessment Report</vt:lpstr>
      <vt:lpstr>Reference Instructions </vt:lpstr>
      <vt:lpstr>Who? When? How?</vt:lpstr>
      <vt:lpstr> What to provide a referee  and  What might be helpful</vt:lpstr>
      <vt:lpstr>Key Elements of a Strong Reference letter</vt:lpstr>
      <vt:lpstr>After you Submit your Scholarship Application</vt:lpstr>
      <vt:lpstr>Scholarship Applications Special Circumstances</vt:lpstr>
      <vt:lpstr>Special Circumstances: What to consider</vt:lpstr>
      <vt:lpstr>Details to include within Special Circumstances Section of your Application</vt:lpstr>
      <vt:lpstr>Writing Tips</vt:lpstr>
      <vt:lpstr>Why an applicant would include special circumstance: </vt:lpstr>
      <vt:lpstr>Applicant Reminder</vt:lpstr>
      <vt:lpstr>School of Graduate Studies Blackburn Hall, Suite 115 All financial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Haley McCormick</cp:lastModifiedBy>
  <cp:revision>27</cp:revision>
  <dcterms:created xsi:type="dcterms:W3CDTF">2024-07-08T15:53:07Z</dcterms:created>
  <dcterms:modified xsi:type="dcterms:W3CDTF">2026-01-15T20:58:20Z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0x010100197176DCD9ABE34296B2EE81AF38CE70</vt:lpwstr>
  </property>
  <property fmtid="{D5CDD505-2E9C-101B-9397-08002B2CF9AE}" pid="3" name="MediaServiceImageTags">
    <vt:lpwstr/>
  </property>
</Properties>
</file>