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4"/>
  </p:sldMasterIdLst>
  <p:notesMasterIdLst>
    <p:notesMasterId r:id="rId37"/>
  </p:notesMasterIdLst>
  <p:handoutMasterIdLst>
    <p:handoutMasterId r:id="rId38"/>
  </p:handoutMasterIdLst>
  <p:sldIdLst>
    <p:sldId id="314" r:id="rId5"/>
    <p:sldId id="357" r:id="rId6"/>
    <p:sldId id="343" r:id="rId7"/>
    <p:sldId id="345" r:id="rId8"/>
    <p:sldId id="382" r:id="rId9"/>
    <p:sldId id="344" r:id="rId10"/>
    <p:sldId id="346" r:id="rId11"/>
    <p:sldId id="360" r:id="rId12"/>
    <p:sldId id="363" r:id="rId13"/>
    <p:sldId id="364" r:id="rId14"/>
    <p:sldId id="359" r:id="rId15"/>
    <p:sldId id="369" r:id="rId16"/>
    <p:sldId id="342" r:id="rId17"/>
    <p:sldId id="322" r:id="rId18"/>
    <p:sldId id="341" r:id="rId19"/>
    <p:sldId id="339" r:id="rId20"/>
    <p:sldId id="353" r:id="rId21"/>
    <p:sldId id="352" r:id="rId22"/>
    <p:sldId id="365" r:id="rId23"/>
    <p:sldId id="347" r:id="rId24"/>
    <p:sldId id="348" r:id="rId25"/>
    <p:sldId id="354" r:id="rId26"/>
    <p:sldId id="350" r:id="rId27"/>
    <p:sldId id="349" r:id="rId28"/>
    <p:sldId id="361" r:id="rId29"/>
    <p:sldId id="338" r:id="rId30"/>
    <p:sldId id="383" r:id="rId31"/>
    <p:sldId id="367" r:id="rId32"/>
    <p:sldId id="368" r:id="rId33"/>
    <p:sldId id="356" r:id="rId34"/>
    <p:sldId id="328" r:id="rId35"/>
    <p:sldId id="331"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16" userDrawn="1">
          <p15:clr>
            <a:srgbClr val="A4A3A4"/>
          </p15:clr>
        </p15:guide>
        <p15:guide id="2" orient="horz" pos="1008" userDrawn="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1FB"/>
    <a:srgbClr val="383155"/>
    <a:srgbClr val="0033CC"/>
    <a:srgbClr val="DBDCE5"/>
    <a:srgbClr val="D4DDFE"/>
    <a:srgbClr val="4C6F7C"/>
    <a:srgbClr val="F6F7FF"/>
    <a:srgbClr val="D5DEFF"/>
    <a:srgbClr val="D3DDFE"/>
    <a:srgbClr val="DFE1F6"/>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464810-B111-4F6D-B3AE-E0CB8C893A35}" v="29" dt="2025-08-28T01:34:49.845"/>
  </p1510:revLst>
</p1510:revInfo>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orient="horz" pos="1416"/>
        <p:guide orient="horz" pos="1008"/>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 Rennie" userId="9556b1d2-0322-4965-aac5-dd2b6afe6306" providerId="ADAL" clId="{17464810-B111-4F6D-B3AE-E0CB8C893A35}"/>
    <pc:docChg chg="undo custSel addSld delSld modSld">
      <pc:chgData name="Jane Rennie" userId="9556b1d2-0322-4965-aac5-dd2b6afe6306" providerId="ADAL" clId="{17464810-B111-4F6D-B3AE-E0CB8C893A35}" dt="2025-08-28T01:35:54.633" v="1303" actId="14100"/>
      <pc:docMkLst>
        <pc:docMk/>
      </pc:docMkLst>
      <pc:sldChg chg="addSp delSp modSp mod setBg">
        <pc:chgData name="Jane Rennie" userId="9556b1d2-0322-4965-aac5-dd2b6afe6306" providerId="ADAL" clId="{17464810-B111-4F6D-B3AE-E0CB8C893A35}" dt="2025-08-25T14:51:04.573" v="448" actId="113"/>
        <pc:sldMkLst>
          <pc:docMk/>
          <pc:sldMk cId="3421401082" sldId="314"/>
        </pc:sldMkLst>
        <pc:spChg chg="mod ord">
          <ac:chgData name="Jane Rennie" userId="9556b1d2-0322-4965-aac5-dd2b6afe6306" providerId="ADAL" clId="{17464810-B111-4F6D-B3AE-E0CB8C893A35}" dt="2025-08-18T18:23:06.434" v="17" actId="14100"/>
          <ac:spMkLst>
            <pc:docMk/>
            <pc:sldMk cId="3421401082" sldId="314"/>
            <ac:spMk id="2" creationId="{008315D2-7F57-AF2A-38D7-558098789073}"/>
          </ac:spMkLst>
        </pc:spChg>
        <pc:spChg chg="add mod">
          <ac:chgData name="Jane Rennie" userId="9556b1d2-0322-4965-aac5-dd2b6afe6306" providerId="ADAL" clId="{17464810-B111-4F6D-B3AE-E0CB8C893A35}" dt="2025-08-25T14:51:04.573" v="448" actId="113"/>
          <ac:spMkLst>
            <pc:docMk/>
            <pc:sldMk cId="3421401082" sldId="314"/>
            <ac:spMk id="3" creationId="{6EF60ED7-B88D-55E8-0965-3F3541333860}"/>
          </ac:spMkLst>
        </pc:spChg>
        <pc:picChg chg="add mod">
          <ac:chgData name="Jane Rennie" userId="9556b1d2-0322-4965-aac5-dd2b6afe6306" providerId="ADAL" clId="{17464810-B111-4F6D-B3AE-E0CB8C893A35}" dt="2025-08-18T18:23:01.041" v="16" actId="962"/>
          <ac:picMkLst>
            <pc:docMk/>
            <pc:sldMk cId="3421401082" sldId="314"/>
            <ac:picMk id="4" creationId="{43C2B015-B707-F5D7-3130-3101A4FD819A}"/>
          </ac:picMkLst>
        </pc:picChg>
      </pc:sldChg>
      <pc:sldChg chg="modSp mod">
        <pc:chgData name="Jane Rennie" userId="9556b1d2-0322-4965-aac5-dd2b6afe6306" providerId="ADAL" clId="{17464810-B111-4F6D-B3AE-E0CB8C893A35}" dt="2025-08-25T15:34:17.455" v="472" actId="113"/>
        <pc:sldMkLst>
          <pc:docMk/>
          <pc:sldMk cId="3591555541" sldId="322"/>
        </pc:sldMkLst>
        <pc:spChg chg="mod">
          <ac:chgData name="Jane Rennie" userId="9556b1d2-0322-4965-aac5-dd2b6afe6306" providerId="ADAL" clId="{17464810-B111-4F6D-B3AE-E0CB8C893A35}" dt="2025-08-25T15:34:17.455" v="472" actId="113"/>
          <ac:spMkLst>
            <pc:docMk/>
            <pc:sldMk cId="3591555541" sldId="322"/>
            <ac:spMk id="2" creationId="{1780438A-929E-D895-B44B-0D2A78C9BA58}"/>
          </ac:spMkLst>
        </pc:spChg>
        <pc:picChg chg="mod">
          <ac:chgData name="Jane Rennie" userId="9556b1d2-0322-4965-aac5-dd2b6afe6306" providerId="ADAL" clId="{17464810-B111-4F6D-B3AE-E0CB8C893A35}" dt="2025-08-25T12:54:13.276" v="370" actId="1582"/>
          <ac:picMkLst>
            <pc:docMk/>
            <pc:sldMk cId="3591555541" sldId="322"/>
            <ac:picMk id="3" creationId="{CBE9155E-B857-7D9E-F642-988875A048F4}"/>
          </ac:picMkLst>
        </pc:picChg>
      </pc:sldChg>
      <pc:sldChg chg="addSp delSp modSp mod">
        <pc:chgData name="Jane Rennie" userId="9556b1d2-0322-4965-aac5-dd2b6afe6306" providerId="ADAL" clId="{17464810-B111-4F6D-B3AE-E0CB8C893A35}" dt="2025-08-27T17:56:42.834" v="1128" actId="1582"/>
        <pc:sldMkLst>
          <pc:docMk/>
          <pc:sldMk cId="3784505952" sldId="331"/>
        </pc:sldMkLst>
        <pc:spChg chg="mod">
          <ac:chgData name="Jane Rennie" userId="9556b1d2-0322-4965-aac5-dd2b6afe6306" providerId="ADAL" clId="{17464810-B111-4F6D-B3AE-E0CB8C893A35}" dt="2025-08-27T17:56:30.108" v="1124" actId="26606"/>
          <ac:spMkLst>
            <pc:docMk/>
            <pc:sldMk cId="3784505952" sldId="331"/>
            <ac:spMk id="28" creationId="{BCA027E7-F7D6-7604-8C75-8A13D80CC67A}"/>
          </ac:spMkLst>
        </pc:spChg>
        <pc:spChg chg="add">
          <ac:chgData name="Jane Rennie" userId="9556b1d2-0322-4965-aac5-dd2b6afe6306" providerId="ADAL" clId="{17464810-B111-4F6D-B3AE-E0CB8C893A35}" dt="2025-08-27T17:56:30.108" v="1124" actId="26606"/>
          <ac:spMkLst>
            <pc:docMk/>
            <pc:sldMk cId="3784505952" sldId="331"/>
            <ac:spMk id="33" creationId="{C3A694C2-50DA-401D-9E8A-3621EBF0C75C}"/>
          </ac:spMkLst>
        </pc:spChg>
        <pc:picChg chg="add mod">
          <ac:chgData name="Jane Rennie" userId="9556b1d2-0322-4965-aac5-dd2b6afe6306" providerId="ADAL" clId="{17464810-B111-4F6D-B3AE-E0CB8C893A35}" dt="2025-08-27T17:56:42.834" v="1128" actId="1582"/>
          <ac:picMkLst>
            <pc:docMk/>
            <pc:sldMk cId="3784505952" sldId="331"/>
            <ac:picMk id="2" creationId="{839CC150-C408-186D-6BC5-C82F5AF46531}"/>
          </ac:picMkLst>
        </pc:picChg>
        <pc:picChg chg="del">
          <ac:chgData name="Jane Rennie" userId="9556b1d2-0322-4965-aac5-dd2b6afe6306" providerId="ADAL" clId="{17464810-B111-4F6D-B3AE-E0CB8C893A35}" dt="2025-08-27T17:56:24.997" v="1122" actId="478"/>
          <ac:picMkLst>
            <pc:docMk/>
            <pc:sldMk cId="3784505952" sldId="331"/>
            <ac:picMk id="2050" creationId="{6E7D9E36-2FCE-6119-7146-C9B13660176A}"/>
          </ac:picMkLst>
        </pc:picChg>
      </pc:sldChg>
      <pc:sldChg chg="modSp mod">
        <pc:chgData name="Jane Rennie" userId="9556b1d2-0322-4965-aac5-dd2b6afe6306" providerId="ADAL" clId="{17464810-B111-4F6D-B3AE-E0CB8C893A35}" dt="2025-08-21T14:11:48.970" v="294" actId="1076"/>
        <pc:sldMkLst>
          <pc:docMk/>
          <pc:sldMk cId="465836057" sldId="339"/>
        </pc:sldMkLst>
        <pc:spChg chg="mod">
          <ac:chgData name="Jane Rennie" userId="9556b1d2-0322-4965-aac5-dd2b6afe6306" providerId="ADAL" clId="{17464810-B111-4F6D-B3AE-E0CB8C893A35}" dt="2025-08-21T14:11:39.994" v="293" actId="1076"/>
          <ac:spMkLst>
            <pc:docMk/>
            <pc:sldMk cId="465836057" sldId="339"/>
            <ac:spMk id="2" creationId="{0C428E5B-47A0-EF94-A53D-6FDB74C9D848}"/>
          </ac:spMkLst>
        </pc:spChg>
        <pc:spChg chg="mod">
          <ac:chgData name="Jane Rennie" userId="9556b1d2-0322-4965-aac5-dd2b6afe6306" providerId="ADAL" clId="{17464810-B111-4F6D-B3AE-E0CB8C893A35}" dt="2025-08-21T14:11:48.970" v="294" actId="1076"/>
          <ac:spMkLst>
            <pc:docMk/>
            <pc:sldMk cId="465836057" sldId="339"/>
            <ac:spMk id="3" creationId="{C6EA201F-56F9-BFD9-8E95-AD5BD7D54FD0}"/>
          </ac:spMkLst>
        </pc:spChg>
      </pc:sldChg>
      <pc:sldChg chg="modSp mod setBg">
        <pc:chgData name="Jane Rennie" userId="9556b1d2-0322-4965-aac5-dd2b6afe6306" providerId="ADAL" clId="{17464810-B111-4F6D-B3AE-E0CB8C893A35}" dt="2025-08-25T12:51:16.170" v="361" actId="26606"/>
        <pc:sldMkLst>
          <pc:docMk/>
          <pc:sldMk cId="3515126118" sldId="342"/>
        </pc:sldMkLst>
        <pc:spChg chg="mod">
          <ac:chgData name="Jane Rennie" userId="9556b1d2-0322-4965-aac5-dd2b6afe6306" providerId="ADAL" clId="{17464810-B111-4F6D-B3AE-E0CB8C893A35}" dt="2025-08-25T12:51:16.170" v="361" actId="26606"/>
          <ac:spMkLst>
            <pc:docMk/>
            <pc:sldMk cId="3515126118" sldId="342"/>
            <ac:spMk id="2" creationId="{8B7583CF-3921-A94A-E536-2D623A891A7D}"/>
          </ac:spMkLst>
        </pc:spChg>
        <pc:picChg chg="mod ord">
          <ac:chgData name="Jane Rennie" userId="9556b1d2-0322-4965-aac5-dd2b6afe6306" providerId="ADAL" clId="{17464810-B111-4F6D-B3AE-E0CB8C893A35}" dt="2025-08-25T12:51:16.170" v="361" actId="26606"/>
          <ac:picMkLst>
            <pc:docMk/>
            <pc:sldMk cId="3515126118" sldId="342"/>
            <ac:picMk id="8" creationId="{2FF56B20-6416-E2BC-9A5B-3484E8D174A3}"/>
          </ac:picMkLst>
        </pc:picChg>
      </pc:sldChg>
      <pc:sldChg chg="modSp mod">
        <pc:chgData name="Jane Rennie" userId="9556b1d2-0322-4965-aac5-dd2b6afe6306" providerId="ADAL" clId="{17464810-B111-4F6D-B3AE-E0CB8C893A35}" dt="2025-08-25T14:56:22.002" v="469" actId="14100"/>
        <pc:sldMkLst>
          <pc:docMk/>
          <pc:sldMk cId="4103794086" sldId="343"/>
        </pc:sldMkLst>
        <pc:spChg chg="mod">
          <ac:chgData name="Jane Rennie" userId="9556b1d2-0322-4965-aac5-dd2b6afe6306" providerId="ADAL" clId="{17464810-B111-4F6D-B3AE-E0CB8C893A35}" dt="2025-08-25T14:56:22.002" v="469" actId="14100"/>
          <ac:spMkLst>
            <pc:docMk/>
            <pc:sldMk cId="4103794086" sldId="343"/>
            <ac:spMk id="2" creationId="{4E7E2910-B4A3-14AE-7A6D-FCBFF945868A}"/>
          </ac:spMkLst>
        </pc:spChg>
        <pc:spChg chg="mod">
          <ac:chgData name="Jane Rennie" userId="9556b1d2-0322-4965-aac5-dd2b6afe6306" providerId="ADAL" clId="{17464810-B111-4F6D-B3AE-E0CB8C893A35}" dt="2025-08-25T14:56:18.842" v="468" actId="27636"/>
          <ac:spMkLst>
            <pc:docMk/>
            <pc:sldMk cId="4103794086" sldId="343"/>
            <ac:spMk id="4" creationId="{9185BCCB-9EC5-BCAE-56B3-01F87ADEC6E8}"/>
          </ac:spMkLst>
        </pc:spChg>
        <pc:picChg chg="mod">
          <ac:chgData name="Jane Rennie" userId="9556b1d2-0322-4965-aac5-dd2b6afe6306" providerId="ADAL" clId="{17464810-B111-4F6D-B3AE-E0CB8C893A35}" dt="2025-08-18T18:23:29.985" v="19" actId="962"/>
          <ac:picMkLst>
            <pc:docMk/>
            <pc:sldMk cId="4103794086" sldId="343"/>
            <ac:picMk id="5" creationId="{8A509AD5-9BA6-CA94-EA66-7DA3AB1343DC}"/>
          </ac:picMkLst>
        </pc:picChg>
      </pc:sldChg>
      <pc:sldChg chg="addSp modSp mod">
        <pc:chgData name="Jane Rennie" userId="9556b1d2-0322-4965-aac5-dd2b6afe6306" providerId="ADAL" clId="{17464810-B111-4F6D-B3AE-E0CB8C893A35}" dt="2025-08-21T14:05:17.515" v="171" actId="20577"/>
        <pc:sldMkLst>
          <pc:docMk/>
          <pc:sldMk cId="350072330" sldId="344"/>
        </pc:sldMkLst>
        <pc:spChg chg="mod">
          <ac:chgData name="Jane Rennie" userId="9556b1d2-0322-4965-aac5-dd2b6afe6306" providerId="ADAL" clId="{17464810-B111-4F6D-B3AE-E0CB8C893A35}" dt="2025-08-21T14:05:17.515" v="171" actId="20577"/>
          <ac:spMkLst>
            <pc:docMk/>
            <pc:sldMk cId="350072330" sldId="344"/>
            <ac:spMk id="9" creationId="{3BEA0D7D-EC67-06CC-7BE7-C148762ECEDD}"/>
          </ac:spMkLst>
        </pc:spChg>
        <pc:spChg chg="add">
          <ac:chgData name="Jane Rennie" userId="9556b1d2-0322-4965-aac5-dd2b6afe6306" providerId="ADAL" clId="{17464810-B111-4F6D-B3AE-E0CB8C893A35}" dt="2025-08-21T14:02:59.154" v="147" actId="26606"/>
          <ac:spMkLst>
            <pc:docMk/>
            <pc:sldMk cId="350072330" sldId="344"/>
            <ac:spMk id="14" creationId="{2AEFFFF2-9EB4-4B6C-B9F8-2BA3EF89A21C}"/>
          </ac:spMkLst>
        </pc:spChg>
        <pc:spChg chg="add">
          <ac:chgData name="Jane Rennie" userId="9556b1d2-0322-4965-aac5-dd2b6afe6306" providerId="ADAL" clId="{17464810-B111-4F6D-B3AE-E0CB8C893A35}" dt="2025-08-21T14:02:59.154" v="147" actId="26606"/>
          <ac:spMkLst>
            <pc:docMk/>
            <pc:sldMk cId="350072330" sldId="344"/>
            <ac:spMk id="16" creationId="{0D65299F-028F-4AFC-B46A-8DB33E20FE4A}"/>
          </ac:spMkLst>
        </pc:spChg>
        <pc:spChg chg="add">
          <ac:chgData name="Jane Rennie" userId="9556b1d2-0322-4965-aac5-dd2b6afe6306" providerId="ADAL" clId="{17464810-B111-4F6D-B3AE-E0CB8C893A35}" dt="2025-08-21T14:02:59.154" v="147" actId="26606"/>
          <ac:spMkLst>
            <pc:docMk/>
            <pc:sldMk cId="350072330" sldId="344"/>
            <ac:spMk id="18" creationId="{BAC87F6E-526A-49B5-995D-42DB656594C9}"/>
          </ac:spMkLst>
        </pc:spChg>
      </pc:sldChg>
      <pc:sldChg chg="modSp mod">
        <pc:chgData name="Jane Rennie" userId="9556b1d2-0322-4965-aac5-dd2b6afe6306" providerId="ADAL" clId="{17464810-B111-4F6D-B3AE-E0CB8C893A35}" dt="2025-08-25T15:00:22.003" v="471" actId="255"/>
        <pc:sldMkLst>
          <pc:docMk/>
          <pc:sldMk cId="3002742361" sldId="345"/>
        </pc:sldMkLst>
        <pc:spChg chg="mod">
          <ac:chgData name="Jane Rennie" userId="9556b1d2-0322-4965-aac5-dd2b6afe6306" providerId="ADAL" clId="{17464810-B111-4F6D-B3AE-E0CB8C893A35}" dt="2025-08-25T15:00:14.910" v="470" actId="255"/>
          <ac:spMkLst>
            <pc:docMk/>
            <pc:sldMk cId="3002742361" sldId="345"/>
            <ac:spMk id="5" creationId="{41E49159-6C5E-7255-E607-72ED6C99984F}"/>
          </ac:spMkLst>
        </pc:spChg>
        <pc:spChg chg="mod">
          <ac:chgData name="Jane Rennie" userId="9556b1d2-0322-4965-aac5-dd2b6afe6306" providerId="ADAL" clId="{17464810-B111-4F6D-B3AE-E0CB8C893A35}" dt="2025-08-25T15:00:22.003" v="471" actId="255"/>
          <ac:spMkLst>
            <pc:docMk/>
            <pc:sldMk cId="3002742361" sldId="345"/>
            <ac:spMk id="6" creationId="{35037FCE-290E-02BE-C2E5-77E33109458F}"/>
          </ac:spMkLst>
        </pc:spChg>
        <pc:picChg chg="mod">
          <ac:chgData name="Jane Rennie" userId="9556b1d2-0322-4965-aac5-dd2b6afe6306" providerId="ADAL" clId="{17464810-B111-4F6D-B3AE-E0CB8C893A35}" dt="2025-08-21T14:01:15.402" v="142" actId="1076"/>
          <ac:picMkLst>
            <pc:docMk/>
            <pc:sldMk cId="3002742361" sldId="345"/>
            <ac:picMk id="9" creationId="{D51F3BDB-1F10-CD9E-B603-1CB44429065C}"/>
          </ac:picMkLst>
        </pc:picChg>
      </pc:sldChg>
      <pc:sldChg chg="modSp mod">
        <pc:chgData name="Jane Rennie" userId="9556b1d2-0322-4965-aac5-dd2b6afe6306" providerId="ADAL" clId="{17464810-B111-4F6D-B3AE-E0CB8C893A35}" dt="2025-08-21T14:06:53.970" v="229" actId="1076"/>
        <pc:sldMkLst>
          <pc:docMk/>
          <pc:sldMk cId="1862617442" sldId="346"/>
        </pc:sldMkLst>
        <pc:spChg chg="mod">
          <ac:chgData name="Jane Rennie" userId="9556b1d2-0322-4965-aac5-dd2b6afe6306" providerId="ADAL" clId="{17464810-B111-4F6D-B3AE-E0CB8C893A35}" dt="2025-08-21T14:06:49.666" v="228" actId="1076"/>
          <ac:spMkLst>
            <pc:docMk/>
            <pc:sldMk cId="1862617442" sldId="346"/>
            <ac:spMk id="2" creationId="{8BA96DEF-8920-B914-1172-7EF243B84FFF}"/>
          </ac:spMkLst>
        </pc:spChg>
        <pc:spChg chg="mod">
          <ac:chgData name="Jane Rennie" userId="9556b1d2-0322-4965-aac5-dd2b6afe6306" providerId="ADAL" clId="{17464810-B111-4F6D-B3AE-E0CB8C893A35}" dt="2025-08-21T14:06:53.970" v="229" actId="1076"/>
          <ac:spMkLst>
            <pc:docMk/>
            <pc:sldMk cId="1862617442" sldId="346"/>
            <ac:spMk id="9" creationId="{50AA227C-8C85-6A6C-A41F-48BC6A9D3DCA}"/>
          </ac:spMkLst>
        </pc:spChg>
      </pc:sldChg>
      <pc:sldChg chg="addSp delSp modSp mod setBg">
        <pc:chgData name="Jane Rennie" userId="9556b1d2-0322-4965-aac5-dd2b6afe6306" providerId="ADAL" clId="{17464810-B111-4F6D-B3AE-E0CB8C893A35}" dt="2025-08-25T13:09:36.313" v="413" actId="12"/>
        <pc:sldMkLst>
          <pc:docMk/>
          <pc:sldMk cId="1335209344" sldId="347"/>
        </pc:sldMkLst>
        <pc:spChg chg="mod ord">
          <ac:chgData name="Jane Rennie" userId="9556b1d2-0322-4965-aac5-dd2b6afe6306" providerId="ADAL" clId="{17464810-B111-4F6D-B3AE-E0CB8C893A35}" dt="2025-08-25T13:09:23.249" v="412" actId="26606"/>
          <ac:spMkLst>
            <pc:docMk/>
            <pc:sldMk cId="1335209344" sldId="347"/>
            <ac:spMk id="2" creationId="{08AAD8E9-D880-3AAD-1547-8126D7A98FED}"/>
          </ac:spMkLst>
        </pc:spChg>
        <pc:spChg chg="mod ord">
          <ac:chgData name="Jane Rennie" userId="9556b1d2-0322-4965-aac5-dd2b6afe6306" providerId="ADAL" clId="{17464810-B111-4F6D-B3AE-E0CB8C893A35}" dt="2025-08-25T13:09:36.313" v="413" actId="12"/>
          <ac:spMkLst>
            <pc:docMk/>
            <pc:sldMk cId="1335209344" sldId="347"/>
            <ac:spMk id="3" creationId="{66DDB181-1291-6AD7-B5C4-554E0C774364}"/>
          </ac:spMkLst>
        </pc:spChg>
        <pc:spChg chg="add">
          <ac:chgData name="Jane Rennie" userId="9556b1d2-0322-4965-aac5-dd2b6afe6306" providerId="ADAL" clId="{17464810-B111-4F6D-B3AE-E0CB8C893A35}" dt="2025-08-25T13:09:23.249" v="412" actId="26606"/>
          <ac:spMkLst>
            <pc:docMk/>
            <pc:sldMk cId="1335209344" sldId="347"/>
            <ac:spMk id="1077" creationId="{EBADF115-FAAF-4127-B0A7-1DC8F7360E0D}"/>
          </ac:spMkLst>
        </pc:spChg>
        <pc:spChg chg="add">
          <ac:chgData name="Jane Rennie" userId="9556b1d2-0322-4965-aac5-dd2b6afe6306" providerId="ADAL" clId="{17464810-B111-4F6D-B3AE-E0CB8C893A35}" dt="2025-08-25T13:09:23.249" v="412" actId="26606"/>
          <ac:spMkLst>
            <pc:docMk/>
            <pc:sldMk cId="1335209344" sldId="347"/>
            <ac:spMk id="1078" creationId="{120AB91E-D5D1-4A5D-9185-ABB523355145}"/>
          </ac:spMkLst>
        </pc:spChg>
        <pc:picChg chg="add mod">
          <ac:chgData name="Jane Rennie" userId="9556b1d2-0322-4965-aac5-dd2b6afe6306" providerId="ADAL" clId="{17464810-B111-4F6D-B3AE-E0CB8C893A35}" dt="2025-08-25T13:07:55.004" v="406" actId="26606"/>
          <ac:picMkLst>
            <pc:docMk/>
            <pc:sldMk cId="1335209344" sldId="347"/>
            <ac:picMk id="8" creationId="{645CCBDA-E736-AC48-D1F8-32DFA172B497}"/>
          </ac:picMkLst>
        </pc:picChg>
        <pc:picChg chg="add mod">
          <ac:chgData name="Jane Rennie" userId="9556b1d2-0322-4965-aac5-dd2b6afe6306" providerId="ADAL" clId="{17464810-B111-4F6D-B3AE-E0CB8C893A35}" dt="2025-08-25T13:07:55.004" v="406" actId="26606"/>
          <ac:picMkLst>
            <pc:docMk/>
            <pc:sldMk cId="1335209344" sldId="347"/>
            <ac:picMk id="15" creationId="{F756D038-C504-9D28-2260-E8C65297C961}"/>
          </ac:picMkLst>
        </pc:picChg>
        <pc:picChg chg="add mod ord">
          <ac:chgData name="Jane Rennie" userId="9556b1d2-0322-4965-aac5-dd2b6afe6306" providerId="ADAL" clId="{17464810-B111-4F6D-B3AE-E0CB8C893A35}" dt="2025-08-25T13:09:23.249" v="412" actId="26606"/>
          <ac:picMkLst>
            <pc:docMk/>
            <pc:sldMk cId="1335209344" sldId="347"/>
            <ac:picMk id="16" creationId="{28B6FEE2-394F-3856-54CE-395D848E6778}"/>
          </ac:picMkLst>
        </pc:picChg>
        <pc:picChg chg="add mod ord">
          <ac:chgData name="Jane Rennie" userId="9556b1d2-0322-4965-aac5-dd2b6afe6306" providerId="ADAL" clId="{17464810-B111-4F6D-B3AE-E0CB8C893A35}" dt="2025-08-25T13:07:55.004" v="406" actId="26606"/>
          <ac:picMkLst>
            <pc:docMk/>
            <pc:sldMk cId="1335209344" sldId="347"/>
            <ac:picMk id="1026" creationId="{852C3067-F417-F4FC-1D2D-9B1828AF78F2}"/>
          </ac:picMkLst>
        </pc:picChg>
      </pc:sldChg>
      <pc:sldChg chg="addSp delSp modSp mod setBg">
        <pc:chgData name="Jane Rennie" userId="9556b1d2-0322-4965-aac5-dd2b6afe6306" providerId="ADAL" clId="{17464810-B111-4F6D-B3AE-E0CB8C893A35}" dt="2025-08-28T01:33:42.059" v="1290" actId="21"/>
        <pc:sldMkLst>
          <pc:docMk/>
          <pc:sldMk cId="1132523489" sldId="348"/>
        </pc:sldMkLst>
        <pc:spChg chg="mod">
          <ac:chgData name="Jane Rennie" userId="9556b1d2-0322-4965-aac5-dd2b6afe6306" providerId="ADAL" clId="{17464810-B111-4F6D-B3AE-E0CB8C893A35}" dt="2025-08-28T01:23:33.063" v="1131" actId="26606"/>
          <ac:spMkLst>
            <pc:docMk/>
            <pc:sldMk cId="1132523489" sldId="348"/>
            <ac:spMk id="2" creationId="{FEBDE7BB-90F9-C742-8713-947B23558624}"/>
          </ac:spMkLst>
        </pc:spChg>
        <pc:spChg chg="add del mod">
          <ac:chgData name="Jane Rennie" userId="9556b1d2-0322-4965-aac5-dd2b6afe6306" providerId="ADAL" clId="{17464810-B111-4F6D-B3AE-E0CB8C893A35}" dt="2025-08-28T01:31:40.438" v="1270" actId="207"/>
          <ac:spMkLst>
            <pc:docMk/>
            <pc:sldMk cId="1132523489" sldId="348"/>
            <ac:spMk id="3" creationId="{6C757E6F-CE54-3A37-E2EA-5BA99B5804AA}"/>
          </ac:spMkLst>
        </pc:spChg>
        <pc:spChg chg="del mod">
          <ac:chgData name="Jane Rennie" userId="9556b1d2-0322-4965-aac5-dd2b6afe6306" providerId="ADAL" clId="{17464810-B111-4F6D-B3AE-E0CB8C893A35}" dt="2025-08-28T01:33:42.059" v="1290" actId="21"/>
          <ac:spMkLst>
            <pc:docMk/>
            <pc:sldMk cId="1132523489" sldId="348"/>
            <ac:spMk id="4" creationId="{7834CD2F-7AC0-16E0-F16E-5935811F557E}"/>
          </ac:spMkLst>
        </pc:spChg>
        <pc:spChg chg="add del">
          <ac:chgData name="Jane Rennie" userId="9556b1d2-0322-4965-aac5-dd2b6afe6306" providerId="ADAL" clId="{17464810-B111-4F6D-B3AE-E0CB8C893A35}" dt="2025-08-28T01:24:21.855" v="1141" actId="22"/>
          <ac:spMkLst>
            <pc:docMk/>
            <pc:sldMk cId="1132523489" sldId="348"/>
            <ac:spMk id="6" creationId="{38738ABE-6B5F-1A96-F464-B544438F7A83}"/>
          </ac:spMkLst>
        </pc:spChg>
        <pc:spChg chg="add">
          <ac:chgData name="Jane Rennie" userId="9556b1d2-0322-4965-aac5-dd2b6afe6306" providerId="ADAL" clId="{17464810-B111-4F6D-B3AE-E0CB8C893A35}" dt="2025-08-28T01:23:33.063" v="1131" actId="26606"/>
          <ac:spMkLst>
            <pc:docMk/>
            <pc:sldMk cId="1132523489" sldId="348"/>
            <ac:spMk id="9" creationId="{6AD85578-1E4B-4014-9D52-E76894750300}"/>
          </ac:spMkLst>
        </pc:spChg>
        <pc:spChg chg="add">
          <ac:chgData name="Jane Rennie" userId="9556b1d2-0322-4965-aac5-dd2b6afe6306" providerId="ADAL" clId="{17464810-B111-4F6D-B3AE-E0CB8C893A35}" dt="2025-08-28T01:23:33.063" v="1131" actId="26606"/>
          <ac:spMkLst>
            <pc:docMk/>
            <pc:sldMk cId="1132523489" sldId="348"/>
            <ac:spMk id="11" creationId="{48550B3F-9390-4CA1-B3C8-91529289DCED}"/>
          </ac:spMkLst>
        </pc:spChg>
        <pc:picChg chg="add del mod">
          <ac:chgData name="Jane Rennie" userId="9556b1d2-0322-4965-aac5-dd2b6afe6306" providerId="ADAL" clId="{17464810-B111-4F6D-B3AE-E0CB8C893A35}" dt="2025-08-28T01:31:08.314" v="1260" actId="478"/>
          <ac:picMkLst>
            <pc:docMk/>
            <pc:sldMk cId="1132523489" sldId="348"/>
            <ac:picMk id="8" creationId="{82EE61EA-F811-7423-039B-3A662F247322}"/>
          </ac:picMkLst>
        </pc:picChg>
        <pc:picChg chg="add del mod">
          <ac:chgData name="Jane Rennie" userId="9556b1d2-0322-4965-aac5-dd2b6afe6306" providerId="ADAL" clId="{17464810-B111-4F6D-B3AE-E0CB8C893A35}" dt="2025-08-28T01:32:58.540" v="1280" actId="21"/>
          <ac:picMkLst>
            <pc:docMk/>
            <pc:sldMk cId="1132523489" sldId="348"/>
            <ac:picMk id="10" creationId="{75829F35-F0E1-31C5-CB7D-4B3B98A47968}"/>
          </ac:picMkLst>
        </pc:picChg>
        <pc:picChg chg="add mod">
          <ac:chgData name="Jane Rennie" userId="9556b1d2-0322-4965-aac5-dd2b6afe6306" providerId="ADAL" clId="{17464810-B111-4F6D-B3AE-E0CB8C893A35}" dt="2025-08-28T01:32:52.055" v="1278" actId="1076"/>
          <ac:picMkLst>
            <pc:docMk/>
            <pc:sldMk cId="1132523489" sldId="348"/>
            <ac:picMk id="12" creationId="{AFEB1974-A995-2DAA-7920-3BD1575BA457}"/>
          </ac:picMkLst>
        </pc:picChg>
        <pc:picChg chg="add mod">
          <ac:chgData name="Jane Rennie" userId="9556b1d2-0322-4965-aac5-dd2b6afe6306" providerId="ADAL" clId="{17464810-B111-4F6D-B3AE-E0CB8C893A35}" dt="2025-08-28T01:33:36.177" v="1289" actId="1076"/>
          <ac:picMkLst>
            <pc:docMk/>
            <pc:sldMk cId="1132523489" sldId="348"/>
            <ac:picMk id="13" creationId="{4552B5A4-75C1-2F2C-69CA-FE3AFABC045B}"/>
          </ac:picMkLst>
        </pc:picChg>
      </pc:sldChg>
      <pc:sldChg chg="modSp mod">
        <pc:chgData name="Jane Rennie" userId="9556b1d2-0322-4965-aac5-dd2b6afe6306" providerId="ADAL" clId="{17464810-B111-4F6D-B3AE-E0CB8C893A35}" dt="2025-08-28T01:20:25.459" v="1130" actId="12"/>
        <pc:sldMkLst>
          <pc:docMk/>
          <pc:sldMk cId="3397448632" sldId="349"/>
        </pc:sldMkLst>
        <pc:spChg chg="mod">
          <ac:chgData name="Jane Rennie" userId="9556b1d2-0322-4965-aac5-dd2b6afe6306" providerId="ADAL" clId="{17464810-B111-4F6D-B3AE-E0CB8C893A35}" dt="2025-08-28T01:20:25.459" v="1130" actId="12"/>
          <ac:spMkLst>
            <pc:docMk/>
            <pc:sldMk cId="3397448632" sldId="349"/>
            <ac:spMk id="6" creationId="{4560653B-C8DB-9E43-7474-1E3B8A34581F}"/>
          </ac:spMkLst>
        </pc:spChg>
      </pc:sldChg>
      <pc:sldChg chg="modSp mod">
        <pc:chgData name="Jane Rennie" userId="9556b1d2-0322-4965-aac5-dd2b6afe6306" providerId="ADAL" clId="{17464810-B111-4F6D-B3AE-E0CB8C893A35}" dt="2025-08-21T14:15:44.876" v="339" actId="20577"/>
        <pc:sldMkLst>
          <pc:docMk/>
          <pc:sldMk cId="1281720956" sldId="350"/>
        </pc:sldMkLst>
        <pc:spChg chg="mod">
          <ac:chgData name="Jane Rennie" userId="9556b1d2-0322-4965-aac5-dd2b6afe6306" providerId="ADAL" clId="{17464810-B111-4F6D-B3AE-E0CB8C893A35}" dt="2025-08-21T14:15:44.876" v="339" actId="20577"/>
          <ac:spMkLst>
            <pc:docMk/>
            <pc:sldMk cId="1281720956" sldId="350"/>
            <ac:spMk id="3" creationId="{1AB20952-3718-74C2-FD5C-B2930B29F122}"/>
          </ac:spMkLst>
        </pc:spChg>
      </pc:sldChg>
      <pc:sldChg chg="modSp mod">
        <pc:chgData name="Jane Rennie" userId="9556b1d2-0322-4965-aac5-dd2b6afe6306" providerId="ADAL" clId="{17464810-B111-4F6D-B3AE-E0CB8C893A35}" dt="2025-08-21T14:12:23.691" v="295" actId="14100"/>
        <pc:sldMkLst>
          <pc:docMk/>
          <pc:sldMk cId="3574231377" sldId="352"/>
        </pc:sldMkLst>
        <pc:spChg chg="mod">
          <ac:chgData name="Jane Rennie" userId="9556b1d2-0322-4965-aac5-dd2b6afe6306" providerId="ADAL" clId="{17464810-B111-4F6D-B3AE-E0CB8C893A35}" dt="2025-08-21T14:12:23.691" v="295" actId="14100"/>
          <ac:spMkLst>
            <pc:docMk/>
            <pc:sldMk cId="3574231377" sldId="352"/>
            <ac:spMk id="3" creationId="{66DDB181-1291-6AD7-B5C4-554E0C774364}"/>
          </ac:spMkLst>
        </pc:spChg>
      </pc:sldChg>
      <pc:sldChg chg="modSp mod setBg">
        <pc:chgData name="Jane Rennie" userId="9556b1d2-0322-4965-aac5-dd2b6afe6306" providerId="ADAL" clId="{17464810-B111-4F6D-B3AE-E0CB8C893A35}" dt="2025-08-25T12:55:45.559" v="372" actId="26606"/>
        <pc:sldMkLst>
          <pc:docMk/>
          <pc:sldMk cId="3226487500" sldId="353"/>
        </pc:sldMkLst>
        <pc:spChg chg="mod">
          <ac:chgData name="Jane Rennie" userId="9556b1d2-0322-4965-aac5-dd2b6afe6306" providerId="ADAL" clId="{17464810-B111-4F6D-B3AE-E0CB8C893A35}" dt="2025-08-25T12:55:45.559" v="372" actId="26606"/>
          <ac:spMkLst>
            <pc:docMk/>
            <pc:sldMk cId="3226487500" sldId="353"/>
            <ac:spMk id="10" creationId="{3B8F2456-0AEC-7AC0-C3D7-72BC6385A15A}"/>
          </ac:spMkLst>
        </pc:spChg>
        <pc:picChg chg="mod ord">
          <ac:chgData name="Jane Rennie" userId="9556b1d2-0322-4965-aac5-dd2b6afe6306" providerId="ADAL" clId="{17464810-B111-4F6D-B3AE-E0CB8C893A35}" dt="2025-08-25T12:55:45.559" v="372" actId="26606"/>
          <ac:picMkLst>
            <pc:docMk/>
            <pc:sldMk cId="3226487500" sldId="353"/>
            <ac:picMk id="6" creationId="{449B3768-3BB1-84E2-9D68-74BE42F5EE66}"/>
          </ac:picMkLst>
        </pc:picChg>
      </pc:sldChg>
      <pc:sldChg chg="addSp modSp mod">
        <pc:chgData name="Jane Rennie" userId="9556b1d2-0322-4965-aac5-dd2b6afe6306" providerId="ADAL" clId="{17464810-B111-4F6D-B3AE-E0CB8C893A35}" dt="2025-08-28T01:35:54.633" v="1303" actId="14100"/>
        <pc:sldMkLst>
          <pc:docMk/>
          <pc:sldMk cId="4120511938" sldId="354"/>
        </pc:sldMkLst>
        <pc:spChg chg="mod">
          <ac:chgData name="Jane Rennie" userId="9556b1d2-0322-4965-aac5-dd2b6afe6306" providerId="ADAL" clId="{17464810-B111-4F6D-B3AE-E0CB8C893A35}" dt="2025-08-28T01:35:19.745" v="1297" actId="14100"/>
          <ac:spMkLst>
            <pc:docMk/>
            <pc:sldMk cId="4120511938" sldId="354"/>
            <ac:spMk id="2" creationId="{BD0546E4-FC8F-53E6-87E8-3CEC197AA934}"/>
          </ac:spMkLst>
        </pc:spChg>
        <pc:spChg chg="mod">
          <ac:chgData name="Jane Rennie" userId="9556b1d2-0322-4965-aac5-dd2b6afe6306" providerId="ADAL" clId="{17464810-B111-4F6D-B3AE-E0CB8C893A35}" dt="2025-08-28T01:35:43.922" v="1301" actId="1076"/>
          <ac:spMkLst>
            <pc:docMk/>
            <pc:sldMk cId="4120511938" sldId="354"/>
            <ac:spMk id="3" creationId="{BEC1D1F2-3EBD-5D10-5927-5FDE42F75039}"/>
          </ac:spMkLst>
        </pc:spChg>
        <pc:picChg chg="add mod">
          <ac:chgData name="Jane Rennie" userId="9556b1d2-0322-4965-aac5-dd2b6afe6306" providerId="ADAL" clId="{17464810-B111-4F6D-B3AE-E0CB8C893A35}" dt="2025-08-28T01:35:54.633" v="1303" actId="14100"/>
          <ac:picMkLst>
            <pc:docMk/>
            <pc:sldMk cId="4120511938" sldId="354"/>
            <ac:picMk id="4" creationId="{A4771002-2719-78CE-5EA5-66BCD72B2F42}"/>
          </ac:picMkLst>
        </pc:picChg>
      </pc:sldChg>
      <pc:sldChg chg="del">
        <pc:chgData name="Jane Rennie" userId="9556b1d2-0322-4965-aac5-dd2b6afe6306" providerId="ADAL" clId="{17464810-B111-4F6D-B3AE-E0CB8C893A35}" dt="2025-08-18T16:07:58.243" v="6" actId="2696"/>
        <pc:sldMkLst>
          <pc:docMk/>
          <pc:sldMk cId="2716847136" sldId="355"/>
        </pc:sldMkLst>
      </pc:sldChg>
      <pc:sldChg chg="addSp delSp modSp mod">
        <pc:chgData name="Jane Rennie" userId="9556b1d2-0322-4965-aac5-dd2b6afe6306" providerId="ADAL" clId="{17464810-B111-4F6D-B3AE-E0CB8C893A35}" dt="2025-08-25T13:13:36.663" v="445" actId="14100"/>
        <pc:sldMkLst>
          <pc:docMk/>
          <pc:sldMk cId="907566179" sldId="356"/>
        </pc:sldMkLst>
        <pc:spChg chg="mod">
          <ac:chgData name="Jane Rennie" userId="9556b1d2-0322-4965-aac5-dd2b6afe6306" providerId="ADAL" clId="{17464810-B111-4F6D-B3AE-E0CB8C893A35}" dt="2025-08-25T13:13:36.663" v="445" actId="14100"/>
          <ac:spMkLst>
            <pc:docMk/>
            <pc:sldMk cId="907566179" sldId="356"/>
            <ac:spMk id="2" creationId="{B2351812-32A4-734F-630E-84574B590036}"/>
          </ac:spMkLst>
        </pc:spChg>
        <pc:spChg chg="mod">
          <ac:chgData name="Jane Rennie" userId="9556b1d2-0322-4965-aac5-dd2b6afe6306" providerId="ADAL" clId="{17464810-B111-4F6D-B3AE-E0CB8C893A35}" dt="2025-08-25T13:13:32.945" v="444" actId="14100"/>
          <ac:spMkLst>
            <pc:docMk/>
            <pc:sldMk cId="907566179" sldId="356"/>
            <ac:spMk id="3" creationId="{F3E8C8A7-15DF-2815-3800-7729CD042516}"/>
          </ac:spMkLst>
        </pc:spChg>
        <pc:spChg chg="add">
          <ac:chgData name="Jane Rennie" userId="9556b1d2-0322-4965-aac5-dd2b6afe6306" providerId="ADAL" clId="{17464810-B111-4F6D-B3AE-E0CB8C893A35}" dt="2025-08-25T13:12:26.281" v="426" actId="26606"/>
          <ac:spMkLst>
            <pc:docMk/>
            <pc:sldMk cId="907566179" sldId="356"/>
            <ac:spMk id="13" creationId="{15AFD071-C820-4D4E-A07A-BB9E742031F8}"/>
          </ac:spMkLst>
        </pc:spChg>
        <pc:spChg chg="add">
          <ac:chgData name="Jane Rennie" userId="9556b1d2-0322-4965-aac5-dd2b6afe6306" providerId="ADAL" clId="{17464810-B111-4F6D-B3AE-E0CB8C893A35}" dt="2025-08-25T13:12:26.281" v="426" actId="26606"/>
          <ac:spMkLst>
            <pc:docMk/>
            <pc:sldMk cId="907566179" sldId="356"/>
            <ac:spMk id="15" creationId="{525FBD00-DF35-4E87-84DF-947BDE8BA3D8}"/>
          </ac:spMkLst>
        </pc:spChg>
        <pc:spChg chg="add">
          <ac:chgData name="Jane Rennie" userId="9556b1d2-0322-4965-aac5-dd2b6afe6306" providerId="ADAL" clId="{17464810-B111-4F6D-B3AE-E0CB8C893A35}" dt="2025-08-25T13:12:26.281" v="426" actId="26606"/>
          <ac:spMkLst>
            <pc:docMk/>
            <pc:sldMk cId="907566179" sldId="356"/>
            <ac:spMk id="17" creationId="{B27F3B82-6BFA-4799-A3B1-9E54A0E47BF7}"/>
          </ac:spMkLst>
        </pc:spChg>
        <pc:picChg chg="add mod">
          <ac:chgData name="Jane Rennie" userId="9556b1d2-0322-4965-aac5-dd2b6afe6306" providerId="ADAL" clId="{17464810-B111-4F6D-B3AE-E0CB8C893A35}" dt="2025-08-25T13:12:40.293" v="429" actId="1582"/>
          <ac:picMkLst>
            <pc:docMk/>
            <pc:sldMk cId="907566179" sldId="356"/>
            <ac:picMk id="4" creationId="{EEEFFAFC-4C84-B8EC-45D3-3FA1D34E6A9F}"/>
          </ac:picMkLst>
        </pc:picChg>
        <pc:picChg chg="add mod ord">
          <ac:chgData name="Jane Rennie" userId="9556b1d2-0322-4965-aac5-dd2b6afe6306" providerId="ADAL" clId="{17464810-B111-4F6D-B3AE-E0CB8C893A35}" dt="2025-08-25T13:12:53.042" v="432" actId="1582"/>
          <ac:picMkLst>
            <pc:docMk/>
            <pc:sldMk cId="907566179" sldId="356"/>
            <ac:picMk id="5" creationId="{94EABC27-256F-0CD9-B43E-686B0753B476}"/>
          </ac:picMkLst>
        </pc:picChg>
        <pc:picChg chg="add mod">
          <ac:chgData name="Jane Rennie" userId="9556b1d2-0322-4965-aac5-dd2b6afe6306" providerId="ADAL" clId="{17464810-B111-4F6D-B3AE-E0CB8C893A35}" dt="2025-08-25T13:12:45.719" v="430" actId="1582"/>
          <ac:picMkLst>
            <pc:docMk/>
            <pc:sldMk cId="907566179" sldId="356"/>
            <ac:picMk id="8" creationId="{B8EC1CFE-F3D3-E707-E781-32F37FF6AA59}"/>
          </ac:picMkLst>
        </pc:picChg>
      </pc:sldChg>
      <pc:sldChg chg="modSp mod">
        <pc:chgData name="Jane Rennie" userId="9556b1d2-0322-4965-aac5-dd2b6afe6306" providerId="ADAL" clId="{17464810-B111-4F6D-B3AE-E0CB8C893A35}" dt="2025-08-25T14:51:26.881" v="450" actId="1076"/>
        <pc:sldMkLst>
          <pc:docMk/>
          <pc:sldMk cId="1397583061" sldId="357"/>
        </pc:sldMkLst>
        <pc:picChg chg="mod">
          <ac:chgData name="Jane Rennie" userId="9556b1d2-0322-4965-aac5-dd2b6afe6306" providerId="ADAL" clId="{17464810-B111-4F6D-B3AE-E0CB8C893A35}" dt="2025-08-25T14:51:26.881" v="450" actId="1076"/>
          <ac:picMkLst>
            <pc:docMk/>
            <pc:sldMk cId="1397583061" sldId="357"/>
            <ac:picMk id="4" creationId="{2BC47229-A911-641B-E678-20B6BDAD8BF3}"/>
          </ac:picMkLst>
        </pc:picChg>
      </pc:sldChg>
      <pc:sldChg chg="modSp mod">
        <pc:chgData name="Jane Rennie" userId="9556b1d2-0322-4965-aac5-dd2b6afe6306" providerId="ADAL" clId="{17464810-B111-4F6D-B3AE-E0CB8C893A35}" dt="2025-08-21T14:10:34.687" v="291" actId="255"/>
        <pc:sldMkLst>
          <pc:docMk/>
          <pc:sldMk cId="1481023470" sldId="359"/>
        </pc:sldMkLst>
        <pc:spChg chg="mod">
          <ac:chgData name="Jane Rennie" userId="9556b1d2-0322-4965-aac5-dd2b6afe6306" providerId="ADAL" clId="{17464810-B111-4F6D-B3AE-E0CB8C893A35}" dt="2025-08-21T14:10:34.687" v="291" actId="255"/>
          <ac:spMkLst>
            <pc:docMk/>
            <pc:sldMk cId="1481023470" sldId="359"/>
            <ac:spMk id="3" creationId="{A795564F-82B7-8DBA-47D1-461CE0A6B57E}"/>
          </ac:spMkLst>
        </pc:spChg>
      </pc:sldChg>
      <pc:sldChg chg="modSp mod">
        <pc:chgData name="Jane Rennie" userId="9556b1d2-0322-4965-aac5-dd2b6afe6306" providerId="ADAL" clId="{17464810-B111-4F6D-B3AE-E0CB8C893A35}" dt="2025-08-21T14:08:33.860" v="270" actId="15"/>
        <pc:sldMkLst>
          <pc:docMk/>
          <pc:sldMk cId="2870004889" sldId="360"/>
        </pc:sldMkLst>
        <pc:spChg chg="mod">
          <ac:chgData name="Jane Rennie" userId="9556b1d2-0322-4965-aac5-dd2b6afe6306" providerId="ADAL" clId="{17464810-B111-4F6D-B3AE-E0CB8C893A35}" dt="2025-08-21T14:08:33.860" v="270" actId="15"/>
          <ac:spMkLst>
            <pc:docMk/>
            <pc:sldMk cId="2870004889" sldId="360"/>
            <ac:spMk id="3" creationId="{EC9BCF72-2904-F4A4-AD89-9527CC76C45B}"/>
          </ac:spMkLst>
        </pc:spChg>
      </pc:sldChg>
      <pc:sldChg chg="modSp mod">
        <pc:chgData name="Jane Rennie" userId="9556b1d2-0322-4965-aac5-dd2b6afe6306" providerId="ADAL" clId="{17464810-B111-4F6D-B3AE-E0CB8C893A35}" dt="2025-08-21T14:09:07.305" v="284" actId="207"/>
        <pc:sldMkLst>
          <pc:docMk/>
          <pc:sldMk cId="1404626233" sldId="363"/>
        </pc:sldMkLst>
        <pc:spChg chg="mod">
          <ac:chgData name="Jane Rennie" userId="9556b1d2-0322-4965-aac5-dd2b6afe6306" providerId="ADAL" clId="{17464810-B111-4F6D-B3AE-E0CB8C893A35}" dt="2025-08-21T14:09:07.305" v="284" actId="207"/>
          <ac:spMkLst>
            <pc:docMk/>
            <pc:sldMk cId="1404626233" sldId="363"/>
            <ac:spMk id="3" creationId="{9ABCBAC3-BA54-4B05-5801-7CDD80E081B8}"/>
          </ac:spMkLst>
        </pc:spChg>
        <pc:picChg chg="mod">
          <ac:chgData name="Jane Rennie" userId="9556b1d2-0322-4965-aac5-dd2b6afe6306" providerId="ADAL" clId="{17464810-B111-4F6D-B3AE-E0CB8C893A35}" dt="2025-08-21T14:08:57.263" v="283" actId="1076"/>
          <ac:picMkLst>
            <pc:docMk/>
            <pc:sldMk cId="1404626233" sldId="363"/>
            <ac:picMk id="14" creationId="{3CFFF172-75CF-FBF3-6791-B53FE57526F4}"/>
          </ac:picMkLst>
        </pc:picChg>
      </pc:sldChg>
      <pc:sldChg chg="modSp mod">
        <pc:chgData name="Jane Rennie" userId="9556b1d2-0322-4965-aac5-dd2b6afe6306" providerId="ADAL" clId="{17464810-B111-4F6D-B3AE-E0CB8C893A35}" dt="2025-08-21T14:09:38.823" v="286" actId="6549"/>
        <pc:sldMkLst>
          <pc:docMk/>
          <pc:sldMk cId="830979486" sldId="364"/>
        </pc:sldMkLst>
        <pc:spChg chg="mod">
          <ac:chgData name="Jane Rennie" userId="9556b1d2-0322-4965-aac5-dd2b6afe6306" providerId="ADAL" clId="{17464810-B111-4F6D-B3AE-E0CB8C893A35}" dt="2025-08-21T14:09:38.823" v="286" actId="6549"/>
          <ac:spMkLst>
            <pc:docMk/>
            <pc:sldMk cId="830979486" sldId="364"/>
            <ac:spMk id="3" creationId="{B5C3E0E6-DD49-BC92-ACC7-BE49103FDEF2}"/>
          </ac:spMkLst>
        </pc:spChg>
      </pc:sldChg>
      <pc:sldChg chg="del">
        <pc:chgData name="Jane Rennie" userId="9556b1d2-0322-4965-aac5-dd2b6afe6306" providerId="ADAL" clId="{17464810-B111-4F6D-B3AE-E0CB8C893A35}" dt="2025-08-25T17:31:29.687" v="1087" actId="2696"/>
        <pc:sldMkLst>
          <pc:docMk/>
          <pc:sldMk cId="3076839501" sldId="366"/>
        </pc:sldMkLst>
      </pc:sldChg>
      <pc:sldChg chg="modSp mod">
        <pc:chgData name="Jane Rennie" userId="9556b1d2-0322-4965-aac5-dd2b6afe6306" providerId="ADAL" clId="{17464810-B111-4F6D-B3AE-E0CB8C893A35}" dt="2025-08-21T14:17:37.877" v="342" actId="255"/>
        <pc:sldMkLst>
          <pc:docMk/>
          <pc:sldMk cId="2828627380" sldId="367"/>
        </pc:sldMkLst>
        <pc:spChg chg="mod">
          <ac:chgData name="Jane Rennie" userId="9556b1d2-0322-4965-aac5-dd2b6afe6306" providerId="ADAL" clId="{17464810-B111-4F6D-B3AE-E0CB8C893A35}" dt="2025-08-21T14:17:37.877" v="342" actId="255"/>
          <ac:spMkLst>
            <pc:docMk/>
            <pc:sldMk cId="2828627380" sldId="367"/>
            <ac:spMk id="2" creationId="{D2A97ADA-0426-8515-2E7D-A31F47C5A44A}"/>
          </ac:spMkLst>
        </pc:spChg>
        <pc:spChg chg="mod">
          <ac:chgData name="Jane Rennie" userId="9556b1d2-0322-4965-aac5-dd2b6afe6306" providerId="ADAL" clId="{17464810-B111-4F6D-B3AE-E0CB8C893A35}" dt="2025-08-21T14:17:19.437" v="340" actId="255"/>
          <ac:spMkLst>
            <pc:docMk/>
            <pc:sldMk cId="2828627380" sldId="367"/>
            <ac:spMk id="3" creationId="{A63248CD-83BC-E9DC-5BD8-37BC4FF94608}"/>
          </ac:spMkLst>
        </pc:spChg>
      </pc:sldChg>
      <pc:sldChg chg="modSp mod">
        <pc:chgData name="Jane Rennie" userId="9556b1d2-0322-4965-aac5-dd2b6afe6306" providerId="ADAL" clId="{17464810-B111-4F6D-B3AE-E0CB8C893A35}" dt="2025-08-21T14:18:21.770" v="346" actId="20577"/>
        <pc:sldMkLst>
          <pc:docMk/>
          <pc:sldMk cId="1890183644" sldId="368"/>
        </pc:sldMkLst>
        <pc:spChg chg="mod">
          <ac:chgData name="Jane Rennie" userId="9556b1d2-0322-4965-aac5-dd2b6afe6306" providerId="ADAL" clId="{17464810-B111-4F6D-B3AE-E0CB8C893A35}" dt="2025-08-21T14:18:21.770" v="346" actId="20577"/>
          <ac:spMkLst>
            <pc:docMk/>
            <pc:sldMk cId="1890183644" sldId="368"/>
            <ac:spMk id="3" creationId="{A5AA76EF-6F2B-1C46-EDDA-EB54BE0D8D95}"/>
          </ac:spMkLst>
        </pc:spChg>
      </pc:sldChg>
      <pc:sldChg chg="modSp add mod">
        <pc:chgData name="Jane Rennie" userId="9556b1d2-0322-4965-aac5-dd2b6afe6306" providerId="ADAL" clId="{17464810-B111-4F6D-B3AE-E0CB8C893A35}" dt="2025-08-15T20:09:18.048" v="5" actId="20577"/>
        <pc:sldMkLst>
          <pc:docMk/>
          <pc:sldMk cId="3944795818" sldId="382"/>
        </pc:sldMkLst>
        <pc:spChg chg="mod">
          <ac:chgData name="Jane Rennie" userId="9556b1d2-0322-4965-aac5-dd2b6afe6306" providerId="ADAL" clId="{17464810-B111-4F6D-B3AE-E0CB8C893A35}" dt="2025-08-15T20:09:18.048" v="5" actId="20577"/>
          <ac:spMkLst>
            <pc:docMk/>
            <pc:sldMk cId="3944795818" sldId="382"/>
            <ac:spMk id="4" creationId="{275F06B2-151A-3762-60FE-D22B630C3D2D}"/>
          </ac:spMkLst>
        </pc:spChg>
      </pc:sldChg>
      <pc:sldChg chg="addSp delSp modSp new mod setBg">
        <pc:chgData name="Jane Rennie" userId="9556b1d2-0322-4965-aac5-dd2b6afe6306" providerId="ADAL" clId="{17464810-B111-4F6D-B3AE-E0CB8C893A35}" dt="2025-08-25T17:34:28.536" v="1113" actId="1076"/>
        <pc:sldMkLst>
          <pc:docMk/>
          <pc:sldMk cId="3612607218" sldId="383"/>
        </pc:sldMkLst>
        <pc:spChg chg="mod">
          <ac:chgData name="Jane Rennie" userId="9556b1d2-0322-4965-aac5-dd2b6afe6306" providerId="ADAL" clId="{17464810-B111-4F6D-B3AE-E0CB8C893A35}" dt="2025-08-25T17:34:20.987" v="1112" actId="113"/>
          <ac:spMkLst>
            <pc:docMk/>
            <pc:sldMk cId="3612607218" sldId="383"/>
            <ac:spMk id="2" creationId="{B60DB823-6A76-1C34-8CC0-EDB33A3EEEB2}"/>
          </ac:spMkLst>
        </pc:spChg>
        <pc:spChg chg="mod">
          <ac:chgData name="Jane Rennie" userId="9556b1d2-0322-4965-aac5-dd2b6afe6306" providerId="ADAL" clId="{17464810-B111-4F6D-B3AE-E0CB8C893A35}" dt="2025-08-25T17:34:28.536" v="1113" actId="1076"/>
          <ac:spMkLst>
            <pc:docMk/>
            <pc:sldMk cId="3612607218" sldId="383"/>
            <ac:spMk id="3" creationId="{3E66E243-4259-21BA-914A-1B0C56B55130}"/>
          </ac:spMkLst>
        </pc:spChg>
      </pc:sldChg>
    </pc:docChg>
  </pc:docChgLst>
  <pc:docChgLst>
    <pc:chgData name="Jane Rennie" userId="9556b1d2-0322-4965-aac5-dd2b6afe6306" providerId="ADAL" clId="{539B68A5-81EC-468D-800C-824B9468A5E3}"/>
    <pc:docChg chg="undo custSel addSld modSld">
      <pc:chgData name="Jane Rennie" userId="9556b1d2-0322-4965-aac5-dd2b6afe6306" providerId="ADAL" clId="{539B68A5-81EC-468D-800C-824B9468A5E3}" dt="2025-08-15T19:41:47.852" v="863" actId="27636"/>
      <pc:docMkLst>
        <pc:docMk/>
      </pc:docMkLst>
      <pc:sldChg chg="modSp">
        <pc:chgData name="Jane Rennie" userId="9556b1d2-0322-4965-aac5-dd2b6afe6306" providerId="ADAL" clId="{539B68A5-81EC-468D-800C-824B9468A5E3}" dt="2025-08-15T18:42:00.541" v="215" actId="313"/>
        <pc:sldMkLst>
          <pc:docMk/>
          <pc:sldMk cId="3421401082" sldId="314"/>
        </pc:sldMkLst>
        <pc:spChg chg="mod">
          <ac:chgData name="Jane Rennie" userId="9556b1d2-0322-4965-aac5-dd2b6afe6306" providerId="ADAL" clId="{539B68A5-81EC-468D-800C-824B9468A5E3}" dt="2025-08-15T18:42:00.541" v="215" actId="313"/>
          <ac:spMkLst>
            <pc:docMk/>
            <pc:sldMk cId="3421401082" sldId="314"/>
            <ac:spMk id="2" creationId="{008315D2-7F57-AF2A-38D7-558098789073}"/>
          </ac:spMkLst>
        </pc:spChg>
      </pc:sldChg>
      <pc:sldChg chg="modSp mod">
        <pc:chgData name="Jane Rennie" userId="9556b1d2-0322-4965-aac5-dd2b6afe6306" providerId="ADAL" clId="{539B68A5-81EC-468D-800C-824B9468A5E3}" dt="2025-08-15T19:05:30.056" v="313" actId="113"/>
        <pc:sldMkLst>
          <pc:docMk/>
          <pc:sldMk cId="3591555541" sldId="322"/>
        </pc:sldMkLst>
        <pc:spChg chg="mod">
          <ac:chgData name="Jane Rennie" userId="9556b1d2-0322-4965-aac5-dd2b6afe6306" providerId="ADAL" clId="{539B68A5-81EC-468D-800C-824B9468A5E3}" dt="2025-08-15T19:05:30.056" v="313" actId="113"/>
          <ac:spMkLst>
            <pc:docMk/>
            <pc:sldMk cId="3591555541" sldId="322"/>
            <ac:spMk id="2" creationId="{1780438A-929E-D895-B44B-0D2A78C9BA58}"/>
          </ac:spMkLst>
        </pc:spChg>
      </pc:sldChg>
      <pc:sldChg chg="addSp delSp modSp mod setBg">
        <pc:chgData name="Jane Rennie" userId="9556b1d2-0322-4965-aac5-dd2b6afe6306" providerId="ADAL" clId="{539B68A5-81EC-468D-800C-824B9468A5E3}" dt="2025-08-15T19:41:47.852" v="863" actId="27636"/>
        <pc:sldMkLst>
          <pc:docMk/>
          <pc:sldMk cId="4130254997" sldId="338"/>
        </pc:sldMkLst>
        <pc:spChg chg="mod">
          <ac:chgData name="Jane Rennie" userId="9556b1d2-0322-4965-aac5-dd2b6afe6306" providerId="ADAL" clId="{539B68A5-81EC-468D-800C-824B9468A5E3}" dt="2025-08-15T19:41:37.499" v="859" actId="20577"/>
          <ac:spMkLst>
            <pc:docMk/>
            <pc:sldMk cId="4130254997" sldId="338"/>
            <ac:spMk id="4" creationId="{64DDAC83-91AE-B2B1-863A-64F07F6605AE}"/>
          </ac:spMkLst>
        </pc:spChg>
        <pc:spChg chg="mod">
          <ac:chgData name="Jane Rennie" userId="9556b1d2-0322-4965-aac5-dd2b6afe6306" providerId="ADAL" clId="{539B68A5-81EC-468D-800C-824B9468A5E3}" dt="2025-08-15T19:41:47.852" v="863" actId="27636"/>
          <ac:spMkLst>
            <pc:docMk/>
            <pc:sldMk cId="4130254997" sldId="338"/>
            <ac:spMk id="15" creationId="{B61A2D1D-0937-D2AC-EE47-05940DD770E0}"/>
          </ac:spMkLst>
        </pc:spChg>
        <pc:picChg chg="add mod">
          <ac:chgData name="Jane Rennie" userId="9556b1d2-0322-4965-aac5-dd2b6afe6306" providerId="ADAL" clId="{539B68A5-81EC-468D-800C-824B9468A5E3}" dt="2025-08-15T19:15:53.091" v="402" actId="27614"/>
          <ac:picMkLst>
            <pc:docMk/>
            <pc:sldMk cId="4130254997" sldId="338"/>
            <ac:picMk id="3" creationId="{B65A8A23-E188-31EA-EF0C-0042939A81C2}"/>
          </ac:picMkLst>
        </pc:picChg>
        <pc:picChg chg="mod ord">
          <ac:chgData name="Jane Rennie" userId="9556b1d2-0322-4965-aac5-dd2b6afe6306" providerId="ADAL" clId="{539B68A5-81EC-468D-800C-824B9468A5E3}" dt="2025-08-15T19:15:45.668" v="400" actId="26606"/>
          <ac:picMkLst>
            <pc:docMk/>
            <pc:sldMk cId="4130254997" sldId="338"/>
            <ac:picMk id="33" creationId="{A236B29E-4564-9948-7DD4-F41DC897F2EF}"/>
          </ac:picMkLst>
        </pc:picChg>
      </pc:sldChg>
      <pc:sldChg chg="addSp delSp modSp mod setBg setClrOvrMap">
        <pc:chgData name="Jane Rennie" userId="9556b1d2-0322-4965-aac5-dd2b6afe6306" providerId="ADAL" clId="{539B68A5-81EC-468D-800C-824B9468A5E3}" dt="2025-08-15T19:37:51.970" v="845" actId="1076"/>
        <pc:sldMkLst>
          <pc:docMk/>
          <pc:sldMk cId="866310751" sldId="341"/>
        </pc:sldMkLst>
        <pc:spChg chg="mod ord">
          <ac:chgData name="Jane Rennie" userId="9556b1d2-0322-4965-aac5-dd2b6afe6306" providerId="ADAL" clId="{539B68A5-81EC-468D-800C-824B9468A5E3}" dt="2025-08-15T19:08:32.537" v="325" actId="26606"/>
          <ac:spMkLst>
            <pc:docMk/>
            <pc:sldMk cId="866310751" sldId="341"/>
            <ac:spMk id="3" creationId="{6CF078E5-CF4E-0322-8424-16BC4740505A}"/>
          </ac:spMkLst>
        </pc:spChg>
        <pc:spChg chg="mod">
          <ac:chgData name="Jane Rennie" userId="9556b1d2-0322-4965-aac5-dd2b6afe6306" providerId="ADAL" clId="{539B68A5-81EC-468D-800C-824B9468A5E3}" dt="2025-08-15T19:37:51.970" v="845" actId="1076"/>
          <ac:spMkLst>
            <pc:docMk/>
            <pc:sldMk cId="866310751" sldId="341"/>
            <ac:spMk id="6" creationId="{B803CCCD-6E63-628F-376F-950CB2906EA4}"/>
          </ac:spMkLst>
        </pc:spChg>
        <pc:spChg chg="add">
          <ac:chgData name="Jane Rennie" userId="9556b1d2-0322-4965-aac5-dd2b6afe6306" providerId="ADAL" clId="{539B68A5-81EC-468D-800C-824B9468A5E3}" dt="2025-08-15T19:08:32.537" v="325" actId="26606"/>
          <ac:spMkLst>
            <pc:docMk/>
            <pc:sldMk cId="866310751" sldId="341"/>
            <ac:spMk id="23" creationId="{8D5D57DD-39C5-48F4-947E-0C011738BE1F}"/>
          </ac:spMkLst>
        </pc:spChg>
        <pc:spChg chg="add">
          <ac:chgData name="Jane Rennie" userId="9556b1d2-0322-4965-aac5-dd2b6afe6306" providerId="ADAL" clId="{539B68A5-81EC-468D-800C-824B9468A5E3}" dt="2025-08-15T19:08:32.537" v="325" actId="26606"/>
          <ac:spMkLst>
            <pc:docMk/>
            <pc:sldMk cId="866310751" sldId="341"/>
            <ac:spMk id="25" creationId="{5574B113-3A23-49DB-92CA-8BD96F3E929A}"/>
          </ac:spMkLst>
        </pc:spChg>
        <pc:picChg chg="add mod">
          <ac:chgData name="Jane Rennie" userId="9556b1d2-0322-4965-aac5-dd2b6afe6306" providerId="ADAL" clId="{539B68A5-81EC-468D-800C-824B9468A5E3}" dt="2025-08-15T19:08:32.537" v="325" actId="26606"/>
          <ac:picMkLst>
            <pc:docMk/>
            <pc:sldMk cId="866310751" sldId="341"/>
            <ac:picMk id="4" creationId="{2C71D6FA-CEBC-A1D3-28E8-891172CDD8DF}"/>
          </ac:picMkLst>
        </pc:picChg>
      </pc:sldChg>
      <pc:sldChg chg="modSp mod">
        <pc:chgData name="Jane Rennie" userId="9556b1d2-0322-4965-aac5-dd2b6afe6306" providerId="ADAL" clId="{539B68A5-81EC-468D-800C-824B9468A5E3}" dt="2025-08-12T19:42:55.046" v="214" actId="6549"/>
        <pc:sldMkLst>
          <pc:docMk/>
          <pc:sldMk cId="4103794086" sldId="343"/>
        </pc:sldMkLst>
        <pc:spChg chg="mod">
          <ac:chgData name="Jane Rennie" userId="9556b1d2-0322-4965-aac5-dd2b6afe6306" providerId="ADAL" clId="{539B68A5-81EC-468D-800C-824B9468A5E3}" dt="2025-08-12T19:42:55.046" v="214" actId="6549"/>
          <ac:spMkLst>
            <pc:docMk/>
            <pc:sldMk cId="4103794086" sldId="343"/>
            <ac:spMk id="4" creationId="{9185BCCB-9EC5-BCAE-56B3-01F87ADEC6E8}"/>
          </ac:spMkLst>
        </pc:spChg>
      </pc:sldChg>
      <pc:sldChg chg="modSp mod">
        <pc:chgData name="Jane Rennie" userId="9556b1d2-0322-4965-aac5-dd2b6afe6306" providerId="ADAL" clId="{539B68A5-81EC-468D-800C-824B9468A5E3}" dt="2025-08-15T18:47:14.209" v="239" actId="20577"/>
        <pc:sldMkLst>
          <pc:docMk/>
          <pc:sldMk cId="350072330" sldId="344"/>
        </pc:sldMkLst>
        <pc:spChg chg="mod">
          <ac:chgData name="Jane Rennie" userId="9556b1d2-0322-4965-aac5-dd2b6afe6306" providerId="ADAL" clId="{539B68A5-81EC-468D-800C-824B9468A5E3}" dt="2025-08-15T18:47:14.209" v="239" actId="20577"/>
          <ac:spMkLst>
            <pc:docMk/>
            <pc:sldMk cId="350072330" sldId="344"/>
            <ac:spMk id="9" creationId="{3BEA0D7D-EC67-06CC-7BE7-C148762ECEDD}"/>
          </ac:spMkLst>
        </pc:spChg>
      </pc:sldChg>
      <pc:sldChg chg="modSp mod">
        <pc:chgData name="Jane Rennie" userId="9556b1d2-0322-4965-aac5-dd2b6afe6306" providerId="ADAL" clId="{539B68A5-81EC-468D-800C-824B9468A5E3}" dt="2025-08-15T18:44:57.316" v="237" actId="27636"/>
        <pc:sldMkLst>
          <pc:docMk/>
          <pc:sldMk cId="3002742361" sldId="345"/>
        </pc:sldMkLst>
        <pc:spChg chg="mod">
          <ac:chgData name="Jane Rennie" userId="9556b1d2-0322-4965-aac5-dd2b6afe6306" providerId="ADAL" clId="{539B68A5-81EC-468D-800C-824B9468A5E3}" dt="2025-08-15T18:44:57.316" v="237" actId="27636"/>
          <ac:spMkLst>
            <pc:docMk/>
            <pc:sldMk cId="3002742361" sldId="345"/>
            <ac:spMk id="5" creationId="{41E49159-6C5E-7255-E607-72ED6C99984F}"/>
          </ac:spMkLst>
        </pc:spChg>
      </pc:sldChg>
      <pc:sldChg chg="modSp mod">
        <pc:chgData name="Jane Rennie" userId="9556b1d2-0322-4965-aac5-dd2b6afe6306" providerId="ADAL" clId="{539B68A5-81EC-468D-800C-824B9468A5E3}" dt="2025-08-15T19:10:06.324" v="329" actId="207"/>
        <pc:sldMkLst>
          <pc:docMk/>
          <pc:sldMk cId="1132523489" sldId="348"/>
        </pc:sldMkLst>
        <pc:spChg chg="mod">
          <ac:chgData name="Jane Rennie" userId="9556b1d2-0322-4965-aac5-dd2b6afe6306" providerId="ADAL" clId="{539B68A5-81EC-468D-800C-824B9468A5E3}" dt="2025-08-15T19:10:06.324" v="329" actId="207"/>
          <ac:spMkLst>
            <pc:docMk/>
            <pc:sldMk cId="1132523489" sldId="348"/>
            <ac:spMk id="3" creationId="{6C757E6F-CE54-3A37-E2EA-5BA99B5804AA}"/>
          </ac:spMkLst>
        </pc:spChg>
      </pc:sldChg>
      <pc:sldChg chg="modSp mod">
        <pc:chgData name="Jane Rennie" userId="9556b1d2-0322-4965-aac5-dd2b6afe6306" providerId="ADAL" clId="{539B68A5-81EC-468D-800C-824B9468A5E3}" dt="2025-08-15T19:12:07.335" v="354" actId="20577"/>
        <pc:sldMkLst>
          <pc:docMk/>
          <pc:sldMk cId="3397448632" sldId="349"/>
        </pc:sldMkLst>
        <pc:spChg chg="mod">
          <ac:chgData name="Jane Rennie" userId="9556b1d2-0322-4965-aac5-dd2b6afe6306" providerId="ADAL" clId="{539B68A5-81EC-468D-800C-824B9468A5E3}" dt="2025-08-15T19:12:01.022" v="352" actId="1076"/>
          <ac:spMkLst>
            <pc:docMk/>
            <pc:sldMk cId="3397448632" sldId="349"/>
            <ac:spMk id="2" creationId="{8DA467FE-20C5-5F3A-B31E-A8C711AE1E90}"/>
          </ac:spMkLst>
        </pc:spChg>
        <pc:spChg chg="mod">
          <ac:chgData name="Jane Rennie" userId="9556b1d2-0322-4965-aac5-dd2b6afe6306" providerId="ADAL" clId="{539B68A5-81EC-468D-800C-824B9468A5E3}" dt="2025-08-15T19:12:07.335" v="354" actId="20577"/>
          <ac:spMkLst>
            <pc:docMk/>
            <pc:sldMk cId="3397448632" sldId="349"/>
            <ac:spMk id="6" creationId="{4560653B-C8DB-9E43-7474-1E3B8A34581F}"/>
          </ac:spMkLst>
        </pc:spChg>
      </pc:sldChg>
      <pc:sldChg chg="modSp mod">
        <pc:chgData name="Jane Rennie" userId="9556b1d2-0322-4965-aac5-dd2b6afe6306" providerId="ADAL" clId="{539B68A5-81EC-468D-800C-824B9468A5E3}" dt="2025-08-15T19:11:20.367" v="344" actId="6549"/>
        <pc:sldMkLst>
          <pc:docMk/>
          <pc:sldMk cId="1281720956" sldId="350"/>
        </pc:sldMkLst>
        <pc:spChg chg="mod">
          <ac:chgData name="Jane Rennie" userId="9556b1d2-0322-4965-aac5-dd2b6afe6306" providerId="ADAL" clId="{539B68A5-81EC-468D-800C-824B9468A5E3}" dt="2025-08-15T19:11:20.367" v="344" actId="6549"/>
          <ac:spMkLst>
            <pc:docMk/>
            <pc:sldMk cId="1281720956" sldId="350"/>
            <ac:spMk id="3" creationId="{1AB20952-3718-74C2-FD5C-B2930B29F122}"/>
          </ac:spMkLst>
        </pc:spChg>
      </pc:sldChg>
      <pc:sldChg chg="addSp delSp modSp mod">
        <pc:chgData name="Jane Rennie" userId="9556b1d2-0322-4965-aac5-dd2b6afe6306" providerId="ADAL" clId="{539B68A5-81EC-468D-800C-824B9468A5E3}" dt="2025-08-15T19:09:02.269" v="327" actId="26606"/>
        <pc:sldMkLst>
          <pc:docMk/>
          <pc:sldMk cId="3574231377" sldId="352"/>
        </pc:sldMkLst>
        <pc:spChg chg="mod">
          <ac:chgData name="Jane Rennie" userId="9556b1d2-0322-4965-aac5-dd2b6afe6306" providerId="ADAL" clId="{539B68A5-81EC-468D-800C-824B9468A5E3}" dt="2025-08-15T19:09:02.269" v="327" actId="26606"/>
          <ac:spMkLst>
            <pc:docMk/>
            <pc:sldMk cId="3574231377" sldId="352"/>
            <ac:spMk id="2" creationId="{08AAD8E9-D880-3AAD-1547-8126D7A98FED}"/>
          </ac:spMkLst>
        </pc:spChg>
        <pc:spChg chg="mod">
          <ac:chgData name="Jane Rennie" userId="9556b1d2-0322-4965-aac5-dd2b6afe6306" providerId="ADAL" clId="{539B68A5-81EC-468D-800C-824B9468A5E3}" dt="2025-08-15T19:09:02.269" v="327" actId="26606"/>
          <ac:spMkLst>
            <pc:docMk/>
            <pc:sldMk cId="3574231377" sldId="352"/>
            <ac:spMk id="3" creationId="{66DDB181-1291-6AD7-B5C4-554E0C774364}"/>
          </ac:spMkLst>
        </pc:spChg>
      </pc:sldChg>
      <pc:sldChg chg="modSp mod">
        <pc:chgData name="Jane Rennie" userId="9556b1d2-0322-4965-aac5-dd2b6afe6306" providerId="ADAL" clId="{539B68A5-81EC-468D-800C-824B9468A5E3}" dt="2025-08-15T19:10:44.346" v="333" actId="113"/>
        <pc:sldMkLst>
          <pc:docMk/>
          <pc:sldMk cId="4120511938" sldId="354"/>
        </pc:sldMkLst>
        <pc:spChg chg="mod">
          <ac:chgData name="Jane Rennie" userId="9556b1d2-0322-4965-aac5-dd2b6afe6306" providerId="ADAL" clId="{539B68A5-81EC-468D-800C-824B9468A5E3}" dt="2025-08-15T19:10:44.346" v="333" actId="113"/>
          <ac:spMkLst>
            <pc:docMk/>
            <pc:sldMk cId="4120511938" sldId="354"/>
            <ac:spMk id="2" creationId="{BD0546E4-FC8F-53E6-87E8-3CEC197AA934}"/>
          </ac:spMkLst>
        </pc:spChg>
        <pc:spChg chg="mod">
          <ac:chgData name="Jane Rennie" userId="9556b1d2-0322-4965-aac5-dd2b6afe6306" providerId="ADAL" clId="{539B68A5-81EC-468D-800C-824B9468A5E3}" dt="2025-08-15T19:10:35.261" v="331" actId="14100"/>
          <ac:spMkLst>
            <pc:docMk/>
            <pc:sldMk cId="4120511938" sldId="354"/>
            <ac:spMk id="3" creationId="{BEC1D1F2-3EBD-5D10-5927-5FDE42F75039}"/>
          </ac:spMkLst>
        </pc:spChg>
      </pc:sldChg>
      <pc:sldChg chg="modSp mod">
        <pc:chgData name="Jane Rennie" userId="9556b1d2-0322-4965-aac5-dd2b6afe6306" providerId="ADAL" clId="{539B68A5-81EC-468D-800C-824B9468A5E3}" dt="2025-08-15T19:11:41.925" v="351" actId="14100"/>
        <pc:sldMkLst>
          <pc:docMk/>
          <pc:sldMk cId="2716847136" sldId="355"/>
        </pc:sldMkLst>
      </pc:sldChg>
      <pc:sldChg chg="modSp mod">
        <pc:chgData name="Jane Rennie" userId="9556b1d2-0322-4965-aac5-dd2b6afe6306" providerId="ADAL" clId="{539B68A5-81EC-468D-800C-824B9468A5E3}" dt="2025-08-15T18:51:24.319" v="241" actId="2"/>
        <pc:sldMkLst>
          <pc:docMk/>
          <pc:sldMk cId="1397583061" sldId="357"/>
        </pc:sldMkLst>
        <pc:spChg chg="mod">
          <ac:chgData name="Jane Rennie" userId="9556b1d2-0322-4965-aac5-dd2b6afe6306" providerId="ADAL" clId="{539B68A5-81EC-468D-800C-824B9468A5E3}" dt="2025-08-15T18:51:24.319" v="241" actId="2"/>
          <ac:spMkLst>
            <pc:docMk/>
            <pc:sldMk cId="1397583061" sldId="357"/>
            <ac:spMk id="2" creationId="{FFD3E3F8-7748-DF9A-C47A-A52EFB26FEB4}"/>
          </ac:spMkLst>
        </pc:spChg>
      </pc:sldChg>
      <pc:sldChg chg="modSp mod">
        <pc:chgData name="Jane Rennie" userId="9556b1d2-0322-4965-aac5-dd2b6afe6306" providerId="ADAL" clId="{539B68A5-81EC-468D-800C-824B9468A5E3}" dt="2025-08-15T19:32:32.609" v="825" actId="20577"/>
        <pc:sldMkLst>
          <pc:docMk/>
          <pc:sldMk cId="1481023470" sldId="359"/>
        </pc:sldMkLst>
        <pc:spChg chg="mod">
          <ac:chgData name="Jane Rennie" userId="9556b1d2-0322-4965-aac5-dd2b6afe6306" providerId="ADAL" clId="{539B68A5-81EC-468D-800C-824B9468A5E3}" dt="2025-08-15T19:32:32.609" v="825" actId="20577"/>
          <ac:spMkLst>
            <pc:docMk/>
            <pc:sldMk cId="1481023470" sldId="359"/>
            <ac:spMk id="3" creationId="{A795564F-82B7-8DBA-47D1-461CE0A6B57E}"/>
          </ac:spMkLst>
        </pc:spChg>
      </pc:sldChg>
      <pc:sldChg chg="modSp mod">
        <pc:chgData name="Jane Rennie" userId="9556b1d2-0322-4965-aac5-dd2b6afe6306" providerId="ADAL" clId="{539B68A5-81EC-468D-800C-824B9468A5E3}" dt="2025-08-15T18:52:04.798" v="243" actId="2"/>
        <pc:sldMkLst>
          <pc:docMk/>
          <pc:sldMk cId="2870004889" sldId="360"/>
        </pc:sldMkLst>
        <pc:spChg chg="mod">
          <ac:chgData name="Jane Rennie" userId="9556b1d2-0322-4965-aac5-dd2b6afe6306" providerId="ADAL" clId="{539B68A5-81EC-468D-800C-824B9468A5E3}" dt="2025-08-15T18:52:04.798" v="243" actId="2"/>
          <ac:spMkLst>
            <pc:docMk/>
            <pc:sldMk cId="2870004889" sldId="360"/>
            <ac:spMk id="3" creationId="{EC9BCF72-2904-F4A4-AD89-9527CC76C45B}"/>
          </ac:spMkLst>
        </pc:spChg>
      </pc:sldChg>
      <pc:sldChg chg="delSp modSp mod setClrOvrMap">
        <pc:chgData name="Jane Rennie" userId="9556b1d2-0322-4965-aac5-dd2b6afe6306" providerId="ADAL" clId="{539B68A5-81EC-468D-800C-824B9468A5E3}" dt="2025-08-15T19:20:13.991" v="552" actId="20577"/>
        <pc:sldMkLst>
          <pc:docMk/>
          <pc:sldMk cId="3076839501" sldId="366"/>
        </pc:sldMkLst>
      </pc:sldChg>
      <pc:sldChg chg="modSp mod">
        <pc:chgData name="Jane Rennie" userId="9556b1d2-0322-4965-aac5-dd2b6afe6306" providerId="ADAL" clId="{539B68A5-81EC-468D-800C-824B9468A5E3}" dt="2025-08-15T19:27:36.527" v="590" actId="20577"/>
        <pc:sldMkLst>
          <pc:docMk/>
          <pc:sldMk cId="2828627380" sldId="367"/>
        </pc:sldMkLst>
        <pc:spChg chg="mod">
          <ac:chgData name="Jane Rennie" userId="9556b1d2-0322-4965-aac5-dd2b6afe6306" providerId="ADAL" clId="{539B68A5-81EC-468D-800C-824B9468A5E3}" dt="2025-08-15T19:27:36.527" v="590" actId="20577"/>
          <ac:spMkLst>
            <pc:docMk/>
            <pc:sldMk cId="2828627380" sldId="367"/>
            <ac:spMk id="3" creationId="{A63248CD-83BC-E9DC-5BD8-37BC4FF94608}"/>
          </ac:spMkLst>
        </pc:spChg>
      </pc:sldChg>
      <pc:sldChg chg="modSp mod">
        <pc:chgData name="Jane Rennie" userId="9556b1d2-0322-4965-aac5-dd2b6afe6306" providerId="ADAL" clId="{539B68A5-81EC-468D-800C-824B9468A5E3}" dt="2025-08-15T19:29:10.110" v="718" actId="20577"/>
        <pc:sldMkLst>
          <pc:docMk/>
          <pc:sldMk cId="1890183644" sldId="368"/>
        </pc:sldMkLst>
        <pc:spChg chg="mod">
          <ac:chgData name="Jane Rennie" userId="9556b1d2-0322-4965-aac5-dd2b6afe6306" providerId="ADAL" clId="{539B68A5-81EC-468D-800C-824B9468A5E3}" dt="2025-08-15T19:29:10.110" v="718" actId="20577"/>
          <ac:spMkLst>
            <pc:docMk/>
            <pc:sldMk cId="1890183644" sldId="368"/>
            <ac:spMk id="3" creationId="{A5AA76EF-6F2B-1C46-EDDA-EB54BE0D8D95}"/>
          </ac:spMkLst>
        </pc:spChg>
      </pc:sldChg>
      <pc:sldChg chg="addSp modSp new mod setBg">
        <pc:chgData name="Jane Rennie" userId="9556b1d2-0322-4965-aac5-dd2b6afe6306" providerId="ADAL" clId="{539B68A5-81EC-468D-800C-824B9468A5E3}" dt="2025-08-15T19:04:41.580" v="308" actId="5793"/>
        <pc:sldMkLst>
          <pc:docMk/>
          <pc:sldMk cId="1318654457" sldId="369"/>
        </pc:sldMkLst>
        <pc:spChg chg="mod">
          <ac:chgData name="Jane Rennie" userId="9556b1d2-0322-4965-aac5-dd2b6afe6306" providerId="ADAL" clId="{539B68A5-81EC-468D-800C-824B9468A5E3}" dt="2025-08-15T19:04:34.335" v="307" actId="26606"/>
          <ac:spMkLst>
            <pc:docMk/>
            <pc:sldMk cId="1318654457" sldId="369"/>
            <ac:spMk id="2" creationId="{76B970B6-8B14-82EA-0B9A-9AC6CE3E2116}"/>
          </ac:spMkLst>
        </pc:spChg>
        <pc:spChg chg="mod">
          <ac:chgData name="Jane Rennie" userId="9556b1d2-0322-4965-aac5-dd2b6afe6306" providerId="ADAL" clId="{539B68A5-81EC-468D-800C-824B9468A5E3}" dt="2025-08-15T19:04:41.580" v="308" actId="5793"/>
          <ac:spMkLst>
            <pc:docMk/>
            <pc:sldMk cId="1318654457" sldId="369"/>
            <ac:spMk id="3" creationId="{AD094098-37EB-8449-9205-325F14CC278C}"/>
          </ac:spMkLst>
        </pc:spChg>
        <pc:spChg chg="add">
          <ac:chgData name="Jane Rennie" userId="9556b1d2-0322-4965-aac5-dd2b6afe6306" providerId="ADAL" clId="{539B68A5-81EC-468D-800C-824B9468A5E3}" dt="2025-08-15T19:04:34.335" v="307" actId="26606"/>
          <ac:spMkLst>
            <pc:docMk/>
            <pc:sldMk cId="1318654457" sldId="369"/>
            <ac:spMk id="12" creationId="{A45FEEF9-8B19-4F50-87BA-5BEF3A61720D}"/>
          </ac:spMkLst>
        </pc:spChg>
        <pc:spChg chg="add">
          <ac:chgData name="Jane Rennie" userId="9556b1d2-0322-4965-aac5-dd2b6afe6306" providerId="ADAL" clId="{539B68A5-81EC-468D-800C-824B9468A5E3}" dt="2025-08-15T19:04:34.335" v="307" actId="26606"/>
          <ac:spMkLst>
            <pc:docMk/>
            <pc:sldMk cId="1318654457" sldId="369"/>
            <ac:spMk id="14" creationId="{301D7AAB-8CFF-4F30-85A8-5F4F452B1CF0}"/>
          </ac:spMkLst>
        </pc:spChg>
        <pc:spChg chg="add">
          <ac:chgData name="Jane Rennie" userId="9556b1d2-0322-4965-aac5-dd2b6afe6306" providerId="ADAL" clId="{539B68A5-81EC-468D-800C-824B9468A5E3}" dt="2025-08-15T19:04:34.335" v="307" actId="26606"/>
          <ac:spMkLst>
            <pc:docMk/>
            <pc:sldMk cId="1318654457" sldId="369"/>
            <ac:spMk id="16" creationId="{2B03FB40-B0D9-49C9-9B0B-5209ED9C3CC6}"/>
          </ac:spMkLst>
        </pc:spChg>
        <pc:spChg chg="add">
          <ac:chgData name="Jane Rennie" userId="9556b1d2-0322-4965-aac5-dd2b6afe6306" providerId="ADAL" clId="{539B68A5-81EC-468D-800C-824B9468A5E3}" dt="2025-08-15T19:04:34.335" v="307" actId="26606"/>
          <ac:spMkLst>
            <pc:docMk/>
            <pc:sldMk cId="1318654457" sldId="369"/>
            <ac:spMk id="18" creationId="{2F68C431-D044-450C-B0E4-D443BD2EE0FA}"/>
          </ac:spMkLst>
        </pc:spChg>
        <pc:spChg chg="add">
          <ac:chgData name="Jane Rennie" userId="9556b1d2-0322-4965-aac5-dd2b6afe6306" providerId="ADAL" clId="{539B68A5-81EC-468D-800C-824B9468A5E3}" dt="2025-08-15T19:04:34.335" v="307" actId="26606"/>
          <ac:spMkLst>
            <pc:docMk/>
            <pc:sldMk cId="1318654457" sldId="369"/>
            <ac:spMk id="20" creationId="{AE392E42-8A30-4CF8-BF8C-CB1A22B24470}"/>
          </ac:spMkLst>
        </pc:spChg>
        <pc:picChg chg="add mod ord">
          <ac:chgData name="Jane Rennie" userId="9556b1d2-0322-4965-aac5-dd2b6afe6306" providerId="ADAL" clId="{539B68A5-81EC-468D-800C-824B9468A5E3}" dt="2025-08-15T19:04:34.335" v="307" actId="26606"/>
          <ac:picMkLst>
            <pc:docMk/>
            <pc:sldMk cId="1318654457" sldId="369"/>
            <ac:picMk id="5" creationId="{60E7E035-F4A9-5090-ABBE-EB9DFBDA8472}"/>
          </ac:picMkLst>
        </pc:picChg>
        <pc:picChg chg="add mod">
          <ac:chgData name="Jane Rennie" userId="9556b1d2-0322-4965-aac5-dd2b6afe6306" providerId="ADAL" clId="{539B68A5-81EC-468D-800C-824B9468A5E3}" dt="2025-08-15T19:04:34.335" v="307" actId="26606"/>
          <ac:picMkLst>
            <pc:docMk/>
            <pc:sldMk cId="1318654457" sldId="369"/>
            <ac:picMk id="7" creationId="{B91EEA56-8FAC-2033-0373-2C907F14AB66}"/>
          </ac:picMkLst>
        </pc:picChg>
      </pc:sldChg>
    </pc:docChg>
  </pc:docChgLst>
  <pc:docChgLst>
    <pc:chgData name="Haley McCormick" userId="48dd4a60-33cd-4ea5-88e2-107933e55186" providerId="ADAL" clId="{A0D6D03F-70D4-437C-BDA9-C69281FE5791}"/>
    <pc:docChg chg="undo redo custSel modSld">
      <pc:chgData name="Haley McCormick" userId="48dd4a60-33cd-4ea5-88e2-107933e55186" providerId="ADAL" clId="{A0D6D03F-70D4-437C-BDA9-C69281FE5791}" dt="2025-08-25T16:49:28.598" v="104" actId="13244"/>
      <pc:docMkLst>
        <pc:docMk/>
      </pc:docMkLst>
      <pc:sldChg chg="delSp modSp mod">
        <pc:chgData name="Haley McCormick" userId="48dd4a60-33cd-4ea5-88e2-107933e55186" providerId="ADAL" clId="{A0D6D03F-70D4-437C-BDA9-C69281FE5791}" dt="2025-08-25T16:46:13.204" v="75" actId="478"/>
        <pc:sldMkLst>
          <pc:docMk/>
          <pc:sldMk cId="4269896657" sldId="328"/>
        </pc:sldMkLst>
      </pc:sldChg>
      <pc:sldChg chg="modSp mod">
        <pc:chgData name="Haley McCormick" userId="48dd4a60-33cd-4ea5-88e2-107933e55186" providerId="ADAL" clId="{A0D6D03F-70D4-437C-BDA9-C69281FE5791}" dt="2025-08-25T16:44:51.195" v="72" actId="962"/>
        <pc:sldMkLst>
          <pc:docMk/>
          <pc:sldMk cId="4130254997" sldId="338"/>
        </pc:sldMkLst>
        <pc:picChg chg="mod">
          <ac:chgData name="Haley McCormick" userId="48dd4a60-33cd-4ea5-88e2-107933e55186" providerId="ADAL" clId="{A0D6D03F-70D4-437C-BDA9-C69281FE5791}" dt="2025-08-25T16:44:51.195" v="72" actId="962"/>
          <ac:picMkLst>
            <pc:docMk/>
            <pc:sldMk cId="4130254997" sldId="338"/>
            <ac:picMk id="3" creationId="{B65A8A23-E188-31EA-EF0C-0042939A81C2}"/>
          </ac:picMkLst>
        </pc:picChg>
      </pc:sldChg>
      <pc:sldChg chg="modSp mod">
        <pc:chgData name="Haley McCormick" userId="48dd4a60-33cd-4ea5-88e2-107933e55186" providerId="ADAL" clId="{A0D6D03F-70D4-437C-BDA9-C69281FE5791}" dt="2025-08-25T16:48:29.643" v="95" actId="962"/>
        <pc:sldMkLst>
          <pc:docMk/>
          <pc:sldMk cId="465836057" sldId="339"/>
        </pc:sldMkLst>
        <pc:picChg chg="mod">
          <ac:chgData name="Haley McCormick" userId="48dd4a60-33cd-4ea5-88e2-107933e55186" providerId="ADAL" clId="{A0D6D03F-70D4-437C-BDA9-C69281FE5791}" dt="2025-08-25T16:48:29.643" v="95" actId="962"/>
          <ac:picMkLst>
            <pc:docMk/>
            <pc:sldMk cId="465836057" sldId="339"/>
            <ac:picMk id="14" creationId="{A82E93EA-226B-099E-DE12-8706E1BDEE34}"/>
          </ac:picMkLst>
        </pc:picChg>
      </pc:sldChg>
      <pc:sldChg chg="modSp mod">
        <pc:chgData name="Haley McCormick" userId="48dd4a60-33cd-4ea5-88e2-107933e55186" providerId="ADAL" clId="{A0D6D03F-70D4-437C-BDA9-C69281FE5791}" dt="2025-08-25T16:42:34.762" v="64" actId="962"/>
        <pc:sldMkLst>
          <pc:docMk/>
          <pc:sldMk cId="866310751" sldId="341"/>
        </pc:sldMkLst>
        <pc:spChg chg="mod">
          <ac:chgData name="Haley McCormick" userId="48dd4a60-33cd-4ea5-88e2-107933e55186" providerId="ADAL" clId="{A0D6D03F-70D4-437C-BDA9-C69281FE5791}" dt="2025-08-25T16:42:34.762" v="64" actId="962"/>
          <ac:spMkLst>
            <pc:docMk/>
            <pc:sldMk cId="866310751" sldId="341"/>
            <ac:spMk id="3" creationId="{6CF078E5-CF4E-0322-8424-16BC4740505A}"/>
          </ac:spMkLst>
        </pc:spChg>
        <pc:picChg chg="mod">
          <ac:chgData name="Haley McCormick" userId="48dd4a60-33cd-4ea5-88e2-107933e55186" providerId="ADAL" clId="{A0D6D03F-70D4-437C-BDA9-C69281FE5791}" dt="2025-08-25T16:42:09.595" v="54" actId="962"/>
          <ac:picMkLst>
            <pc:docMk/>
            <pc:sldMk cId="866310751" sldId="341"/>
            <ac:picMk id="4" creationId="{2C71D6FA-CEBC-A1D3-28E8-891172CDD8DF}"/>
          </ac:picMkLst>
        </pc:picChg>
      </pc:sldChg>
      <pc:sldChg chg="modSp mod">
        <pc:chgData name="Haley McCormick" userId="48dd4a60-33cd-4ea5-88e2-107933e55186" providerId="ADAL" clId="{A0D6D03F-70D4-437C-BDA9-C69281FE5791}" dt="2025-08-25T16:48:08.617" v="93" actId="13244"/>
        <pc:sldMkLst>
          <pc:docMk/>
          <pc:sldMk cId="3002742361" sldId="345"/>
        </pc:sldMkLst>
        <pc:spChg chg="ord">
          <ac:chgData name="Haley McCormick" userId="48dd4a60-33cd-4ea5-88e2-107933e55186" providerId="ADAL" clId="{A0D6D03F-70D4-437C-BDA9-C69281FE5791}" dt="2025-08-25T16:48:08.617" v="93" actId="13244"/>
          <ac:spMkLst>
            <pc:docMk/>
            <pc:sldMk cId="3002742361" sldId="345"/>
            <ac:spMk id="3" creationId="{8E14BDC9-3FBC-001E-8B47-465A72B5285E}"/>
          </ac:spMkLst>
        </pc:spChg>
      </pc:sldChg>
      <pc:sldChg chg="modSp mod">
        <pc:chgData name="Haley McCormick" userId="48dd4a60-33cd-4ea5-88e2-107933e55186" providerId="ADAL" clId="{A0D6D03F-70D4-437C-BDA9-C69281FE5791}" dt="2025-08-25T16:44:46.259" v="70" actId="962"/>
        <pc:sldMkLst>
          <pc:docMk/>
          <pc:sldMk cId="1335209344" sldId="347"/>
        </pc:sldMkLst>
        <pc:picChg chg="mod">
          <ac:chgData name="Haley McCormick" userId="48dd4a60-33cd-4ea5-88e2-107933e55186" providerId="ADAL" clId="{A0D6D03F-70D4-437C-BDA9-C69281FE5791}" dt="2025-08-25T16:44:43.314" v="68" actId="962"/>
          <ac:picMkLst>
            <pc:docMk/>
            <pc:sldMk cId="1335209344" sldId="347"/>
            <ac:picMk id="8" creationId="{645CCBDA-E736-AC48-D1F8-32DFA172B497}"/>
          </ac:picMkLst>
        </pc:picChg>
        <pc:picChg chg="mod">
          <ac:chgData name="Haley McCormick" userId="48dd4a60-33cd-4ea5-88e2-107933e55186" providerId="ADAL" clId="{A0D6D03F-70D4-437C-BDA9-C69281FE5791}" dt="2025-08-25T16:44:45.303" v="69" actId="962"/>
          <ac:picMkLst>
            <pc:docMk/>
            <pc:sldMk cId="1335209344" sldId="347"/>
            <ac:picMk id="15" creationId="{F756D038-C504-9D28-2260-E8C65297C961}"/>
          </ac:picMkLst>
        </pc:picChg>
        <pc:picChg chg="mod">
          <ac:chgData name="Haley McCormick" userId="48dd4a60-33cd-4ea5-88e2-107933e55186" providerId="ADAL" clId="{A0D6D03F-70D4-437C-BDA9-C69281FE5791}" dt="2025-08-25T16:44:19.201" v="67" actId="962"/>
          <ac:picMkLst>
            <pc:docMk/>
            <pc:sldMk cId="1335209344" sldId="347"/>
            <ac:picMk id="16" creationId="{28B6FEE2-394F-3856-54CE-395D848E6778}"/>
          </ac:picMkLst>
        </pc:picChg>
        <pc:picChg chg="mod">
          <ac:chgData name="Haley McCormick" userId="48dd4a60-33cd-4ea5-88e2-107933e55186" providerId="ADAL" clId="{A0D6D03F-70D4-437C-BDA9-C69281FE5791}" dt="2025-08-25T16:44:46.259" v="70" actId="962"/>
          <ac:picMkLst>
            <pc:docMk/>
            <pc:sldMk cId="1335209344" sldId="347"/>
            <ac:picMk id="1026" creationId="{852C3067-F417-F4FC-1D2D-9B1828AF78F2}"/>
          </ac:picMkLst>
        </pc:picChg>
      </pc:sldChg>
      <pc:sldChg chg="addSp delSp modSp mod chgLayout">
        <pc:chgData name="Haley McCormick" userId="48dd4a60-33cd-4ea5-88e2-107933e55186" providerId="ADAL" clId="{A0D6D03F-70D4-437C-BDA9-C69281FE5791}" dt="2025-08-25T16:49:28.598" v="104" actId="13244"/>
        <pc:sldMkLst>
          <pc:docMk/>
          <pc:sldMk cId="1281720956" sldId="350"/>
        </pc:sldMkLst>
        <pc:spChg chg="mod ord">
          <ac:chgData name="Haley McCormick" userId="48dd4a60-33cd-4ea5-88e2-107933e55186" providerId="ADAL" clId="{A0D6D03F-70D4-437C-BDA9-C69281FE5791}" dt="2025-08-25T16:49:14.344" v="101" actId="6264"/>
          <ac:spMkLst>
            <pc:docMk/>
            <pc:sldMk cId="1281720956" sldId="350"/>
            <ac:spMk id="2" creationId="{5E2DCD58-7D8C-25C2-C763-B8B594061FF9}"/>
          </ac:spMkLst>
        </pc:spChg>
        <pc:graphicFrameChg chg="mod">
          <ac:chgData name="Haley McCormick" userId="48dd4a60-33cd-4ea5-88e2-107933e55186" providerId="ADAL" clId="{A0D6D03F-70D4-437C-BDA9-C69281FE5791}" dt="2025-08-25T16:49:28.598" v="104" actId="13244"/>
          <ac:graphicFrameMkLst>
            <pc:docMk/>
            <pc:sldMk cId="1281720956" sldId="350"/>
            <ac:graphicFrameMk id="5" creationId="{C69B03C9-C6EA-69D4-9FA4-18C87E0020D4}"/>
          </ac:graphicFrameMkLst>
        </pc:graphicFrameChg>
      </pc:sldChg>
      <pc:sldChg chg="modSp mod">
        <pc:chgData name="Haley McCormick" userId="48dd4a60-33cd-4ea5-88e2-107933e55186" providerId="ADAL" clId="{A0D6D03F-70D4-437C-BDA9-C69281FE5791}" dt="2025-08-25T16:46:40.989" v="79" actId="1076"/>
        <pc:sldMkLst>
          <pc:docMk/>
          <pc:sldMk cId="3574231377" sldId="352"/>
        </pc:sldMkLst>
        <pc:spChg chg="mod">
          <ac:chgData name="Haley McCormick" userId="48dd4a60-33cd-4ea5-88e2-107933e55186" providerId="ADAL" clId="{A0D6D03F-70D4-437C-BDA9-C69281FE5791}" dt="2025-08-25T16:46:40.989" v="79" actId="1076"/>
          <ac:spMkLst>
            <pc:docMk/>
            <pc:sldMk cId="3574231377" sldId="352"/>
            <ac:spMk id="3" creationId="{66DDB181-1291-6AD7-B5C4-554E0C774364}"/>
          </ac:spMkLst>
        </pc:spChg>
        <pc:spChg chg="mod">
          <ac:chgData name="Haley McCormick" userId="48dd4a60-33cd-4ea5-88e2-107933e55186" providerId="ADAL" clId="{A0D6D03F-70D4-437C-BDA9-C69281FE5791}" dt="2025-08-25T16:46:07.142" v="73" actId="962"/>
          <ac:spMkLst>
            <pc:docMk/>
            <pc:sldMk cId="3574231377" sldId="352"/>
            <ac:spMk id="4" creationId="{2326CCB5-7ED1-729C-520E-D095FD69E84C}"/>
          </ac:spMkLst>
        </pc:spChg>
      </pc:sldChg>
      <pc:sldChg chg="modSp mod">
        <pc:chgData name="Haley McCormick" userId="48dd4a60-33cd-4ea5-88e2-107933e55186" providerId="ADAL" clId="{A0D6D03F-70D4-437C-BDA9-C69281FE5791}" dt="2025-08-25T16:47:35.821" v="82" actId="962"/>
        <pc:sldMkLst>
          <pc:docMk/>
          <pc:sldMk cId="907566179" sldId="356"/>
        </pc:sldMkLst>
        <pc:picChg chg="mod">
          <ac:chgData name="Haley McCormick" userId="48dd4a60-33cd-4ea5-88e2-107933e55186" providerId="ADAL" clId="{A0D6D03F-70D4-437C-BDA9-C69281FE5791}" dt="2025-08-25T16:47:33.054" v="80" actId="962"/>
          <ac:picMkLst>
            <pc:docMk/>
            <pc:sldMk cId="907566179" sldId="356"/>
            <ac:picMk id="4" creationId="{EEEFFAFC-4C84-B8EC-45D3-3FA1D34E6A9F}"/>
          </ac:picMkLst>
        </pc:picChg>
        <pc:picChg chg="mod">
          <ac:chgData name="Haley McCormick" userId="48dd4a60-33cd-4ea5-88e2-107933e55186" providerId="ADAL" clId="{A0D6D03F-70D4-437C-BDA9-C69281FE5791}" dt="2025-08-25T16:47:35.821" v="82" actId="962"/>
          <ac:picMkLst>
            <pc:docMk/>
            <pc:sldMk cId="907566179" sldId="356"/>
            <ac:picMk id="5" creationId="{94EABC27-256F-0CD9-B43E-686B0753B476}"/>
          </ac:picMkLst>
        </pc:picChg>
        <pc:picChg chg="mod">
          <ac:chgData name="Haley McCormick" userId="48dd4a60-33cd-4ea5-88e2-107933e55186" providerId="ADAL" clId="{A0D6D03F-70D4-437C-BDA9-C69281FE5791}" dt="2025-08-25T16:47:35.089" v="81" actId="962"/>
          <ac:picMkLst>
            <pc:docMk/>
            <pc:sldMk cId="907566179" sldId="356"/>
            <ac:picMk id="8" creationId="{B8EC1CFE-F3D3-E707-E781-32F37FF6AA59}"/>
          </ac:picMkLst>
        </pc:picChg>
      </pc:sldChg>
      <pc:sldChg chg="modSp mod">
        <pc:chgData name="Haley McCormick" userId="48dd4a60-33cd-4ea5-88e2-107933e55186" providerId="ADAL" clId="{A0D6D03F-70D4-437C-BDA9-C69281FE5791}" dt="2025-08-25T16:44:49.010" v="71" actId="962"/>
        <pc:sldMkLst>
          <pc:docMk/>
          <pc:sldMk cId="1291219443" sldId="361"/>
        </pc:sldMkLst>
        <pc:picChg chg="mod">
          <ac:chgData name="Haley McCormick" userId="48dd4a60-33cd-4ea5-88e2-107933e55186" providerId="ADAL" clId="{A0D6D03F-70D4-437C-BDA9-C69281FE5791}" dt="2025-08-25T16:44:49.010" v="71" actId="962"/>
          <ac:picMkLst>
            <pc:docMk/>
            <pc:sldMk cId="1291219443" sldId="361"/>
            <ac:picMk id="2" creationId="{398352ED-9CAE-C7D8-6CB8-1FAEAB97B6E6}"/>
          </ac:picMkLst>
        </pc:picChg>
      </pc:sldChg>
      <pc:sldChg chg="addSp modSp mod">
        <pc:chgData name="Haley McCormick" userId="48dd4a60-33cd-4ea5-88e2-107933e55186" providerId="ADAL" clId="{A0D6D03F-70D4-437C-BDA9-C69281FE5791}" dt="2025-08-25T16:49:17.908" v="103" actId="1076"/>
        <pc:sldMkLst>
          <pc:docMk/>
          <pc:sldMk cId="3243013024" sldId="365"/>
        </pc:sldMkLst>
        <pc:spChg chg="add mod ord">
          <ac:chgData name="Haley McCormick" userId="48dd4a60-33cd-4ea5-88e2-107933e55186" providerId="ADAL" clId="{A0D6D03F-70D4-437C-BDA9-C69281FE5791}" dt="2025-08-25T16:49:17.908" v="103" actId="1076"/>
          <ac:spMkLst>
            <pc:docMk/>
            <pc:sldMk cId="3243013024" sldId="365"/>
            <ac:spMk id="2" creationId="{CB048E41-9AC8-DDE7-E758-C26ED464A8DB}"/>
          </ac:spMkLst>
        </pc:spChg>
      </pc:sldChg>
      <pc:sldChg chg="modSp mod">
        <pc:chgData name="Haley McCormick" userId="48dd4a60-33cd-4ea5-88e2-107933e55186" providerId="ADAL" clId="{A0D6D03F-70D4-437C-BDA9-C69281FE5791}" dt="2025-08-25T16:40:53.244" v="0" actId="207"/>
        <pc:sldMkLst>
          <pc:docMk/>
          <pc:sldMk cId="3076839501" sldId="366"/>
        </pc:sldMkLst>
      </pc:sldChg>
      <pc:sldChg chg="modSp mod">
        <pc:chgData name="Haley McCormick" userId="48dd4a60-33cd-4ea5-88e2-107933e55186" providerId="ADAL" clId="{A0D6D03F-70D4-437C-BDA9-C69281FE5791}" dt="2025-08-25T16:42:03.480" v="53" actId="962"/>
        <pc:sldMkLst>
          <pc:docMk/>
          <pc:sldMk cId="1318654457" sldId="369"/>
        </pc:sldMkLst>
        <pc:picChg chg="mod">
          <ac:chgData name="Haley McCormick" userId="48dd4a60-33cd-4ea5-88e2-107933e55186" providerId="ADAL" clId="{A0D6D03F-70D4-437C-BDA9-C69281FE5791}" dt="2025-08-25T16:42:03.480" v="53" actId="962"/>
          <ac:picMkLst>
            <pc:docMk/>
            <pc:sldMk cId="1318654457" sldId="369"/>
            <ac:picMk id="5" creationId="{60E7E035-F4A9-5090-ABBE-EB9DFBDA8472}"/>
          </ac:picMkLst>
        </pc:picChg>
        <pc:picChg chg="mod">
          <ac:chgData name="Haley McCormick" userId="48dd4a60-33cd-4ea5-88e2-107933e55186" providerId="ADAL" clId="{A0D6D03F-70D4-437C-BDA9-C69281FE5791}" dt="2025-08-25T16:41:27.272" v="3" actId="1076"/>
          <ac:picMkLst>
            <pc:docMk/>
            <pc:sldMk cId="1318654457" sldId="369"/>
            <ac:picMk id="7" creationId="{B91EEA56-8FAC-2033-0373-2C907F14AB66}"/>
          </ac:picMkLst>
        </pc:picChg>
      </pc:sldChg>
      <pc:sldChg chg="modSp mod">
        <pc:chgData name="Haley McCormick" userId="48dd4a60-33cd-4ea5-88e2-107933e55186" providerId="ADAL" clId="{A0D6D03F-70D4-437C-BDA9-C69281FE5791}" dt="2025-08-25T16:48:16.358" v="94" actId="13244"/>
        <pc:sldMkLst>
          <pc:docMk/>
          <pc:sldMk cId="3944795818" sldId="382"/>
        </pc:sldMkLst>
        <pc:spChg chg="ord">
          <ac:chgData name="Haley McCormick" userId="48dd4a60-33cd-4ea5-88e2-107933e55186" providerId="ADAL" clId="{A0D6D03F-70D4-437C-BDA9-C69281FE5791}" dt="2025-08-25T16:48:16.358" v="94" actId="13244"/>
          <ac:spMkLst>
            <pc:docMk/>
            <pc:sldMk cId="3944795818" sldId="382"/>
            <ac:spMk id="4" creationId="{275F06B2-151A-3762-60FE-D22B630C3D2D}"/>
          </ac:spMkLst>
        </pc:spChg>
      </pc:sldChg>
    </pc:docChg>
  </pc:docChgLst>
  <pc:docChgLst>
    <pc:chgData name="Jane Rennie" userId="9556b1d2-0322-4965-aac5-dd2b6afe6306" providerId="ADAL" clId="{C36A1A4E-E29D-49A7-99A1-60A5BD003D58}"/>
    <pc:docChg chg="undo custSel addSld delSld modSld sldOrd modMainMaster">
      <pc:chgData name="Jane Rennie" userId="9556b1d2-0322-4965-aac5-dd2b6afe6306" providerId="ADAL" clId="{C36A1A4E-E29D-49A7-99A1-60A5BD003D58}" dt="2025-07-22T15:38:53.884" v="8252" actId="20577"/>
      <pc:docMkLst>
        <pc:docMk/>
      </pc:docMkLst>
      <pc:sldChg chg="addSp delSp modSp mod delDesignElem">
        <pc:chgData name="Jane Rennie" userId="9556b1d2-0322-4965-aac5-dd2b6afe6306" providerId="ADAL" clId="{C36A1A4E-E29D-49A7-99A1-60A5BD003D58}" dt="2025-07-17T19:26:26.808" v="5367" actId="6549"/>
        <pc:sldMkLst>
          <pc:docMk/>
          <pc:sldMk cId="3421401082" sldId="314"/>
        </pc:sldMkLst>
      </pc:sldChg>
      <pc:sldChg chg="modSp mod">
        <pc:chgData name="Jane Rennie" userId="9556b1d2-0322-4965-aac5-dd2b6afe6306" providerId="ADAL" clId="{C36A1A4E-E29D-49A7-99A1-60A5BD003D58}" dt="2025-07-21T15:38:06.786" v="7710" actId="1076"/>
        <pc:sldMkLst>
          <pc:docMk/>
          <pc:sldMk cId="3591555541" sldId="322"/>
        </pc:sldMkLst>
      </pc:sldChg>
      <pc:sldChg chg="addSp modSp mod">
        <pc:chgData name="Jane Rennie" userId="9556b1d2-0322-4965-aac5-dd2b6afe6306" providerId="ADAL" clId="{C36A1A4E-E29D-49A7-99A1-60A5BD003D58}" dt="2025-07-17T17:50:42.826" v="4794" actId="20577"/>
        <pc:sldMkLst>
          <pc:docMk/>
          <pc:sldMk cId="4269896657" sldId="328"/>
        </pc:sldMkLst>
      </pc:sldChg>
      <pc:sldChg chg="modSp mod">
        <pc:chgData name="Jane Rennie" userId="9556b1d2-0322-4965-aac5-dd2b6afe6306" providerId="ADAL" clId="{C36A1A4E-E29D-49A7-99A1-60A5BD003D58}" dt="2025-07-17T17:48:14.708" v="4776" actId="27636"/>
        <pc:sldMkLst>
          <pc:docMk/>
          <pc:sldMk cId="3784505952" sldId="331"/>
        </pc:sldMkLst>
      </pc:sldChg>
      <pc:sldChg chg="addSp delSp modSp del mod ord setBg delDesignElem">
        <pc:chgData name="Jane Rennie" userId="9556b1d2-0322-4965-aac5-dd2b6afe6306" providerId="ADAL" clId="{C36A1A4E-E29D-49A7-99A1-60A5BD003D58}" dt="2025-07-17T19:52:50.740" v="6252" actId="2696"/>
        <pc:sldMkLst>
          <pc:docMk/>
          <pc:sldMk cId="1198221945" sldId="334"/>
        </pc:sldMkLst>
      </pc:sldChg>
      <pc:sldChg chg="modSp mod ord">
        <pc:chgData name="Jane Rennie" userId="9556b1d2-0322-4965-aac5-dd2b6afe6306" providerId="ADAL" clId="{C36A1A4E-E29D-49A7-99A1-60A5BD003D58}" dt="2025-07-17T20:12:45.223" v="7274" actId="20577"/>
        <pc:sldMkLst>
          <pc:docMk/>
          <pc:sldMk cId="4130254997" sldId="338"/>
        </pc:sldMkLst>
      </pc:sldChg>
      <pc:sldChg chg="modSp mod ord">
        <pc:chgData name="Jane Rennie" userId="9556b1d2-0322-4965-aac5-dd2b6afe6306" providerId="ADAL" clId="{C36A1A4E-E29D-49A7-99A1-60A5BD003D58}" dt="2025-07-17T17:35:01.861" v="4464"/>
        <pc:sldMkLst>
          <pc:docMk/>
          <pc:sldMk cId="465836057" sldId="339"/>
        </pc:sldMkLst>
      </pc:sldChg>
      <pc:sldChg chg="addSp delSp modSp mod setBg setClrOvrMap delDesignElem">
        <pc:chgData name="Jane Rennie" userId="9556b1d2-0322-4965-aac5-dd2b6afe6306" providerId="ADAL" clId="{C36A1A4E-E29D-49A7-99A1-60A5BD003D58}" dt="2025-07-17T19:48:56.256" v="6219" actId="26606"/>
        <pc:sldMkLst>
          <pc:docMk/>
          <pc:sldMk cId="866310751" sldId="341"/>
        </pc:sldMkLst>
      </pc:sldChg>
      <pc:sldChg chg="addSp delSp modSp add del mod ord setBg delDesignElem">
        <pc:chgData name="Jane Rennie" userId="9556b1d2-0322-4965-aac5-dd2b6afe6306" providerId="ADAL" clId="{C36A1A4E-E29D-49A7-99A1-60A5BD003D58}" dt="2025-07-21T15:38:22.380" v="7712"/>
        <pc:sldMkLst>
          <pc:docMk/>
          <pc:sldMk cId="3515126118" sldId="342"/>
        </pc:sldMkLst>
      </pc:sldChg>
      <pc:sldChg chg="modSp mod">
        <pc:chgData name="Jane Rennie" userId="9556b1d2-0322-4965-aac5-dd2b6afe6306" providerId="ADAL" clId="{C36A1A4E-E29D-49A7-99A1-60A5BD003D58}" dt="2025-07-22T15:38:53.884" v="8252" actId="20577"/>
        <pc:sldMkLst>
          <pc:docMk/>
          <pc:sldMk cId="4103794086" sldId="343"/>
        </pc:sldMkLst>
      </pc:sldChg>
      <pc:sldChg chg="addSp delSp modSp mod setBg delDesignElem">
        <pc:chgData name="Jane Rennie" userId="9556b1d2-0322-4965-aac5-dd2b6afe6306" providerId="ADAL" clId="{C36A1A4E-E29D-49A7-99A1-60A5BD003D58}" dt="2025-07-21T14:28:27.147" v="7410" actId="113"/>
        <pc:sldMkLst>
          <pc:docMk/>
          <pc:sldMk cId="350072330" sldId="344"/>
        </pc:sldMkLst>
      </pc:sldChg>
      <pc:sldChg chg="addSp delSp modSp mod ord setBg delDesignElem">
        <pc:chgData name="Jane Rennie" userId="9556b1d2-0322-4965-aac5-dd2b6afe6306" providerId="ADAL" clId="{C36A1A4E-E29D-49A7-99A1-60A5BD003D58}" dt="2025-07-21T14:27:33.186" v="7409" actId="1076"/>
        <pc:sldMkLst>
          <pc:docMk/>
          <pc:sldMk cId="3002742361" sldId="345"/>
        </pc:sldMkLst>
      </pc:sldChg>
      <pc:sldChg chg="delSp modSp mod ord">
        <pc:chgData name="Jane Rennie" userId="9556b1d2-0322-4965-aac5-dd2b6afe6306" providerId="ADAL" clId="{C36A1A4E-E29D-49A7-99A1-60A5BD003D58}" dt="2025-07-17T19:42:00.600" v="5929" actId="1076"/>
        <pc:sldMkLst>
          <pc:docMk/>
          <pc:sldMk cId="1862617442" sldId="346"/>
        </pc:sldMkLst>
      </pc:sldChg>
      <pc:sldChg chg="modSp mod">
        <pc:chgData name="Jane Rennie" userId="9556b1d2-0322-4965-aac5-dd2b6afe6306" providerId="ADAL" clId="{C36A1A4E-E29D-49A7-99A1-60A5BD003D58}" dt="2025-07-21T15:41:57.288" v="7757" actId="1076"/>
        <pc:sldMkLst>
          <pc:docMk/>
          <pc:sldMk cId="1335209344" sldId="347"/>
        </pc:sldMkLst>
      </pc:sldChg>
      <pc:sldChg chg="modSp mod">
        <pc:chgData name="Jane Rennie" userId="9556b1d2-0322-4965-aac5-dd2b6afe6306" providerId="ADAL" clId="{C36A1A4E-E29D-49A7-99A1-60A5BD003D58}" dt="2025-07-21T15:42:16.104" v="7759" actId="948"/>
        <pc:sldMkLst>
          <pc:docMk/>
          <pc:sldMk cId="1132523489" sldId="348"/>
        </pc:sldMkLst>
      </pc:sldChg>
      <pc:sldChg chg="modSp mod setBg">
        <pc:chgData name="Jane Rennie" userId="9556b1d2-0322-4965-aac5-dd2b6afe6306" providerId="ADAL" clId="{C36A1A4E-E29D-49A7-99A1-60A5BD003D58}" dt="2025-07-21T15:44:09.657" v="7833" actId="255"/>
        <pc:sldMkLst>
          <pc:docMk/>
          <pc:sldMk cId="3397448632" sldId="349"/>
        </pc:sldMkLst>
      </pc:sldChg>
      <pc:sldChg chg="modSp mod">
        <pc:chgData name="Jane Rennie" userId="9556b1d2-0322-4965-aac5-dd2b6afe6306" providerId="ADAL" clId="{C36A1A4E-E29D-49A7-99A1-60A5BD003D58}" dt="2025-07-21T15:43:06.724" v="7825" actId="20577"/>
        <pc:sldMkLst>
          <pc:docMk/>
          <pc:sldMk cId="1281720956" sldId="350"/>
        </pc:sldMkLst>
      </pc:sldChg>
      <pc:sldChg chg="addSp delSp modSp mod ord delDesignElem">
        <pc:chgData name="Jane Rennie" userId="9556b1d2-0322-4965-aac5-dd2b6afe6306" providerId="ADAL" clId="{C36A1A4E-E29D-49A7-99A1-60A5BD003D58}" dt="2025-07-21T15:40:41.597" v="7744" actId="20577"/>
        <pc:sldMkLst>
          <pc:docMk/>
          <pc:sldMk cId="3574231377" sldId="352"/>
        </pc:sldMkLst>
      </pc:sldChg>
      <pc:sldChg chg="addSp delSp modSp mod delDesignElem">
        <pc:chgData name="Jane Rennie" userId="9556b1d2-0322-4965-aac5-dd2b6afe6306" providerId="ADAL" clId="{C36A1A4E-E29D-49A7-99A1-60A5BD003D58}" dt="2025-07-17T17:43:24.406" v="4615" actId="113"/>
        <pc:sldMkLst>
          <pc:docMk/>
          <pc:sldMk cId="4120511938" sldId="354"/>
        </pc:sldMkLst>
      </pc:sldChg>
      <pc:sldChg chg="addSp delSp modSp mod setBg">
        <pc:chgData name="Jane Rennie" userId="9556b1d2-0322-4965-aac5-dd2b6afe6306" providerId="ADAL" clId="{C36A1A4E-E29D-49A7-99A1-60A5BD003D58}" dt="2025-07-21T15:43:43.374" v="7829" actId="1076"/>
        <pc:sldMkLst>
          <pc:docMk/>
          <pc:sldMk cId="2716847136" sldId="355"/>
        </pc:sldMkLst>
      </pc:sldChg>
      <pc:sldChg chg="modSp mod ord setBg">
        <pc:chgData name="Jane Rennie" userId="9556b1d2-0322-4965-aac5-dd2b6afe6306" providerId="ADAL" clId="{C36A1A4E-E29D-49A7-99A1-60A5BD003D58}" dt="2025-07-21T15:58:01.034" v="8237" actId="113"/>
        <pc:sldMkLst>
          <pc:docMk/>
          <pc:sldMk cId="907566179" sldId="356"/>
        </pc:sldMkLst>
      </pc:sldChg>
      <pc:sldChg chg="addSp delSp modSp mod delDesignElem">
        <pc:chgData name="Jane Rennie" userId="9556b1d2-0322-4965-aac5-dd2b6afe6306" providerId="ADAL" clId="{C36A1A4E-E29D-49A7-99A1-60A5BD003D58}" dt="2025-07-16T17:21:39.718" v="36"/>
        <pc:sldMkLst>
          <pc:docMk/>
          <pc:sldMk cId="1397583061" sldId="357"/>
        </pc:sldMkLst>
      </pc:sldChg>
      <pc:sldChg chg="modSp del mod ord">
        <pc:chgData name="Jane Rennie" userId="9556b1d2-0322-4965-aac5-dd2b6afe6306" providerId="ADAL" clId="{C36A1A4E-E29D-49A7-99A1-60A5BD003D58}" dt="2025-07-21T15:37:34.893" v="7682" actId="2696"/>
        <pc:sldMkLst>
          <pc:docMk/>
          <pc:sldMk cId="3412969679" sldId="358"/>
        </pc:sldMkLst>
      </pc:sldChg>
      <pc:sldChg chg="addSp delSp modSp new mod setBg">
        <pc:chgData name="Jane Rennie" userId="9556b1d2-0322-4965-aac5-dd2b6afe6306" providerId="ADAL" clId="{C36A1A4E-E29D-49A7-99A1-60A5BD003D58}" dt="2025-07-21T15:37:16.938" v="7681" actId="6549"/>
        <pc:sldMkLst>
          <pc:docMk/>
          <pc:sldMk cId="1481023470" sldId="359"/>
        </pc:sldMkLst>
      </pc:sldChg>
      <pc:sldChg chg="addSp delSp modSp new mod ord setBg">
        <pc:chgData name="Jane Rennie" userId="9556b1d2-0322-4965-aac5-dd2b6afe6306" providerId="ADAL" clId="{C36A1A4E-E29D-49A7-99A1-60A5BD003D58}" dt="2025-07-17T19:46:28.600" v="6101" actId="5793"/>
        <pc:sldMkLst>
          <pc:docMk/>
          <pc:sldMk cId="2870004889" sldId="360"/>
        </pc:sldMkLst>
      </pc:sldChg>
      <pc:sldChg chg="addSp delSp modSp add mod setBg addAnim delAnim">
        <pc:chgData name="Jane Rennie" userId="9556b1d2-0322-4965-aac5-dd2b6afe6306" providerId="ADAL" clId="{C36A1A4E-E29D-49A7-99A1-60A5BD003D58}" dt="2025-07-21T15:44:54.929" v="7834" actId="6549"/>
        <pc:sldMkLst>
          <pc:docMk/>
          <pc:sldMk cId="1291219443" sldId="361"/>
        </pc:sldMkLst>
      </pc:sldChg>
      <pc:sldChg chg="addSp delSp modSp new del mod">
        <pc:chgData name="Jane Rennie" userId="9556b1d2-0322-4965-aac5-dd2b6afe6306" providerId="ADAL" clId="{C36A1A4E-E29D-49A7-99A1-60A5BD003D58}" dt="2025-07-17T20:02:11.548" v="6546" actId="2696"/>
        <pc:sldMkLst>
          <pc:docMk/>
          <pc:sldMk cId="3400845426" sldId="362"/>
        </pc:sldMkLst>
      </pc:sldChg>
      <pc:sldChg chg="addSp delSp modSp add mod ord setBg">
        <pc:chgData name="Jane Rennie" userId="9556b1d2-0322-4965-aac5-dd2b6afe6306" providerId="ADAL" clId="{C36A1A4E-E29D-49A7-99A1-60A5BD003D58}" dt="2025-07-21T15:25:07.972" v="7544" actId="2711"/>
        <pc:sldMkLst>
          <pc:docMk/>
          <pc:sldMk cId="1404626233" sldId="363"/>
        </pc:sldMkLst>
      </pc:sldChg>
      <pc:sldChg chg="addSp delSp modSp add mod">
        <pc:chgData name="Jane Rennie" userId="9556b1d2-0322-4965-aac5-dd2b6afe6306" providerId="ADAL" clId="{C36A1A4E-E29D-49A7-99A1-60A5BD003D58}" dt="2025-07-21T15:30:19.212" v="7573" actId="27636"/>
        <pc:sldMkLst>
          <pc:docMk/>
          <pc:sldMk cId="830979486" sldId="364"/>
        </pc:sldMkLst>
      </pc:sldChg>
      <pc:sldChg chg="addSp delSp modSp new mod">
        <pc:chgData name="Jane Rennie" userId="9556b1d2-0322-4965-aac5-dd2b6afe6306" providerId="ADAL" clId="{C36A1A4E-E29D-49A7-99A1-60A5BD003D58}" dt="2025-07-21T15:41:38.911" v="7755" actId="27636"/>
        <pc:sldMkLst>
          <pc:docMk/>
          <pc:sldMk cId="3243013024" sldId="365"/>
        </pc:sldMkLst>
      </pc:sldChg>
      <pc:sldChg chg="addSp delSp modSp new mod setBg setClrOvrMap">
        <pc:chgData name="Jane Rennie" userId="9556b1d2-0322-4965-aac5-dd2b6afe6306" providerId="ADAL" clId="{C36A1A4E-E29D-49A7-99A1-60A5BD003D58}" dt="2025-07-21T15:49:43.086" v="7984" actId="26606"/>
        <pc:sldMkLst>
          <pc:docMk/>
          <pc:sldMk cId="3076839501" sldId="366"/>
        </pc:sldMkLst>
      </pc:sldChg>
      <pc:sldChg chg="addSp delSp modSp new mod setBg">
        <pc:chgData name="Jane Rennie" userId="9556b1d2-0322-4965-aac5-dd2b6afe6306" providerId="ADAL" clId="{C36A1A4E-E29D-49A7-99A1-60A5BD003D58}" dt="2025-07-21T15:50:50.272" v="7997" actId="14100"/>
        <pc:sldMkLst>
          <pc:docMk/>
          <pc:sldMk cId="2828627380" sldId="367"/>
        </pc:sldMkLst>
      </pc:sldChg>
      <pc:sldChg chg="addSp modSp new mod setBg">
        <pc:chgData name="Jane Rennie" userId="9556b1d2-0322-4965-aac5-dd2b6afe6306" providerId="ADAL" clId="{C36A1A4E-E29D-49A7-99A1-60A5BD003D58}" dt="2025-07-21T15:57:34.863" v="8235" actId="1076"/>
        <pc:sldMkLst>
          <pc:docMk/>
          <pc:sldMk cId="1890183644" sldId="368"/>
        </pc:sldMkLst>
      </pc:sldChg>
      <pc:sldMasterChg chg="modSldLayout">
        <pc:chgData name="Jane Rennie" userId="9556b1d2-0322-4965-aac5-dd2b6afe6306" providerId="ADAL" clId="{C36A1A4E-E29D-49A7-99A1-60A5BD003D58}" dt="2025-07-16T17:21:24.130" v="8"/>
        <pc:sldMasterMkLst>
          <pc:docMk/>
          <pc:sldMasterMk cId="2593065465" sldId="2147483710"/>
        </pc:sldMasterMkLst>
        <pc:sldLayoutChg chg="addSp">
          <pc:chgData name="Jane Rennie" userId="9556b1d2-0322-4965-aac5-dd2b6afe6306" providerId="ADAL" clId="{C36A1A4E-E29D-49A7-99A1-60A5BD003D58}" dt="2025-07-16T17:21:24.130" v="8"/>
          <pc:sldLayoutMkLst>
            <pc:docMk/>
            <pc:sldMasterMk cId="2593065465" sldId="2147483710"/>
            <pc:sldLayoutMk cId="210521476" sldId="2147483716"/>
          </pc:sldLayoutMkLst>
        </pc:sldLayoutChg>
      </pc:sldMasterChg>
      <pc:sldMasterChg chg="modSldLayout">
        <pc:chgData name="Jane Rennie" userId="9556b1d2-0322-4965-aac5-dd2b6afe6306" providerId="ADAL" clId="{C36A1A4E-E29D-49A7-99A1-60A5BD003D58}" dt="2025-07-16T17:21:39.718" v="36"/>
        <pc:sldMasterMkLst>
          <pc:docMk/>
          <pc:sldMasterMk cId="4237256201" sldId="2147483710"/>
        </pc:sldMasterMkLst>
        <pc:sldLayoutChg chg="addSp">
          <pc:chgData name="Jane Rennie" userId="9556b1d2-0322-4965-aac5-dd2b6afe6306" providerId="ADAL" clId="{C36A1A4E-E29D-49A7-99A1-60A5BD003D58}" dt="2025-07-16T17:21:39.718" v="36"/>
          <pc:sldLayoutMkLst>
            <pc:docMk/>
            <pc:sldMasterMk cId="4237256201" sldId="2147483710"/>
            <pc:sldLayoutMk cId="1656645556" sldId="2147483716"/>
          </pc:sldLayoutMkLst>
        </pc:sldLayoutChg>
      </pc:sldMasterChg>
      <pc:sldMasterChg chg="modSldLayout">
        <pc:chgData name="Jane Rennie" userId="9556b1d2-0322-4965-aac5-dd2b6afe6306" providerId="ADAL" clId="{C36A1A4E-E29D-49A7-99A1-60A5BD003D58}" dt="2025-07-17T16:36:37.998" v="2617"/>
        <pc:sldMasterMkLst>
          <pc:docMk/>
          <pc:sldMasterMk cId="1741388557" sldId="2147483726"/>
        </pc:sldMasterMkLst>
        <pc:sldLayoutChg chg="addSp">
          <pc:chgData name="Jane Rennie" userId="9556b1d2-0322-4965-aac5-dd2b6afe6306" providerId="ADAL" clId="{C36A1A4E-E29D-49A7-99A1-60A5BD003D58}" dt="2025-07-17T16:36:37.998" v="2617"/>
          <pc:sldLayoutMkLst>
            <pc:docMk/>
            <pc:sldMasterMk cId="1741388557" sldId="2147483726"/>
            <pc:sldLayoutMk cId="2718737830" sldId="2147483732"/>
          </pc:sldLayoutMkLst>
        </pc:sldLayoutChg>
      </pc:sldMasterChg>
      <pc:sldMasterChg chg="modSldLayout">
        <pc:chgData name="Jane Rennie" userId="9556b1d2-0322-4965-aac5-dd2b6afe6306" providerId="ADAL" clId="{C36A1A4E-E29D-49A7-99A1-60A5BD003D58}" dt="2025-07-16T17:21:31.359" v="24"/>
        <pc:sldMasterMkLst>
          <pc:docMk/>
          <pc:sldMasterMk cId="614912000" sldId="2147483732"/>
        </pc:sldMasterMkLst>
        <pc:sldLayoutChg chg="addSp">
          <pc:chgData name="Jane Rennie" userId="9556b1d2-0322-4965-aac5-dd2b6afe6306" providerId="ADAL" clId="{C36A1A4E-E29D-49A7-99A1-60A5BD003D58}" dt="2025-07-16T17:21:31.359" v="24"/>
          <pc:sldLayoutMkLst>
            <pc:docMk/>
            <pc:sldMasterMk cId="614912000" sldId="2147483732"/>
            <pc:sldLayoutMk cId="3042168686" sldId="2147483738"/>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896892-816D-4FD1-9E72-32ADF529C6F5}" type="doc">
      <dgm:prSet loTypeId="urn:microsoft.com/office/officeart/2005/8/layout/vProcess5" loCatId="process" qsTypeId="urn:microsoft.com/office/officeart/2005/8/quickstyle/simple4" qsCatId="simple" csTypeId="urn:microsoft.com/office/officeart/2005/8/colors/colorful5" csCatId="colorful" phldr="1"/>
      <dgm:spPr/>
      <dgm:t>
        <a:bodyPr/>
        <a:lstStyle/>
        <a:p>
          <a:endParaRPr lang="en-US"/>
        </a:p>
      </dgm:t>
    </dgm:pt>
    <dgm:pt modelId="{DCFE364A-2FCA-4837-9748-5129E3360AB6}">
      <dgm:prSet/>
      <dgm:spPr>
        <a:solidFill>
          <a:schemeClr val="accent2">
            <a:lumMod val="50000"/>
          </a:schemeClr>
        </a:solidFill>
      </dgm:spPr>
      <dgm:t>
        <a:bodyPr/>
        <a:lstStyle/>
        <a:p>
          <a:r>
            <a:rPr lang="en-US"/>
            <a:t>Criterion - defines the selection criteria</a:t>
          </a:r>
        </a:p>
      </dgm:t>
    </dgm:pt>
    <dgm:pt modelId="{7B36743E-14E0-469C-9F1B-B9F2FBA90E90}" type="parTrans" cxnId="{D612296D-426C-482E-86E9-75D9AE726205}">
      <dgm:prSet/>
      <dgm:spPr/>
      <dgm:t>
        <a:bodyPr/>
        <a:lstStyle/>
        <a:p>
          <a:endParaRPr lang="en-US"/>
        </a:p>
      </dgm:t>
    </dgm:pt>
    <dgm:pt modelId="{F5A21D01-3202-4024-9814-A61BE99DF105}" type="sibTrans" cxnId="{D612296D-426C-482E-86E9-75D9AE726205}">
      <dgm:prSet/>
      <dgm:spPr>
        <a:solidFill>
          <a:schemeClr val="bg1">
            <a:alpha val="90000"/>
          </a:schemeClr>
        </a:solidFill>
      </dgm:spPr>
      <dgm:t>
        <a:bodyPr/>
        <a:lstStyle/>
        <a:p>
          <a:endParaRPr lang="en-US"/>
        </a:p>
      </dgm:t>
    </dgm:pt>
    <dgm:pt modelId="{D8DAD7D2-87B1-4788-876C-188B8A9F69AB}">
      <dgm:prSet/>
      <dgm:spPr>
        <a:solidFill>
          <a:schemeClr val="accent2">
            <a:lumMod val="50000"/>
          </a:schemeClr>
        </a:solidFill>
      </dgm:spPr>
      <dgm:t>
        <a:bodyPr/>
        <a:lstStyle/>
        <a:p>
          <a:r>
            <a:rPr lang="en-US"/>
            <a:t>Indicators - explanations of the concepts that demonstrate how the applicant meets the selection criteria</a:t>
          </a:r>
        </a:p>
      </dgm:t>
    </dgm:pt>
    <dgm:pt modelId="{2FA0BA35-4CE9-4330-91AA-D8495109599B}" type="parTrans" cxnId="{C73ACD0F-B7DF-4AFA-9137-8553896CF89A}">
      <dgm:prSet/>
      <dgm:spPr/>
      <dgm:t>
        <a:bodyPr/>
        <a:lstStyle/>
        <a:p>
          <a:endParaRPr lang="en-US"/>
        </a:p>
      </dgm:t>
    </dgm:pt>
    <dgm:pt modelId="{A437B064-9AF6-45D0-9645-D75933F6E69C}" type="sibTrans" cxnId="{C73ACD0F-B7DF-4AFA-9137-8553896CF89A}">
      <dgm:prSet/>
      <dgm:spPr>
        <a:solidFill>
          <a:schemeClr val="bg1">
            <a:alpha val="90000"/>
          </a:schemeClr>
        </a:solidFill>
      </dgm:spPr>
      <dgm:t>
        <a:bodyPr/>
        <a:lstStyle/>
        <a:p>
          <a:endParaRPr lang="en-US"/>
        </a:p>
      </dgm:t>
    </dgm:pt>
    <dgm:pt modelId="{665F6798-0413-47E5-97B3-1B3DC1479CE3}">
      <dgm:prSet/>
      <dgm:spPr>
        <a:solidFill>
          <a:schemeClr val="accent2">
            <a:lumMod val="50000"/>
          </a:schemeClr>
        </a:solidFill>
      </dgm:spPr>
      <dgm:t>
        <a:bodyPr/>
        <a:lstStyle/>
        <a:p>
          <a:r>
            <a:rPr lang="en-US"/>
            <a:t>Sources - what component of the application provides an opportunity to demonstrates the applicant meets the selection criteria</a:t>
          </a:r>
        </a:p>
        <a:p>
          <a:endParaRPr lang="en-US"/>
        </a:p>
      </dgm:t>
    </dgm:pt>
    <dgm:pt modelId="{B1D96C60-536B-4334-AE69-A964A93B8EF3}" type="parTrans" cxnId="{71BE6F84-DF62-4D52-84E7-E305EED27DA2}">
      <dgm:prSet/>
      <dgm:spPr/>
      <dgm:t>
        <a:bodyPr/>
        <a:lstStyle/>
        <a:p>
          <a:endParaRPr lang="en-US"/>
        </a:p>
      </dgm:t>
    </dgm:pt>
    <dgm:pt modelId="{323B368C-4158-482F-81B3-9DC06A42FCD4}" type="sibTrans" cxnId="{71BE6F84-DF62-4D52-84E7-E305EED27DA2}">
      <dgm:prSet/>
      <dgm:spPr/>
      <dgm:t>
        <a:bodyPr/>
        <a:lstStyle/>
        <a:p>
          <a:endParaRPr lang="en-US"/>
        </a:p>
      </dgm:t>
    </dgm:pt>
    <dgm:pt modelId="{E5662D19-866E-4025-B1A2-2958EB2784BE}" type="pres">
      <dgm:prSet presAssocID="{75896892-816D-4FD1-9E72-32ADF529C6F5}" presName="outerComposite" presStyleCnt="0">
        <dgm:presLayoutVars>
          <dgm:chMax val="5"/>
          <dgm:dir/>
          <dgm:resizeHandles val="exact"/>
        </dgm:presLayoutVars>
      </dgm:prSet>
      <dgm:spPr/>
    </dgm:pt>
    <dgm:pt modelId="{016894A7-E9E5-4635-BCAA-43E0B4E0C4F0}" type="pres">
      <dgm:prSet presAssocID="{75896892-816D-4FD1-9E72-32ADF529C6F5}" presName="dummyMaxCanvas" presStyleCnt="0">
        <dgm:presLayoutVars/>
      </dgm:prSet>
      <dgm:spPr/>
    </dgm:pt>
    <dgm:pt modelId="{DCB5D78B-8CCF-4164-9F50-06BF7C0CBB74}" type="pres">
      <dgm:prSet presAssocID="{75896892-816D-4FD1-9E72-32ADF529C6F5}" presName="ThreeNodes_1" presStyleLbl="node1" presStyleIdx="0" presStyleCnt="3">
        <dgm:presLayoutVars>
          <dgm:bulletEnabled val="1"/>
        </dgm:presLayoutVars>
      </dgm:prSet>
      <dgm:spPr/>
    </dgm:pt>
    <dgm:pt modelId="{B5A2689F-19E8-4C2C-8722-F21B4BDB8411}" type="pres">
      <dgm:prSet presAssocID="{75896892-816D-4FD1-9E72-32ADF529C6F5}" presName="ThreeNodes_2" presStyleLbl="node1" presStyleIdx="1" presStyleCnt="3">
        <dgm:presLayoutVars>
          <dgm:bulletEnabled val="1"/>
        </dgm:presLayoutVars>
      </dgm:prSet>
      <dgm:spPr/>
    </dgm:pt>
    <dgm:pt modelId="{582FEC4E-140A-46AC-A6F0-D21957D638BD}" type="pres">
      <dgm:prSet presAssocID="{75896892-816D-4FD1-9E72-32ADF529C6F5}" presName="ThreeNodes_3" presStyleLbl="node1" presStyleIdx="2" presStyleCnt="3">
        <dgm:presLayoutVars>
          <dgm:bulletEnabled val="1"/>
        </dgm:presLayoutVars>
      </dgm:prSet>
      <dgm:spPr/>
    </dgm:pt>
    <dgm:pt modelId="{694C2337-A621-4347-B083-FBBB228B0CF8}" type="pres">
      <dgm:prSet presAssocID="{75896892-816D-4FD1-9E72-32ADF529C6F5}" presName="ThreeConn_1-2" presStyleLbl="fgAccFollowNode1" presStyleIdx="0" presStyleCnt="2">
        <dgm:presLayoutVars>
          <dgm:bulletEnabled val="1"/>
        </dgm:presLayoutVars>
      </dgm:prSet>
      <dgm:spPr/>
    </dgm:pt>
    <dgm:pt modelId="{B2D1BB96-C619-42D9-804A-5CBDD0916B79}" type="pres">
      <dgm:prSet presAssocID="{75896892-816D-4FD1-9E72-32ADF529C6F5}" presName="ThreeConn_2-3" presStyleLbl="fgAccFollowNode1" presStyleIdx="1" presStyleCnt="2">
        <dgm:presLayoutVars>
          <dgm:bulletEnabled val="1"/>
        </dgm:presLayoutVars>
      </dgm:prSet>
      <dgm:spPr/>
    </dgm:pt>
    <dgm:pt modelId="{F41DE80C-8BCF-4048-B320-C46454ECE489}" type="pres">
      <dgm:prSet presAssocID="{75896892-816D-4FD1-9E72-32ADF529C6F5}" presName="ThreeNodes_1_text" presStyleLbl="node1" presStyleIdx="2" presStyleCnt="3">
        <dgm:presLayoutVars>
          <dgm:bulletEnabled val="1"/>
        </dgm:presLayoutVars>
      </dgm:prSet>
      <dgm:spPr/>
    </dgm:pt>
    <dgm:pt modelId="{A6C50F50-E7CA-4764-B4A2-F1FAC0E83EEC}" type="pres">
      <dgm:prSet presAssocID="{75896892-816D-4FD1-9E72-32ADF529C6F5}" presName="ThreeNodes_2_text" presStyleLbl="node1" presStyleIdx="2" presStyleCnt="3">
        <dgm:presLayoutVars>
          <dgm:bulletEnabled val="1"/>
        </dgm:presLayoutVars>
      </dgm:prSet>
      <dgm:spPr/>
    </dgm:pt>
    <dgm:pt modelId="{F45C123F-DA6E-4D55-92AB-9EA3BBD100A3}" type="pres">
      <dgm:prSet presAssocID="{75896892-816D-4FD1-9E72-32ADF529C6F5}" presName="ThreeNodes_3_text" presStyleLbl="node1" presStyleIdx="2" presStyleCnt="3">
        <dgm:presLayoutVars>
          <dgm:bulletEnabled val="1"/>
        </dgm:presLayoutVars>
      </dgm:prSet>
      <dgm:spPr/>
    </dgm:pt>
  </dgm:ptLst>
  <dgm:cxnLst>
    <dgm:cxn modelId="{418C830C-8876-4144-8656-DBFEDBFE88C3}" type="presOf" srcId="{75896892-816D-4FD1-9E72-32ADF529C6F5}" destId="{E5662D19-866E-4025-B1A2-2958EB2784BE}" srcOrd="0" destOrd="0" presId="urn:microsoft.com/office/officeart/2005/8/layout/vProcess5"/>
    <dgm:cxn modelId="{C73ACD0F-B7DF-4AFA-9137-8553896CF89A}" srcId="{75896892-816D-4FD1-9E72-32ADF529C6F5}" destId="{D8DAD7D2-87B1-4788-876C-188B8A9F69AB}" srcOrd="1" destOrd="0" parTransId="{2FA0BA35-4CE9-4330-91AA-D8495109599B}" sibTransId="{A437B064-9AF6-45D0-9645-D75933F6E69C}"/>
    <dgm:cxn modelId="{87A4B214-40C8-4C87-A629-3F5BA664BAE3}" type="presOf" srcId="{665F6798-0413-47E5-97B3-1B3DC1479CE3}" destId="{F45C123F-DA6E-4D55-92AB-9EA3BBD100A3}" srcOrd="1" destOrd="0" presId="urn:microsoft.com/office/officeart/2005/8/layout/vProcess5"/>
    <dgm:cxn modelId="{28DDD126-FDD8-4740-8CF0-E5E0ABCA8223}" type="presOf" srcId="{A437B064-9AF6-45D0-9645-D75933F6E69C}" destId="{B2D1BB96-C619-42D9-804A-5CBDD0916B79}" srcOrd="0" destOrd="0" presId="urn:microsoft.com/office/officeart/2005/8/layout/vProcess5"/>
    <dgm:cxn modelId="{D612296D-426C-482E-86E9-75D9AE726205}" srcId="{75896892-816D-4FD1-9E72-32ADF529C6F5}" destId="{DCFE364A-2FCA-4837-9748-5129E3360AB6}" srcOrd="0" destOrd="0" parTransId="{7B36743E-14E0-469C-9F1B-B9F2FBA90E90}" sibTransId="{F5A21D01-3202-4024-9814-A61BE99DF105}"/>
    <dgm:cxn modelId="{71BE6F84-DF62-4D52-84E7-E305EED27DA2}" srcId="{75896892-816D-4FD1-9E72-32ADF529C6F5}" destId="{665F6798-0413-47E5-97B3-1B3DC1479CE3}" srcOrd="2" destOrd="0" parTransId="{B1D96C60-536B-4334-AE69-A964A93B8EF3}" sibTransId="{323B368C-4158-482F-81B3-9DC06A42FCD4}"/>
    <dgm:cxn modelId="{0174EB84-6697-4C0E-9E95-094730AC2AF7}" type="presOf" srcId="{DCFE364A-2FCA-4837-9748-5129E3360AB6}" destId="{F41DE80C-8BCF-4048-B320-C46454ECE489}" srcOrd="1" destOrd="0" presId="urn:microsoft.com/office/officeart/2005/8/layout/vProcess5"/>
    <dgm:cxn modelId="{2BE0F491-9C2C-4F01-BFE5-08021175BCA5}" type="presOf" srcId="{DCFE364A-2FCA-4837-9748-5129E3360AB6}" destId="{DCB5D78B-8CCF-4164-9F50-06BF7C0CBB74}" srcOrd="0" destOrd="0" presId="urn:microsoft.com/office/officeart/2005/8/layout/vProcess5"/>
    <dgm:cxn modelId="{EDECAEAC-0CCF-4B36-BE9C-79BAB4FEE0B0}" type="presOf" srcId="{665F6798-0413-47E5-97B3-1B3DC1479CE3}" destId="{582FEC4E-140A-46AC-A6F0-D21957D638BD}" srcOrd="0" destOrd="0" presId="urn:microsoft.com/office/officeart/2005/8/layout/vProcess5"/>
    <dgm:cxn modelId="{E08C22AD-8A1D-4975-B4F9-90D7BC097C09}" type="presOf" srcId="{F5A21D01-3202-4024-9814-A61BE99DF105}" destId="{694C2337-A621-4347-B083-FBBB228B0CF8}" srcOrd="0" destOrd="0" presId="urn:microsoft.com/office/officeart/2005/8/layout/vProcess5"/>
    <dgm:cxn modelId="{F52ECAE6-1BFF-4333-9179-113D8C7FAB2A}" type="presOf" srcId="{D8DAD7D2-87B1-4788-876C-188B8A9F69AB}" destId="{B5A2689F-19E8-4C2C-8722-F21B4BDB8411}" srcOrd="0" destOrd="0" presId="urn:microsoft.com/office/officeart/2005/8/layout/vProcess5"/>
    <dgm:cxn modelId="{6EC166E7-80E0-4A76-8C60-9EA4B3263F9E}" type="presOf" srcId="{D8DAD7D2-87B1-4788-876C-188B8A9F69AB}" destId="{A6C50F50-E7CA-4764-B4A2-F1FAC0E83EEC}" srcOrd="1" destOrd="0" presId="urn:microsoft.com/office/officeart/2005/8/layout/vProcess5"/>
    <dgm:cxn modelId="{E7D0609F-A9C0-445E-89EB-72DE81E00101}" type="presParOf" srcId="{E5662D19-866E-4025-B1A2-2958EB2784BE}" destId="{016894A7-E9E5-4635-BCAA-43E0B4E0C4F0}" srcOrd="0" destOrd="0" presId="urn:microsoft.com/office/officeart/2005/8/layout/vProcess5"/>
    <dgm:cxn modelId="{74FFBE03-289A-4B28-8B49-1C66EE16341C}" type="presParOf" srcId="{E5662D19-866E-4025-B1A2-2958EB2784BE}" destId="{DCB5D78B-8CCF-4164-9F50-06BF7C0CBB74}" srcOrd="1" destOrd="0" presId="urn:microsoft.com/office/officeart/2005/8/layout/vProcess5"/>
    <dgm:cxn modelId="{4FCFBE82-578F-4819-A85C-9F9BEB2DCF68}" type="presParOf" srcId="{E5662D19-866E-4025-B1A2-2958EB2784BE}" destId="{B5A2689F-19E8-4C2C-8722-F21B4BDB8411}" srcOrd="2" destOrd="0" presId="urn:microsoft.com/office/officeart/2005/8/layout/vProcess5"/>
    <dgm:cxn modelId="{3BE461D2-74C5-4431-A825-8E264486FE24}" type="presParOf" srcId="{E5662D19-866E-4025-B1A2-2958EB2784BE}" destId="{582FEC4E-140A-46AC-A6F0-D21957D638BD}" srcOrd="3" destOrd="0" presId="urn:microsoft.com/office/officeart/2005/8/layout/vProcess5"/>
    <dgm:cxn modelId="{5679BB22-4F1E-48E4-A1E6-602476DE5E3A}" type="presParOf" srcId="{E5662D19-866E-4025-B1A2-2958EB2784BE}" destId="{694C2337-A621-4347-B083-FBBB228B0CF8}" srcOrd="4" destOrd="0" presId="urn:microsoft.com/office/officeart/2005/8/layout/vProcess5"/>
    <dgm:cxn modelId="{11D48711-A5E4-47C8-BA91-9A802BA82ADC}" type="presParOf" srcId="{E5662D19-866E-4025-B1A2-2958EB2784BE}" destId="{B2D1BB96-C619-42D9-804A-5CBDD0916B79}" srcOrd="5" destOrd="0" presId="urn:microsoft.com/office/officeart/2005/8/layout/vProcess5"/>
    <dgm:cxn modelId="{C8FB8F6A-10C5-47BA-95DE-D36928325720}" type="presParOf" srcId="{E5662D19-866E-4025-B1A2-2958EB2784BE}" destId="{F41DE80C-8BCF-4048-B320-C46454ECE489}" srcOrd="6" destOrd="0" presId="urn:microsoft.com/office/officeart/2005/8/layout/vProcess5"/>
    <dgm:cxn modelId="{15547359-9708-4E36-AB98-F2307F63A64B}" type="presParOf" srcId="{E5662D19-866E-4025-B1A2-2958EB2784BE}" destId="{A6C50F50-E7CA-4764-B4A2-F1FAC0E83EEC}" srcOrd="7" destOrd="0" presId="urn:microsoft.com/office/officeart/2005/8/layout/vProcess5"/>
    <dgm:cxn modelId="{09CE505A-B24F-4A55-9EE0-8112E1D535DE}" type="presParOf" srcId="{E5662D19-866E-4025-B1A2-2958EB2784BE}" destId="{F45C123F-DA6E-4D55-92AB-9EA3BBD100A3}"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B5D78B-8CCF-4164-9F50-06BF7C0CBB74}">
      <dsp:nvSpPr>
        <dsp:cNvPr id="0" name=""/>
        <dsp:cNvSpPr/>
      </dsp:nvSpPr>
      <dsp:spPr>
        <a:xfrm>
          <a:off x="0" y="0"/>
          <a:ext cx="5395311" cy="1217295"/>
        </a:xfrm>
        <a:prstGeom prst="roundRect">
          <a:avLst>
            <a:gd name="adj" fmla="val 10000"/>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Criterion - defines the selection criteria</a:t>
          </a:r>
        </a:p>
      </dsp:txBody>
      <dsp:txXfrm>
        <a:off x="35653" y="35653"/>
        <a:ext cx="4081755" cy="1145989"/>
      </dsp:txXfrm>
    </dsp:sp>
    <dsp:sp modelId="{B5A2689F-19E8-4C2C-8722-F21B4BDB8411}">
      <dsp:nvSpPr>
        <dsp:cNvPr id="0" name=""/>
        <dsp:cNvSpPr/>
      </dsp:nvSpPr>
      <dsp:spPr>
        <a:xfrm>
          <a:off x="476056" y="1420177"/>
          <a:ext cx="5395311" cy="1217295"/>
        </a:xfrm>
        <a:prstGeom prst="roundRect">
          <a:avLst>
            <a:gd name="adj" fmla="val 10000"/>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Indicators - explanations of the concepts that demonstrate how the applicant meets the selection criteria</a:t>
          </a:r>
        </a:p>
      </dsp:txBody>
      <dsp:txXfrm>
        <a:off x="511709" y="1455830"/>
        <a:ext cx="4056706" cy="1145989"/>
      </dsp:txXfrm>
    </dsp:sp>
    <dsp:sp modelId="{582FEC4E-140A-46AC-A6F0-D21957D638BD}">
      <dsp:nvSpPr>
        <dsp:cNvPr id="0" name=""/>
        <dsp:cNvSpPr/>
      </dsp:nvSpPr>
      <dsp:spPr>
        <a:xfrm>
          <a:off x="952113" y="2840355"/>
          <a:ext cx="5395311" cy="1217295"/>
        </a:xfrm>
        <a:prstGeom prst="roundRect">
          <a:avLst>
            <a:gd name="adj" fmla="val 10000"/>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Sources - what component of the application provides an opportunity to demonstrates the applicant meets the selection criteria</a:t>
          </a:r>
        </a:p>
        <a:p>
          <a:pPr marL="0" lvl="0" indent="0" algn="l" defTabSz="711200">
            <a:lnSpc>
              <a:spcPct val="90000"/>
            </a:lnSpc>
            <a:spcBef>
              <a:spcPct val="0"/>
            </a:spcBef>
            <a:spcAft>
              <a:spcPct val="35000"/>
            </a:spcAft>
            <a:buNone/>
          </a:pPr>
          <a:endParaRPr lang="en-US" sz="1600" kern="1200"/>
        </a:p>
      </dsp:txBody>
      <dsp:txXfrm>
        <a:off x="987766" y="2876008"/>
        <a:ext cx="4056706" cy="1145989"/>
      </dsp:txXfrm>
    </dsp:sp>
    <dsp:sp modelId="{694C2337-A621-4347-B083-FBBB228B0CF8}">
      <dsp:nvSpPr>
        <dsp:cNvPr id="0" name=""/>
        <dsp:cNvSpPr/>
      </dsp:nvSpPr>
      <dsp:spPr>
        <a:xfrm>
          <a:off x="4604069" y="923115"/>
          <a:ext cx="791241" cy="791241"/>
        </a:xfrm>
        <a:prstGeom prst="downArrow">
          <a:avLst>
            <a:gd name="adj1" fmla="val 55000"/>
            <a:gd name="adj2" fmla="val 45000"/>
          </a:avLst>
        </a:prstGeom>
        <a:solidFill>
          <a:schemeClr val="bg1">
            <a:alpha val="90000"/>
          </a:schemeClr>
        </a:solidFill>
        <a:ln w="635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782098" y="923115"/>
        <a:ext cx="435183" cy="595409"/>
      </dsp:txXfrm>
    </dsp:sp>
    <dsp:sp modelId="{B2D1BB96-C619-42D9-804A-5CBDD0916B79}">
      <dsp:nvSpPr>
        <dsp:cNvPr id="0" name=""/>
        <dsp:cNvSpPr/>
      </dsp:nvSpPr>
      <dsp:spPr>
        <a:xfrm>
          <a:off x="5080126" y="2335177"/>
          <a:ext cx="791241" cy="791241"/>
        </a:xfrm>
        <a:prstGeom prst="downArrow">
          <a:avLst>
            <a:gd name="adj1" fmla="val 55000"/>
            <a:gd name="adj2" fmla="val 45000"/>
          </a:avLst>
        </a:prstGeom>
        <a:solidFill>
          <a:schemeClr val="bg1">
            <a:alpha val="90000"/>
          </a:schemeClr>
        </a:solidFill>
        <a:ln w="635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258155" y="2335177"/>
        <a:ext cx="435183" cy="595409"/>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32BE22-BCF5-218A-BCDB-9D6463B9A4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36C6B9B-3CD0-9D38-9EB7-8FC9403B85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A62055-8DBD-6042-92AC-66DE479F90DE}" type="datetimeFigureOut">
              <a:rPr lang="en-US" smtClean="0"/>
              <a:t>8/27/2025</a:t>
            </a:fld>
            <a:endParaRPr lang="en-US"/>
          </a:p>
        </p:txBody>
      </p:sp>
      <p:sp>
        <p:nvSpPr>
          <p:cNvPr id="4" name="Footer Placeholder 3">
            <a:extLst>
              <a:ext uri="{FF2B5EF4-FFF2-40B4-BE49-F238E27FC236}">
                <a16:creationId xmlns:a16="http://schemas.microsoft.com/office/drawing/2014/main" id="{7745B14E-D4D7-1E40-CD23-AE797C2368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7135121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FEE50A-AB77-49BE-9076-23C4C8D08BB2}" type="datetimeFigureOut">
              <a:rPr lang="en-US" smtClean="0"/>
              <a:t>8/27/2025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E09883-B744-4FDD-8623-D69A66650022}" type="slidenum">
              <a:rPr lang="en-US" smtClean="0"/>
              <a:t>‹#›</a:t>
            </a:fld>
            <a:endParaRPr lang="en-US"/>
          </a:p>
        </p:txBody>
      </p:sp>
    </p:spTree>
    <p:extLst>
      <p:ext uri="{BB962C8B-B14F-4D97-AF65-F5344CB8AC3E}">
        <p14:creationId xmlns:p14="http://schemas.microsoft.com/office/powerpoint/2010/main" val="1427647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1</a:t>
            </a:fld>
            <a:endParaRPr lang="en-US"/>
          </a:p>
        </p:txBody>
      </p:sp>
    </p:spTree>
    <p:extLst>
      <p:ext uri="{BB962C8B-B14F-4D97-AF65-F5344CB8AC3E}">
        <p14:creationId xmlns:p14="http://schemas.microsoft.com/office/powerpoint/2010/main" val="265202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October 15</a:t>
            </a:r>
            <a:r>
              <a:rPr lang="en-US" baseline="30000"/>
              <a:t>th</a:t>
            </a:r>
            <a:endParaRPr lang="en-US"/>
          </a:p>
          <a:p>
            <a:r>
              <a:rPr lang="en-US"/>
              <a:t>Feb 12, 2025 – changes to OGS </a:t>
            </a:r>
          </a:p>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6</a:t>
            </a:fld>
            <a:endParaRPr lang="en-US"/>
          </a:p>
        </p:txBody>
      </p:sp>
    </p:spTree>
    <p:extLst>
      <p:ext uri="{BB962C8B-B14F-4D97-AF65-F5344CB8AC3E}">
        <p14:creationId xmlns:p14="http://schemas.microsoft.com/office/powerpoint/2010/main" val="646292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*currently no CIHR or SSHRC applicants Aug 28</a:t>
            </a:r>
            <a:r>
              <a:rPr lang="en-US" baseline="30000"/>
              <a:t>th</a:t>
            </a:r>
            <a:endParaRPr lang="en-US"/>
          </a:p>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7</a:t>
            </a:fld>
            <a:endParaRPr lang="en-US"/>
          </a:p>
        </p:txBody>
      </p:sp>
    </p:spTree>
    <p:extLst>
      <p:ext uri="{BB962C8B-B14F-4D97-AF65-F5344CB8AC3E}">
        <p14:creationId xmlns:p14="http://schemas.microsoft.com/office/powerpoint/2010/main" val="47620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14</a:t>
            </a:fld>
            <a:endParaRPr lang="en-US"/>
          </a:p>
        </p:txBody>
      </p:sp>
    </p:spTree>
    <p:extLst>
      <p:ext uri="{BB962C8B-B14F-4D97-AF65-F5344CB8AC3E}">
        <p14:creationId xmlns:p14="http://schemas.microsoft.com/office/powerpoint/2010/main" val="1703823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15</a:t>
            </a:fld>
            <a:endParaRPr lang="en-US"/>
          </a:p>
        </p:txBody>
      </p:sp>
    </p:spTree>
    <p:extLst>
      <p:ext uri="{BB962C8B-B14F-4D97-AF65-F5344CB8AC3E}">
        <p14:creationId xmlns:p14="http://schemas.microsoft.com/office/powerpoint/2010/main" val="321455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Google Quota’s</a:t>
            </a:r>
          </a:p>
        </p:txBody>
      </p:sp>
      <p:sp>
        <p:nvSpPr>
          <p:cNvPr id="4" name="Slide Number Placeholder 3"/>
          <p:cNvSpPr>
            <a:spLocks noGrp="1"/>
          </p:cNvSpPr>
          <p:nvPr>
            <p:ph type="sldNum" sz="quarter" idx="5"/>
          </p:nvPr>
        </p:nvSpPr>
        <p:spPr/>
        <p:txBody>
          <a:bodyPr/>
          <a:lstStyle/>
          <a:p>
            <a:fld id="{96E09883-B744-4FDD-8623-D69A66650022}" type="slidenum">
              <a:rPr lang="en-US" smtClean="0"/>
              <a:t>16</a:t>
            </a:fld>
            <a:endParaRPr lang="en-US"/>
          </a:p>
        </p:txBody>
      </p:sp>
    </p:spTree>
    <p:extLst>
      <p:ext uri="{BB962C8B-B14F-4D97-AF65-F5344CB8AC3E}">
        <p14:creationId xmlns:p14="http://schemas.microsoft.com/office/powerpoint/2010/main" val="3748998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26</a:t>
            </a:fld>
            <a:endParaRPr lang="en-US"/>
          </a:p>
        </p:txBody>
      </p:sp>
    </p:spTree>
    <p:extLst>
      <p:ext uri="{BB962C8B-B14F-4D97-AF65-F5344CB8AC3E}">
        <p14:creationId xmlns:p14="http://schemas.microsoft.com/office/powerpoint/2010/main" val="1483384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31</a:t>
            </a:fld>
            <a:endParaRPr lang="en-US"/>
          </a:p>
        </p:txBody>
      </p:sp>
    </p:spTree>
    <p:extLst>
      <p:ext uri="{BB962C8B-B14F-4D97-AF65-F5344CB8AC3E}">
        <p14:creationId xmlns:p14="http://schemas.microsoft.com/office/powerpoint/2010/main" val="460106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32</a:t>
            </a:fld>
            <a:endParaRPr lang="en-US"/>
          </a:p>
        </p:txBody>
      </p:sp>
    </p:spTree>
    <p:extLst>
      <p:ext uri="{BB962C8B-B14F-4D97-AF65-F5344CB8AC3E}">
        <p14:creationId xmlns:p14="http://schemas.microsoft.com/office/powerpoint/2010/main" val="2570765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1160EA64-D806-43AC-9DF2-F8C432F32B4C}" type="datetimeFigureOut">
              <a:rPr lang="en-US" smtClean="0"/>
              <a:t>8/27/2025</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980698002"/>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F9C37B-1D36-470B-8223-D6C91242EC14}" type="datetimeFigureOut">
              <a:rPr lang="en-US" smtClean="0"/>
              <a:t>8/27/2025</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80754524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6F52A-A82B-47A2-A83A-8C4C91F2D59F}" type="datetimeFigureOut">
              <a:rPr lang="en-US" smtClean="0"/>
              <a:t>8/27/2025</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70877538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 Picture">
    <p:bg>
      <p:bgPr>
        <a:solidFill>
          <a:schemeClr val="accent3"/>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0B2CA14-03DC-FC05-7713-E0261B4B2F3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642" b="69630"/>
          <a:stretch>
            <a:fillRect/>
          </a:stretch>
        </p:blipFill>
        <p:spPr>
          <a:xfrm>
            <a:off x="1" y="4775200"/>
            <a:ext cx="6608233" cy="2082800"/>
          </a:xfrm>
          <a:custGeom>
            <a:avLst/>
            <a:gdLst>
              <a:gd name="connsiteX0" fmla="*/ 0 w 6608233"/>
              <a:gd name="connsiteY0" fmla="*/ 0 h 2082800"/>
              <a:gd name="connsiteX1" fmla="*/ 6608233 w 6608233"/>
              <a:gd name="connsiteY1" fmla="*/ 0 h 2082800"/>
              <a:gd name="connsiteX2" fmla="*/ 6608233 w 6608233"/>
              <a:gd name="connsiteY2" fmla="*/ 2082800 h 2082800"/>
              <a:gd name="connsiteX3" fmla="*/ 0 w 6608233"/>
              <a:gd name="connsiteY3" fmla="*/ 2082800 h 2082800"/>
            </a:gdLst>
            <a:ahLst/>
            <a:cxnLst>
              <a:cxn ang="0">
                <a:pos x="connsiteX0" y="connsiteY0"/>
              </a:cxn>
              <a:cxn ang="0">
                <a:pos x="connsiteX1" y="connsiteY1"/>
              </a:cxn>
              <a:cxn ang="0">
                <a:pos x="connsiteX2" y="connsiteY2"/>
              </a:cxn>
              <a:cxn ang="0">
                <a:pos x="connsiteX3" y="connsiteY3"/>
              </a:cxn>
            </a:cxnLst>
            <a:rect l="l" t="t" r="r" b="b"/>
            <a:pathLst>
              <a:path w="6608233" h="2082800">
                <a:moveTo>
                  <a:pt x="0" y="0"/>
                </a:moveTo>
                <a:lnTo>
                  <a:pt x="6608233" y="0"/>
                </a:lnTo>
                <a:lnTo>
                  <a:pt x="6608233" y="2082800"/>
                </a:lnTo>
                <a:lnTo>
                  <a:pt x="0" y="2082800"/>
                </a:lnTo>
                <a:close/>
              </a:path>
            </a:pathLst>
          </a:custGeom>
        </p:spPr>
      </p:pic>
      <p:sp>
        <p:nvSpPr>
          <p:cNvPr id="5" name="Freeform 4">
            <a:extLst>
              <a:ext uri="{FF2B5EF4-FFF2-40B4-BE49-F238E27FC236}">
                <a16:creationId xmlns:a16="http://schemas.microsoft.com/office/drawing/2014/main" id="{5EC223C2-E475-8E7A-48D4-A9BC2EB6931C}"/>
              </a:ext>
              <a:ext uri="{C183D7F6-B498-43B3-948B-1728B52AA6E4}">
                <adec:decorative xmlns:adec="http://schemas.microsoft.com/office/drawing/2017/decorative" val="1"/>
              </a:ext>
            </a:extLst>
          </p:cNvPr>
          <p:cNvSpPr/>
          <p:nvPr userDrawn="1"/>
        </p:nvSpPr>
        <p:spPr>
          <a:xfrm>
            <a:off x="9249382" y="1747860"/>
            <a:ext cx="2692400" cy="2692400"/>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Oval 5">
            <a:extLst>
              <a:ext uri="{FF2B5EF4-FFF2-40B4-BE49-F238E27FC236}">
                <a16:creationId xmlns:a16="http://schemas.microsoft.com/office/drawing/2014/main" id="{1BD9D7CE-BCD9-0B12-1945-C5FFE31A7DAE}"/>
              </a:ext>
              <a:ext uri="{C183D7F6-B498-43B3-948B-1728B52AA6E4}">
                <adec:decorative xmlns:adec="http://schemas.microsoft.com/office/drawing/2017/decorative" val="1"/>
              </a:ext>
            </a:extLst>
          </p:cNvPr>
          <p:cNvSpPr/>
          <p:nvPr userDrawn="1"/>
        </p:nvSpPr>
        <p:spPr>
          <a:xfrm>
            <a:off x="8793014" y="361075"/>
            <a:ext cx="2115351" cy="21153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2" name="Title 1">
            <a:extLst>
              <a:ext uri="{FF2B5EF4-FFF2-40B4-BE49-F238E27FC236}">
                <a16:creationId xmlns:a16="http://schemas.microsoft.com/office/drawing/2014/main" id="{9455275E-28AB-F0B7-E799-5116B11205DF}"/>
              </a:ext>
            </a:extLst>
          </p:cNvPr>
          <p:cNvSpPr>
            <a:spLocks noGrp="1"/>
          </p:cNvSpPr>
          <p:nvPr>
            <p:ph type="title" hasCustomPrompt="1"/>
          </p:nvPr>
        </p:nvSpPr>
        <p:spPr>
          <a:xfrm>
            <a:off x="811185" y="827307"/>
            <a:ext cx="6400800" cy="5203387"/>
          </a:xfrm>
        </p:spPr>
        <p:txBody>
          <a:bodyPr lIns="0" tIns="0" rIns="0" bIns="0" anchor="ctr">
            <a:noAutofit/>
          </a:bodyPr>
          <a:lstStyle>
            <a:lvl1pPr>
              <a:defRPr sz="5400"/>
            </a:lvl1pPr>
          </a:lstStyle>
          <a:p>
            <a:r>
              <a:rPr lang="en-US"/>
              <a:t>Click to add title</a:t>
            </a:r>
          </a:p>
        </p:txBody>
      </p:sp>
      <p:sp>
        <p:nvSpPr>
          <p:cNvPr id="13" name="Picture Placeholder 12">
            <a:extLst>
              <a:ext uri="{FF2B5EF4-FFF2-40B4-BE49-F238E27FC236}">
                <a16:creationId xmlns:a16="http://schemas.microsoft.com/office/drawing/2014/main" id="{97BD7E0A-39A9-0CF7-F1CE-E777075BFAA9}"/>
              </a:ext>
            </a:extLst>
          </p:cNvPr>
          <p:cNvSpPr>
            <a:spLocks noGrp="1"/>
          </p:cNvSpPr>
          <p:nvPr>
            <p:ph type="pic" sz="quarter" idx="15"/>
          </p:nvPr>
        </p:nvSpPr>
        <p:spPr>
          <a:xfrm>
            <a:off x="7401915" y="304690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ln w="57150">
            <a:noFill/>
          </a:ln>
        </p:spPr>
        <p:txBody>
          <a:bodyPr wrap="square" tIns="1371600">
            <a:noAutofit/>
          </a:bodyPr>
          <a:lstStyle>
            <a:lvl1pPr marL="0" indent="0" algn="ctr">
              <a:buNone/>
              <a:defRPr sz="1600"/>
            </a:lvl1pPr>
          </a:lstStyle>
          <a:p>
            <a:r>
              <a:rPr lang="en-US"/>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874155015"/>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2">
    <p:bg>
      <p:bgPr>
        <a:solidFill>
          <a:schemeClr val="accent3"/>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7C12813-DBA6-41C2-2418-83919E059FED}"/>
              </a:ext>
              <a:ext uri="{C183D7F6-B498-43B3-948B-1728B52AA6E4}">
                <adec:decorative xmlns:adec="http://schemas.microsoft.com/office/drawing/2017/decorative" val="1"/>
              </a:ext>
            </a:extLst>
          </p:cNvPr>
          <p:cNvGrpSpPr/>
          <p:nvPr userDrawn="1"/>
        </p:nvGrpSpPr>
        <p:grpSpPr>
          <a:xfrm rot="10800000">
            <a:off x="741680" y="0"/>
            <a:ext cx="2133966" cy="2133966"/>
            <a:chOff x="9654699" y="2229295"/>
            <a:chExt cx="2133966" cy="2133966"/>
          </a:xfrm>
        </p:grpSpPr>
        <p:sp>
          <p:nvSpPr>
            <p:cNvPr id="5" name="Freeform 4">
              <a:extLst>
                <a:ext uri="{FF2B5EF4-FFF2-40B4-BE49-F238E27FC236}">
                  <a16:creationId xmlns:a16="http://schemas.microsoft.com/office/drawing/2014/main" id="{C2A74540-7988-B712-8AB1-9EE03FE1EC8A}"/>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736CF9A1-91DA-6419-08F2-4CC262EA4D1E}"/>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Graphic 8">
            <a:extLst>
              <a:ext uri="{FF2B5EF4-FFF2-40B4-BE49-F238E27FC236}">
                <a16:creationId xmlns:a16="http://schemas.microsoft.com/office/drawing/2014/main" id="{AAAE3BC0-55AE-B520-F2B8-50BF886EF7E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flipH="1" flipV="1">
            <a:off x="0" y="3626779"/>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
        <p:nvSpPr>
          <p:cNvPr id="14" name="Title 1">
            <a:extLst>
              <a:ext uri="{FF2B5EF4-FFF2-40B4-BE49-F238E27FC236}">
                <a16:creationId xmlns:a16="http://schemas.microsoft.com/office/drawing/2014/main" id="{7B29A2F3-C289-9762-6F9F-DA18D322DF07}"/>
              </a:ext>
            </a:extLst>
          </p:cNvPr>
          <p:cNvSpPr>
            <a:spLocks noGrp="1"/>
          </p:cNvSpPr>
          <p:nvPr>
            <p:ph type="title" hasCustomPrompt="1"/>
          </p:nvPr>
        </p:nvSpPr>
        <p:spPr>
          <a:xfrm>
            <a:off x="4953000" y="621972"/>
            <a:ext cx="6400800" cy="1828800"/>
          </a:xfrm>
        </p:spPr>
        <p:txBody>
          <a:bodyPr lIns="0" tIns="0" rIns="0" bIns="0">
            <a:noAutofit/>
          </a:bodyPr>
          <a:lstStyle/>
          <a:p>
            <a:r>
              <a:rPr lang="en-US"/>
              <a:t>Click to add title</a:t>
            </a:r>
          </a:p>
        </p:txBody>
      </p:sp>
      <p:sp>
        <p:nvSpPr>
          <p:cNvPr id="2" name="Content Placeholder 2">
            <a:extLst>
              <a:ext uri="{FF2B5EF4-FFF2-40B4-BE49-F238E27FC236}">
                <a16:creationId xmlns:a16="http://schemas.microsoft.com/office/drawing/2014/main" id="{8F2A1870-E86B-5125-7AB3-A1F5DF7E7528}"/>
              </a:ext>
            </a:extLst>
          </p:cNvPr>
          <p:cNvSpPr>
            <a:spLocks noGrp="1"/>
          </p:cNvSpPr>
          <p:nvPr>
            <p:ph sz="quarter" idx="26" hasCustomPrompt="1"/>
          </p:nvPr>
        </p:nvSpPr>
        <p:spPr>
          <a:xfrm>
            <a:off x="4953000" y="2768043"/>
            <a:ext cx="6400799" cy="3231221"/>
          </a:xfrm>
        </p:spPr>
        <p:txBody>
          <a:bodyPr lIns="0" tIns="0" rIns="0" bIns="0"/>
          <a:lstStyle>
            <a:lvl1pPr marL="0" indent="0">
              <a:buNone/>
              <a:defRPr sz="1800"/>
            </a:lvl1pPr>
            <a:lvl2pPr marL="411480">
              <a:defRPr sz="1600"/>
            </a:lvl2pPr>
            <a:lvl3pPr marL="685800">
              <a:defRPr sz="1400"/>
            </a:lvl3pPr>
            <a:lvl4pPr marL="1051560">
              <a:defRPr sz="1200"/>
            </a:lvl4pPr>
            <a:lvl5pPr marL="1417320">
              <a:defRPr sz="10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F1FE2A1C-A3CC-9D8B-DE44-FDE1132F7FC5}"/>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a:t>PRESENTATION TITLE</a:t>
            </a:r>
          </a:p>
        </p:txBody>
      </p:sp>
      <p:sp>
        <p:nvSpPr>
          <p:cNvPr id="11" name="Slide Number Placeholder 5">
            <a:extLst>
              <a:ext uri="{FF2B5EF4-FFF2-40B4-BE49-F238E27FC236}">
                <a16:creationId xmlns:a16="http://schemas.microsoft.com/office/drawing/2014/main" id="{23C454DD-C924-8468-6944-AF53508CD86B}"/>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955829854"/>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ntent 1">
    <p:bg>
      <p:bgPr>
        <a:solidFill>
          <a:schemeClr val="accent3"/>
        </a:solidFill>
        <a:effectLst/>
      </p:bgPr>
    </p:bg>
    <p:spTree>
      <p:nvGrpSpPr>
        <p:cNvPr id="1" name=""/>
        <p:cNvGrpSpPr/>
        <p:nvPr/>
      </p:nvGrpSpPr>
      <p:grpSpPr>
        <a:xfrm>
          <a:off x="0" y="0"/>
          <a:ext cx="0" cy="0"/>
          <a:chOff x="0" y="0"/>
          <a:chExt cx="0" cy="0"/>
        </a:xfrm>
      </p:grpSpPr>
      <p:pic>
        <p:nvPicPr>
          <p:cNvPr id="4" name="Object 1">
            <a:extLst>
              <a:ext uri="{FF2B5EF4-FFF2-40B4-BE49-F238E27FC236}">
                <a16:creationId xmlns:a16="http://schemas.microsoft.com/office/drawing/2014/main" id="{83F8143D-16B1-4CE2-1910-9E507492215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1084203" y="4586286"/>
            <a:ext cx="1574573" cy="2271713"/>
          </a:xfrm>
          <a:prstGeom prst="rect">
            <a:avLst/>
          </a:prstGeom>
        </p:spPr>
      </p:pic>
      <p:sp>
        <p:nvSpPr>
          <p:cNvPr id="10" name="Oval 9">
            <a:extLst>
              <a:ext uri="{FF2B5EF4-FFF2-40B4-BE49-F238E27FC236}">
                <a16:creationId xmlns:a16="http://schemas.microsoft.com/office/drawing/2014/main" id="{F6BE63D1-6CC6-AD50-D587-0514090FB382}"/>
              </a:ext>
              <a:ext uri="{C183D7F6-B498-43B3-948B-1728B52AA6E4}">
                <adec:decorative xmlns:adec="http://schemas.microsoft.com/office/drawing/2017/decorative" val="1"/>
              </a:ext>
            </a:extLst>
          </p:cNvPr>
          <p:cNvSpPr/>
          <p:nvPr userDrawn="1"/>
        </p:nvSpPr>
        <p:spPr>
          <a:xfrm rot="10800000">
            <a:off x="813816" y="2184400"/>
            <a:ext cx="2115351" cy="21153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3" name="Title 1">
            <a:extLst>
              <a:ext uri="{FF2B5EF4-FFF2-40B4-BE49-F238E27FC236}">
                <a16:creationId xmlns:a16="http://schemas.microsoft.com/office/drawing/2014/main" id="{D1A089D1-3F91-4EA1-F598-0EDD4632E42D}"/>
              </a:ext>
            </a:extLst>
          </p:cNvPr>
          <p:cNvSpPr>
            <a:spLocks noGrp="1"/>
          </p:cNvSpPr>
          <p:nvPr>
            <p:ph type="title" hasCustomPrompt="1"/>
          </p:nvPr>
        </p:nvSpPr>
        <p:spPr>
          <a:xfrm>
            <a:off x="813816" y="605155"/>
            <a:ext cx="10571734" cy="1160145"/>
          </a:xfrm>
        </p:spPr>
        <p:txBody>
          <a:bodyPr lIns="0" tIns="0" rIns="0" bIns="0">
            <a:noAutofit/>
          </a:bodyPr>
          <a:lstStyle/>
          <a:p>
            <a:r>
              <a:rPr lang="en-US"/>
              <a:t>Click to add title</a:t>
            </a:r>
          </a:p>
        </p:txBody>
      </p:sp>
      <p:sp>
        <p:nvSpPr>
          <p:cNvPr id="5" name="Content Placeholder 2">
            <a:extLst>
              <a:ext uri="{FF2B5EF4-FFF2-40B4-BE49-F238E27FC236}">
                <a16:creationId xmlns:a16="http://schemas.microsoft.com/office/drawing/2014/main" id="{82DE6614-889D-2DB5-4C2F-DCBD22BA3B22}"/>
              </a:ext>
            </a:extLst>
          </p:cNvPr>
          <p:cNvSpPr>
            <a:spLocks noGrp="1"/>
          </p:cNvSpPr>
          <p:nvPr>
            <p:ph sz="quarter" idx="27" hasCustomPrompt="1"/>
          </p:nvPr>
        </p:nvSpPr>
        <p:spPr>
          <a:xfrm>
            <a:off x="3835400" y="2185127"/>
            <a:ext cx="2736849" cy="4067717"/>
          </a:xfrm>
        </p:spPr>
        <p:txBody>
          <a:bodyPr lIns="0" tIns="0" rIns="0" bIns="0"/>
          <a:lstStyle>
            <a:lvl1pPr marL="342900" indent="-342900">
              <a:buFont typeface="+mj-lt"/>
              <a:buAutoNum type="arabicPeriod"/>
              <a:defRPr sz="1800"/>
            </a:lvl1pPr>
            <a:lvl2pPr marL="525780" indent="-342900">
              <a:buFont typeface="+mj-lt"/>
              <a:buAutoNum type="alphaLcPeriod"/>
              <a:defRPr sz="1800"/>
            </a:lvl2pPr>
            <a:lvl3pPr marL="800100" indent="-342900">
              <a:buFont typeface="+mj-lt"/>
              <a:buAutoNum type="arabicParenR"/>
              <a:defRPr sz="1800"/>
            </a:lvl3pPr>
            <a:lvl4pPr marL="1051560" indent="-228600">
              <a:buFont typeface="+mj-lt"/>
              <a:buAutoNum type="alphaLcParenR"/>
              <a:defRPr sz="1800"/>
            </a:lvl4pPr>
            <a:lvl5pPr marL="1417320" indent="-228600">
              <a:buFont typeface="+mj-lt"/>
              <a:buAutoNum type="romanLcPeriod"/>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B7B2B871-B646-8E1E-CD57-2224B2D4E590}"/>
              </a:ext>
            </a:extLst>
          </p:cNvPr>
          <p:cNvSpPr>
            <a:spLocks noGrp="1"/>
          </p:cNvSpPr>
          <p:nvPr>
            <p:ph sz="quarter" idx="28" hasCustomPrompt="1"/>
          </p:nvPr>
        </p:nvSpPr>
        <p:spPr>
          <a:xfrm>
            <a:off x="7221564" y="2184400"/>
            <a:ext cx="4156619" cy="4046290"/>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84446442"/>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 Sub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11185" y="621972"/>
            <a:ext cx="6400800" cy="3051393"/>
          </a:xfrm>
        </p:spPr>
        <p:txBody>
          <a:bodyPr lIns="0" tIns="0" rIns="0" bIns="0" anchor="b">
            <a:noAutofit/>
          </a:bodyPr>
          <a:lstStyle>
            <a:lvl1pPr>
              <a:defRPr sz="5400" baseline="0"/>
            </a:lvl1pPr>
          </a:lstStyle>
          <a:p>
            <a:r>
              <a:rPr lang="en-US"/>
              <a:t>Click to add title</a:t>
            </a:r>
          </a:p>
        </p:txBody>
      </p:sp>
      <p:sp>
        <p:nvSpPr>
          <p:cNvPr id="14" name="Text Placeholder 15">
            <a:extLst>
              <a:ext uri="{FF2B5EF4-FFF2-40B4-BE49-F238E27FC236}">
                <a16:creationId xmlns:a16="http://schemas.microsoft.com/office/drawing/2014/main" id="{E0CDAE70-42DC-AB0D-6734-B9944B7993D9}"/>
              </a:ext>
            </a:extLst>
          </p:cNvPr>
          <p:cNvSpPr>
            <a:spLocks noGrp="1"/>
          </p:cNvSpPr>
          <p:nvPr>
            <p:ph type="body" sz="quarter" idx="13" hasCustomPrompt="1"/>
          </p:nvPr>
        </p:nvSpPr>
        <p:spPr>
          <a:xfrm>
            <a:off x="811185" y="3965028"/>
            <a:ext cx="6400799" cy="1966747"/>
          </a:xfrm>
        </p:spPr>
        <p:txBody>
          <a:bodyPr vert="horz" lIns="0" tIns="0" rIns="0" bIns="0" rtlCol="0">
            <a:noAutofit/>
          </a:bodyPr>
          <a:lstStyle>
            <a:lvl1pPr marL="0" indent="0">
              <a:buNone/>
              <a:defRPr lang="en-US" sz="2400" b="1" i="0" dirty="0">
                <a:solidFill>
                  <a:schemeClr val="accent4"/>
                </a:solidFill>
                <a:latin typeface="+mj-lt"/>
                <a:cs typeface="Arial Black" panose="020B0604020202020204" pitchFamily="34" charset="0"/>
              </a:defRPr>
            </a:lvl1pPr>
          </a:lstStyle>
          <a:p>
            <a:pPr marL="228600" lvl="0" indent="-228600"/>
            <a:r>
              <a:rPr lang="en-US"/>
              <a:t>Click to add subtitle</a:t>
            </a:r>
          </a:p>
        </p:txBody>
      </p:sp>
      <p:pic>
        <p:nvPicPr>
          <p:cNvPr id="10" name="Graphic 9">
            <a:extLst>
              <a:ext uri="{FF2B5EF4-FFF2-40B4-BE49-F238E27FC236}">
                <a16:creationId xmlns:a16="http://schemas.microsoft.com/office/drawing/2014/main" id="{B3606A3B-5B75-C830-0580-02B3AF648B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6698" r="40000"/>
          <a:stretch>
            <a:fillRect/>
          </a:stretch>
        </p:blipFill>
        <p:spPr>
          <a:xfrm>
            <a:off x="8077200" y="0"/>
            <a:ext cx="4114800" cy="5712824"/>
          </a:xfrm>
          <a:custGeom>
            <a:avLst/>
            <a:gdLst>
              <a:gd name="connsiteX0" fmla="*/ 0 w 4114800"/>
              <a:gd name="connsiteY0" fmla="*/ 0 h 5712824"/>
              <a:gd name="connsiteX1" fmla="*/ 4114800 w 4114800"/>
              <a:gd name="connsiteY1" fmla="*/ 0 h 5712824"/>
              <a:gd name="connsiteX2" fmla="*/ 4114800 w 4114800"/>
              <a:gd name="connsiteY2" fmla="*/ 5712824 h 5712824"/>
              <a:gd name="connsiteX3" fmla="*/ 0 w 4114800"/>
              <a:gd name="connsiteY3" fmla="*/ 5712824 h 5712824"/>
            </a:gdLst>
            <a:ahLst/>
            <a:cxnLst>
              <a:cxn ang="0">
                <a:pos x="connsiteX0" y="connsiteY0"/>
              </a:cxn>
              <a:cxn ang="0">
                <a:pos x="connsiteX1" y="connsiteY1"/>
              </a:cxn>
              <a:cxn ang="0">
                <a:pos x="connsiteX2" y="connsiteY2"/>
              </a:cxn>
              <a:cxn ang="0">
                <a:pos x="connsiteX3" y="connsiteY3"/>
              </a:cxn>
            </a:cxnLst>
            <a:rect l="l" t="t" r="r" b="b"/>
            <a:pathLst>
              <a:path w="4114800" h="5712824">
                <a:moveTo>
                  <a:pt x="0" y="0"/>
                </a:moveTo>
                <a:lnTo>
                  <a:pt x="4114800" y="0"/>
                </a:lnTo>
                <a:lnTo>
                  <a:pt x="4114800" y="5712824"/>
                </a:lnTo>
                <a:lnTo>
                  <a:pt x="0" y="5712824"/>
                </a:lnTo>
                <a:close/>
              </a:path>
            </a:pathLst>
          </a:custGeom>
        </p:spPr>
      </p:pic>
      <p:sp>
        <p:nvSpPr>
          <p:cNvPr id="12" name="Oval 11">
            <a:extLst>
              <a:ext uri="{FF2B5EF4-FFF2-40B4-BE49-F238E27FC236}">
                <a16:creationId xmlns:a16="http://schemas.microsoft.com/office/drawing/2014/main" id="{45B92DB2-64DD-608F-360F-52958A93EB5B}"/>
              </a:ext>
              <a:ext uri="{C183D7F6-B498-43B3-948B-1728B52AA6E4}">
                <adec:decorative xmlns:adec="http://schemas.microsoft.com/office/drawing/2017/decorative" val="1"/>
              </a:ext>
            </a:extLst>
          </p:cNvPr>
          <p:cNvSpPr/>
          <p:nvPr userDrawn="1"/>
        </p:nvSpPr>
        <p:spPr>
          <a:xfrm>
            <a:off x="7445683" y="944192"/>
            <a:ext cx="1291008" cy="129100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Picture Placeholder 2">
            <a:extLst>
              <a:ext uri="{FF2B5EF4-FFF2-40B4-BE49-F238E27FC236}">
                <a16:creationId xmlns:a16="http://schemas.microsoft.com/office/drawing/2014/main" id="{6038EDAF-6CF8-D96E-EB91-CAFEBE0CA195}"/>
              </a:ext>
            </a:extLst>
          </p:cNvPr>
          <p:cNvSpPr>
            <a:spLocks noGrp="1"/>
          </p:cNvSpPr>
          <p:nvPr>
            <p:ph type="pic" sz="quarter" idx="15"/>
          </p:nvPr>
        </p:nvSpPr>
        <p:spPr>
          <a:xfrm>
            <a:off x="8091187" y="247518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solidFill>
            <a:schemeClr val="accent3"/>
          </a:solidFill>
          <a:ln w="57150">
            <a:noFill/>
          </a:ln>
        </p:spPr>
        <p:txBody>
          <a:bodyPr wrap="square" tIns="1188720">
            <a:noAutofit/>
          </a:bodyPr>
          <a:lstStyle>
            <a:lvl1pPr marL="0" indent="0" algn="ctr">
              <a:buNone/>
              <a:defRPr sz="1600"/>
            </a:lvl1pPr>
          </a:lstStyle>
          <a:p>
            <a:r>
              <a:rPr lang="en-US"/>
              <a:t>Click icon to add picture</a:t>
            </a:r>
          </a:p>
        </p:txBody>
      </p:sp>
      <p:sp>
        <p:nvSpPr>
          <p:cNvPr id="6" name="Footer Placeholder 4">
            <a:extLst>
              <a:ext uri="{FF2B5EF4-FFF2-40B4-BE49-F238E27FC236}">
                <a16:creationId xmlns:a16="http://schemas.microsoft.com/office/drawing/2014/main" id="{BE148B4D-CB0B-8B95-BA58-B33DE05305B9}"/>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a:t>PRESENTATION TITLE</a:t>
            </a:r>
          </a:p>
        </p:txBody>
      </p:sp>
      <p:sp>
        <p:nvSpPr>
          <p:cNvPr id="9" name="Slide Number Placeholder 5">
            <a:extLst>
              <a:ext uri="{FF2B5EF4-FFF2-40B4-BE49-F238E27FC236}">
                <a16:creationId xmlns:a16="http://schemas.microsoft.com/office/drawing/2014/main" id="{9B895145-43B3-C337-08C1-C009F83D87F4}"/>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4276216329"/>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Content 3">
    <p:bg>
      <p:bgPr>
        <a:solidFill>
          <a:schemeClr val="accent3"/>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22F8239-92F5-595B-5DD3-ACBA1C19E6A1}"/>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82969"/>
          <a:stretch/>
        </p:blipFill>
        <p:spPr>
          <a:xfrm>
            <a:off x="3459002" y="5609995"/>
            <a:ext cx="7328137" cy="1248005"/>
          </a:xfrm>
          <a:custGeom>
            <a:avLst/>
            <a:gdLst>
              <a:gd name="connsiteX0" fmla="*/ 0 w 7328137"/>
              <a:gd name="connsiteY0" fmla="*/ 0 h 1912980"/>
              <a:gd name="connsiteX1" fmla="*/ 7328137 w 7328137"/>
              <a:gd name="connsiteY1" fmla="*/ 0 h 1912980"/>
              <a:gd name="connsiteX2" fmla="*/ 7328137 w 7328137"/>
              <a:gd name="connsiteY2" fmla="*/ 1912980 h 1912980"/>
              <a:gd name="connsiteX3" fmla="*/ 0 w 7328137"/>
              <a:gd name="connsiteY3" fmla="*/ 1912980 h 1912980"/>
            </a:gdLst>
            <a:ahLst/>
            <a:cxnLst>
              <a:cxn ang="0">
                <a:pos x="connsiteX0" y="connsiteY0"/>
              </a:cxn>
              <a:cxn ang="0">
                <a:pos x="connsiteX1" y="connsiteY1"/>
              </a:cxn>
              <a:cxn ang="0">
                <a:pos x="connsiteX2" y="connsiteY2"/>
              </a:cxn>
              <a:cxn ang="0">
                <a:pos x="connsiteX3" y="connsiteY3"/>
              </a:cxn>
            </a:cxnLst>
            <a:rect l="l" t="t" r="r" b="b"/>
            <a:pathLst>
              <a:path w="7328137" h="1912980">
                <a:moveTo>
                  <a:pt x="0" y="0"/>
                </a:moveTo>
                <a:lnTo>
                  <a:pt x="7328137" y="0"/>
                </a:lnTo>
                <a:lnTo>
                  <a:pt x="7328137" y="1912980"/>
                </a:lnTo>
                <a:lnTo>
                  <a:pt x="0" y="1912980"/>
                </a:lnTo>
                <a:close/>
              </a:path>
            </a:pathLst>
          </a:custGeom>
        </p:spPr>
      </p:pic>
      <p:grpSp>
        <p:nvGrpSpPr>
          <p:cNvPr id="10" name="Group 9">
            <a:extLst>
              <a:ext uri="{FF2B5EF4-FFF2-40B4-BE49-F238E27FC236}">
                <a16:creationId xmlns:a16="http://schemas.microsoft.com/office/drawing/2014/main" id="{DF9E987C-6F3E-FB11-D796-2D5F9075A7FF}"/>
              </a:ext>
              <a:ext uri="{C183D7F6-B498-43B3-948B-1728B52AA6E4}">
                <adec:decorative xmlns:adec="http://schemas.microsoft.com/office/drawing/2017/decorative" val="1"/>
              </a:ext>
            </a:extLst>
          </p:cNvPr>
          <p:cNvGrpSpPr/>
          <p:nvPr userDrawn="1"/>
        </p:nvGrpSpPr>
        <p:grpSpPr>
          <a:xfrm rot="10800000">
            <a:off x="9829617" y="0"/>
            <a:ext cx="2133966" cy="2133966"/>
            <a:chOff x="9654699" y="2229295"/>
            <a:chExt cx="2133966" cy="2133966"/>
          </a:xfrm>
        </p:grpSpPr>
        <p:sp>
          <p:nvSpPr>
            <p:cNvPr id="11" name="Freeform 10">
              <a:extLst>
                <a:ext uri="{FF2B5EF4-FFF2-40B4-BE49-F238E27FC236}">
                  <a16:creationId xmlns:a16="http://schemas.microsoft.com/office/drawing/2014/main" id="{53342B09-3192-492F-3F5F-19163C83F9EE}"/>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062E2B15-36A9-C2C7-6306-EEA512B646D0}"/>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1" name="Title 1">
            <a:extLst>
              <a:ext uri="{FF2B5EF4-FFF2-40B4-BE49-F238E27FC236}">
                <a16:creationId xmlns:a16="http://schemas.microsoft.com/office/drawing/2014/main" id="{52DD956C-BC83-8F97-6FF5-5A11028FEFEA}"/>
              </a:ext>
            </a:extLst>
          </p:cNvPr>
          <p:cNvSpPr>
            <a:spLocks noGrp="1"/>
          </p:cNvSpPr>
          <p:nvPr>
            <p:ph type="title" hasCustomPrompt="1"/>
          </p:nvPr>
        </p:nvSpPr>
        <p:spPr>
          <a:xfrm>
            <a:off x="813816" y="621792"/>
            <a:ext cx="8180412" cy="1828800"/>
          </a:xfrm>
        </p:spPr>
        <p:txBody>
          <a:bodyPr lIns="0" tIns="0" rIns="0" bIns="0">
            <a:noAutofit/>
          </a:bodyPr>
          <a:lstStyle/>
          <a:p>
            <a:r>
              <a:rPr lang="en-US"/>
              <a:t>Click to add title</a:t>
            </a:r>
          </a:p>
        </p:txBody>
      </p:sp>
      <p:sp>
        <p:nvSpPr>
          <p:cNvPr id="2" name="Content Placeholder 2">
            <a:extLst>
              <a:ext uri="{FF2B5EF4-FFF2-40B4-BE49-F238E27FC236}">
                <a16:creationId xmlns:a16="http://schemas.microsoft.com/office/drawing/2014/main" id="{5A612ED1-3CD3-8532-2C92-777F6D005F10}"/>
              </a:ext>
            </a:extLst>
          </p:cNvPr>
          <p:cNvSpPr>
            <a:spLocks noGrp="1"/>
          </p:cNvSpPr>
          <p:nvPr>
            <p:ph sz="quarter" idx="26" hasCustomPrompt="1"/>
          </p:nvPr>
        </p:nvSpPr>
        <p:spPr>
          <a:xfrm>
            <a:off x="8138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56A4BCE7-3651-7CA3-1353-9B2526D267AF}"/>
              </a:ext>
            </a:extLst>
          </p:cNvPr>
          <p:cNvSpPr>
            <a:spLocks noGrp="1"/>
          </p:cNvSpPr>
          <p:nvPr>
            <p:ph sz="quarter" idx="27" hasCustomPrompt="1"/>
          </p:nvPr>
        </p:nvSpPr>
        <p:spPr>
          <a:xfrm>
            <a:off x="64217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989067367"/>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 Picture ">
    <p:bg>
      <p:bgPr>
        <a:solidFill>
          <a:schemeClr val="accent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C74DBB-978B-8EA5-44E6-3AF3F58B700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028" b="78285"/>
          <a:stretch/>
        </p:blipFill>
        <p:spPr>
          <a:xfrm>
            <a:off x="0" y="5368807"/>
            <a:ext cx="3769950" cy="1489194"/>
          </a:xfrm>
          <a:custGeom>
            <a:avLst/>
            <a:gdLst>
              <a:gd name="connsiteX0" fmla="*/ 0 w 3769950"/>
              <a:gd name="connsiteY0" fmla="*/ 0 h 2245753"/>
              <a:gd name="connsiteX1" fmla="*/ 3769950 w 3769950"/>
              <a:gd name="connsiteY1" fmla="*/ 0 h 2245753"/>
              <a:gd name="connsiteX2" fmla="*/ 3769950 w 3769950"/>
              <a:gd name="connsiteY2" fmla="*/ 2245753 h 2245753"/>
              <a:gd name="connsiteX3" fmla="*/ 0 w 3769950"/>
              <a:gd name="connsiteY3" fmla="*/ 2245753 h 2245753"/>
            </a:gdLst>
            <a:ahLst/>
            <a:cxnLst>
              <a:cxn ang="0">
                <a:pos x="connsiteX0" y="connsiteY0"/>
              </a:cxn>
              <a:cxn ang="0">
                <a:pos x="connsiteX1" y="connsiteY1"/>
              </a:cxn>
              <a:cxn ang="0">
                <a:pos x="connsiteX2" y="connsiteY2"/>
              </a:cxn>
              <a:cxn ang="0">
                <a:pos x="connsiteX3" y="connsiteY3"/>
              </a:cxn>
            </a:cxnLst>
            <a:rect l="l" t="t" r="r" b="b"/>
            <a:pathLst>
              <a:path w="3769950" h="2245753">
                <a:moveTo>
                  <a:pt x="0" y="0"/>
                </a:moveTo>
                <a:lnTo>
                  <a:pt x="3769950" y="0"/>
                </a:lnTo>
                <a:lnTo>
                  <a:pt x="3769950" y="2245753"/>
                </a:lnTo>
                <a:lnTo>
                  <a:pt x="0" y="2245753"/>
                </a:lnTo>
                <a:close/>
              </a:path>
            </a:pathLst>
          </a:custGeom>
        </p:spPr>
      </p:pic>
      <p:pic>
        <p:nvPicPr>
          <p:cNvPr id="4" name="Graphic 3">
            <a:extLst>
              <a:ext uri="{FF2B5EF4-FFF2-40B4-BE49-F238E27FC236}">
                <a16:creationId xmlns:a16="http://schemas.microsoft.com/office/drawing/2014/main" id="{F7D965D3-2ED5-0347-F848-6C2A1D36AEB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5513" b="14154"/>
          <a:stretch>
            <a:fillRect/>
          </a:stretch>
        </p:blipFill>
        <p:spPr>
          <a:xfrm>
            <a:off x="9141088" y="970666"/>
            <a:ext cx="3050912" cy="5887335"/>
          </a:xfrm>
          <a:custGeom>
            <a:avLst/>
            <a:gdLst>
              <a:gd name="connsiteX0" fmla="*/ 0 w 3050912"/>
              <a:gd name="connsiteY0" fmla="*/ 0 h 5887335"/>
              <a:gd name="connsiteX1" fmla="*/ 3050912 w 3050912"/>
              <a:gd name="connsiteY1" fmla="*/ 0 h 5887335"/>
              <a:gd name="connsiteX2" fmla="*/ 3050912 w 3050912"/>
              <a:gd name="connsiteY2" fmla="*/ 5887335 h 5887335"/>
              <a:gd name="connsiteX3" fmla="*/ 0 w 3050912"/>
              <a:gd name="connsiteY3" fmla="*/ 5887335 h 5887335"/>
            </a:gdLst>
            <a:ahLst/>
            <a:cxnLst>
              <a:cxn ang="0">
                <a:pos x="connsiteX0" y="connsiteY0"/>
              </a:cxn>
              <a:cxn ang="0">
                <a:pos x="connsiteX1" y="connsiteY1"/>
              </a:cxn>
              <a:cxn ang="0">
                <a:pos x="connsiteX2" y="connsiteY2"/>
              </a:cxn>
              <a:cxn ang="0">
                <a:pos x="connsiteX3" y="connsiteY3"/>
              </a:cxn>
            </a:cxnLst>
            <a:rect l="l" t="t" r="r" b="b"/>
            <a:pathLst>
              <a:path w="3050912" h="5887335">
                <a:moveTo>
                  <a:pt x="0" y="0"/>
                </a:moveTo>
                <a:lnTo>
                  <a:pt x="3050912" y="0"/>
                </a:lnTo>
                <a:lnTo>
                  <a:pt x="3050912" y="5887335"/>
                </a:lnTo>
                <a:lnTo>
                  <a:pt x="0" y="5887335"/>
                </a:lnTo>
                <a:close/>
              </a:path>
            </a:pathLst>
          </a:custGeom>
        </p:spPr>
      </p:pic>
      <p:sp>
        <p:nvSpPr>
          <p:cNvPr id="20" name="Title 1">
            <a:extLst>
              <a:ext uri="{FF2B5EF4-FFF2-40B4-BE49-F238E27FC236}">
                <a16:creationId xmlns:a16="http://schemas.microsoft.com/office/drawing/2014/main" id="{1CBEC63C-AA69-807D-2A93-BC45B1BDF641}"/>
              </a:ext>
            </a:extLst>
          </p:cNvPr>
          <p:cNvSpPr>
            <a:spLocks noGrp="1"/>
          </p:cNvSpPr>
          <p:nvPr>
            <p:ph type="title" hasCustomPrompt="1"/>
          </p:nvPr>
        </p:nvSpPr>
        <p:spPr>
          <a:xfrm>
            <a:off x="811184" y="621973"/>
            <a:ext cx="6275416" cy="1828800"/>
          </a:xfrm>
        </p:spPr>
        <p:txBody>
          <a:bodyPr lIns="0" tIns="0" rIns="0" bIns="0">
            <a:noAutofit/>
          </a:bodyPr>
          <a:lstStyle/>
          <a:p>
            <a:r>
              <a:rPr lang="en-US"/>
              <a:t>Click to add title</a:t>
            </a:r>
          </a:p>
        </p:txBody>
      </p:sp>
      <p:sp>
        <p:nvSpPr>
          <p:cNvPr id="5" name="Oval 4">
            <a:extLst>
              <a:ext uri="{FF2B5EF4-FFF2-40B4-BE49-F238E27FC236}">
                <a16:creationId xmlns:a16="http://schemas.microsoft.com/office/drawing/2014/main" id="{CFE945C7-CAAC-C9B4-0B56-EC62E53C8DB6}"/>
              </a:ext>
              <a:ext uri="{C183D7F6-B498-43B3-948B-1728B52AA6E4}">
                <adec:decorative xmlns:adec="http://schemas.microsoft.com/office/drawing/2017/decorative" val="1"/>
              </a:ext>
            </a:extLst>
          </p:cNvPr>
          <p:cNvSpPr/>
          <p:nvPr userDrawn="1"/>
        </p:nvSpPr>
        <p:spPr>
          <a:xfrm>
            <a:off x="8282467" y="5439854"/>
            <a:ext cx="1096391" cy="109639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4">
            <a:extLst>
              <a:ext uri="{FF2B5EF4-FFF2-40B4-BE49-F238E27FC236}">
                <a16:creationId xmlns:a16="http://schemas.microsoft.com/office/drawing/2014/main" id="{E58C5299-758C-70DA-D929-E0BC719E9A78}"/>
              </a:ext>
              <a:ext uri="{C183D7F6-B498-43B3-948B-1728B52AA6E4}">
                <adec:decorative xmlns:adec="http://schemas.microsoft.com/office/drawing/2017/decorative" val="1"/>
              </a:ext>
            </a:extLst>
          </p:cNvPr>
          <p:cNvSpPr/>
          <p:nvPr userDrawn="1"/>
        </p:nvSpPr>
        <p:spPr>
          <a:xfrm>
            <a:off x="9616629" y="3758740"/>
            <a:ext cx="2130921" cy="2130921"/>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Content Placeholder 5">
            <a:extLst>
              <a:ext uri="{FF2B5EF4-FFF2-40B4-BE49-F238E27FC236}">
                <a16:creationId xmlns:a16="http://schemas.microsoft.com/office/drawing/2014/main" id="{F7A4C6AC-F9E8-412E-2D6B-9FDD07ADDE72}"/>
              </a:ext>
            </a:extLst>
          </p:cNvPr>
          <p:cNvSpPr>
            <a:spLocks noGrp="1"/>
          </p:cNvSpPr>
          <p:nvPr>
            <p:ph sz="quarter" idx="18" hasCustomPrompt="1"/>
          </p:nvPr>
        </p:nvSpPr>
        <p:spPr>
          <a:xfrm>
            <a:off x="810330" y="2771566"/>
            <a:ext cx="6275387" cy="3271324"/>
          </a:xfrm>
        </p:spPr>
        <p:txBody>
          <a:bodyPr lIns="0"/>
          <a:lstStyle>
            <a:lvl1pPr marL="0" indent="0">
              <a:buNone/>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2" name="Picture Placeholder 31">
            <a:extLst>
              <a:ext uri="{FF2B5EF4-FFF2-40B4-BE49-F238E27FC236}">
                <a16:creationId xmlns:a16="http://schemas.microsoft.com/office/drawing/2014/main" id="{C0463C33-FF99-2443-BE5D-682AC8CB8B70}"/>
              </a:ext>
            </a:extLst>
          </p:cNvPr>
          <p:cNvSpPr>
            <a:spLocks noGrp="1"/>
          </p:cNvSpPr>
          <p:nvPr>
            <p:ph type="pic" sz="quarter" idx="17"/>
          </p:nvPr>
        </p:nvSpPr>
        <p:spPr>
          <a:xfrm>
            <a:off x="7709054" y="459137"/>
            <a:ext cx="4126800" cy="4126800"/>
          </a:xfrm>
          <a:custGeom>
            <a:avLst/>
            <a:gdLst>
              <a:gd name="connsiteX0" fmla="*/ 2063400 w 4126800"/>
              <a:gd name="connsiteY0" fmla="*/ 0 h 4126800"/>
              <a:gd name="connsiteX1" fmla="*/ 4126800 w 4126800"/>
              <a:gd name="connsiteY1" fmla="*/ 2063400 h 4126800"/>
              <a:gd name="connsiteX2" fmla="*/ 2063400 w 4126800"/>
              <a:gd name="connsiteY2" fmla="*/ 4126800 h 4126800"/>
              <a:gd name="connsiteX3" fmla="*/ 0 w 4126800"/>
              <a:gd name="connsiteY3" fmla="*/ 2063400 h 4126800"/>
              <a:gd name="connsiteX4" fmla="*/ 2063400 w 4126800"/>
              <a:gd name="connsiteY4" fmla="*/ 0 h 412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800" h="4126800">
                <a:moveTo>
                  <a:pt x="2063400" y="0"/>
                </a:moveTo>
                <a:cubicBezTo>
                  <a:pt x="3202984" y="0"/>
                  <a:pt x="4126800" y="923816"/>
                  <a:pt x="4126800" y="2063400"/>
                </a:cubicBezTo>
                <a:cubicBezTo>
                  <a:pt x="4126800" y="3202984"/>
                  <a:pt x="3202984" y="4126800"/>
                  <a:pt x="2063400" y="4126800"/>
                </a:cubicBezTo>
                <a:cubicBezTo>
                  <a:pt x="923816" y="4126800"/>
                  <a:pt x="0" y="3202984"/>
                  <a:pt x="0" y="2063400"/>
                </a:cubicBezTo>
                <a:cubicBezTo>
                  <a:pt x="0" y="923816"/>
                  <a:pt x="923816" y="0"/>
                  <a:pt x="2063400" y="0"/>
                </a:cubicBezTo>
                <a:close/>
              </a:path>
            </a:pathLst>
          </a:custGeom>
        </p:spPr>
        <p:txBody>
          <a:bodyPr wrap="square" tIns="731520">
            <a:noAutofit/>
          </a:bodyPr>
          <a:lstStyle>
            <a:lvl1pPr marL="0" indent="0" algn="ctr">
              <a:buNone/>
              <a:defRPr sz="1600"/>
            </a:lvl1pPr>
          </a:lstStyle>
          <a:p>
            <a:r>
              <a:rPr lang="en-US"/>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753719608"/>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3">
    <p:bg>
      <p:bgPr>
        <a:solidFill>
          <a:schemeClr val="accent3"/>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8AC6985-AA41-BCAE-CEDF-E736D973B5FF}"/>
              </a:ext>
            </a:extLst>
          </p:cNvPr>
          <p:cNvSpPr>
            <a:spLocks noGrp="1"/>
          </p:cNvSpPr>
          <p:nvPr>
            <p:ph type="ctrTitle"/>
          </p:nvPr>
        </p:nvSpPr>
        <p:spPr>
          <a:xfrm>
            <a:off x="811184" y="612647"/>
            <a:ext cx="10002589" cy="3657600"/>
          </a:xfrm>
        </p:spPr>
        <p:txBody>
          <a:bodyPr lIns="0" tIns="0" rIns="0" bIns="0" anchor="b">
            <a:noAutofit/>
          </a:bodyPr>
          <a:lstStyle>
            <a:lvl1pPr marL="0" algn="l">
              <a:lnSpc>
                <a:spcPct val="90000"/>
              </a:lnSpc>
              <a:spcBef>
                <a:spcPts val="0"/>
              </a:spcBef>
              <a:spcAft>
                <a:spcPts val="0"/>
              </a:spcAft>
              <a:defRPr sz="7000"/>
            </a:lvl1pPr>
          </a:lstStyle>
          <a:p>
            <a:r>
              <a:rPr lang="en-US"/>
              <a:t>Click to edit Master title style</a:t>
            </a:r>
          </a:p>
        </p:txBody>
      </p:sp>
      <p:sp>
        <p:nvSpPr>
          <p:cNvPr id="19" name="Subtitle 2">
            <a:extLst>
              <a:ext uri="{FF2B5EF4-FFF2-40B4-BE49-F238E27FC236}">
                <a16:creationId xmlns:a16="http://schemas.microsoft.com/office/drawing/2014/main" id="{A7B85660-94E4-85D1-95CA-415513A0355F}"/>
              </a:ext>
            </a:extLst>
          </p:cNvPr>
          <p:cNvSpPr>
            <a:spLocks noGrp="1"/>
          </p:cNvSpPr>
          <p:nvPr>
            <p:ph type="subTitle" idx="1" hasCustomPrompt="1"/>
          </p:nvPr>
        </p:nvSpPr>
        <p:spPr>
          <a:xfrm>
            <a:off x="811185" y="4724033"/>
            <a:ext cx="7000972" cy="1709423"/>
          </a:xfrm>
        </p:spPr>
        <p:txBody>
          <a:bodyPr lIns="0" tIns="0" rIns="0" bIns="0">
            <a:noAutofit/>
          </a:bodyPr>
          <a:lstStyle>
            <a:lvl1pPr marL="0" indent="0" algn="l">
              <a:buNone/>
              <a:defRPr sz="2400" b="1" i="0">
                <a:solidFill>
                  <a:schemeClr val="accent4"/>
                </a:solidFill>
                <a:latin typeface="+mj-lt"/>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grpSp>
        <p:nvGrpSpPr>
          <p:cNvPr id="2" name="Group 1">
            <a:extLst>
              <a:ext uri="{FF2B5EF4-FFF2-40B4-BE49-F238E27FC236}">
                <a16:creationId xmlns:a16="http://schemas.microsoft.com/office/drawing/2014/main" id="{1DCAF5C0-1B51-02B5-924D-230575353A0B}"/>
              </a:ext>
              <a:ext uri="{C183D7F6-B498-43B3-948B-1728B52AA6E4}">
                <adec:decorative xmlns:adec="http://schemas.microsoft.com/office/drawing/2017/decorative" val="1"/>
              </a:ext>
            </a:extLst>
          </p:cNvPr>
          <p:cNvGrpSpPr/>
          <p:nvPr userDrawn="1"/>
        </p:nvGrpSpPr>
        <p:grpSpPr>
          <a:xfrm rot="10800000">
            <a:off x="9829617" y="4724034"/>
            <a:ext cx="2133966" cy="2133966"/>
            <a:chOff x="9654699" y="2229295"/>
            <a:chExt cx="2133966" cy="2133966"/>
          </a:xfrm>
        </p:grpSpPr>
        <p:sp>
          <p:nvSpPr>
            <p:cNvPr id="3" name="Freeform 11">
              <a:extLst>
                <a:ext uri="{FF2B5EF4-FFF2-40B4-BE49-F238E27FC236}">
                  <a16:creationId xmlns:a16="http://schemas.microsoft.com/office/drawing/2014/main" id="{41AAE8D5-8E6A-7CBE-9018-DD8F3493D049}"/>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12">
              <a:extLst>
                <a:ext uri="{FF2B5EF4-FFF2-40B4-BE49-F238E27FC236}">
                  <a16:creationId xmlns:a16="http://schemas.microsoft.com/office/drawing/2014/main" id="{C694532E-B147-38A2-55EE-24483385016A}"/>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 name="Graphic 4">
            <a:extLst>
              <a:ext uri="{FF2B5EF4-FFF2-40B4-BE49-F238E27FC236}">
                <a16:creationId xmlns:a16="http://schemas.microsoft.com/office/drawing/2014/main" id="{114B3BE5-2D39-542C-00BB-A940C568E43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a:off x="7717670" y="0"/>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Tree>
    <p:extLst>
      <p:ext uri="{BB962C8B-B14F-4D97-AF65-F5344CB8AC3E}">
        <p14:creationId xmlns:p14="http://schemas.microsoft.com/office/powerpoint/2010/main" val="2798207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811185" y="629469"/>
            <a:ext cx="8961120" cy="5599062"/>
          </a:xfrm>
        </p:spPr>
        <p:txBody>
          <a:bodyPr lIns="0" tIns="0" rIns="0" bIns="0" anchor="ctr">
            <a:noAutofit/>
          </a:bodyPr>
          <a:lstStyle>
            <a:lvl1pPr marL="0" algn="l">
              <a:lnSpc>
                <a:spcPct val="80000"/>
              </a:lnSpc>
              <a:spcBef>
                <a:spcPts val="0"/>
              </a:spcBef>
              <a:spcAft>
                <a:spcPts val="0"/>
              </a:spcAft>
              <a:defRPr sz="7000"/>
            </a:lvl1pPr>
          </a:lstStyle>
          <a:p>
            <a:r>
              <a:rPr lang="en-US"/>
              <a:t>Click to add title</a:t>
            </a:r>
          </a:p>
        </p:txBody>
      </p:sp>
      <p:sp>
        <p:nvSpPr>
          <p:cNvPr id="6" name="Freeform 5">
            <a:extLst>
              <a:ext uri="{FF2B5EF4-FFF2-40B4-BE49-F238E27FC236}">
                <a16:creationId xmlns:a16="http://schemas.microsoft.com/office/drawing/2014/main" id="{CA65DB93-2357-6899-3DDD-DC79C877ADA2}"/>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Object 1">
            <a:extLst>
              <a:ext uri="{FF2B5EF4-FFF2-40B4-BE49-F238E27FC236}">
                <a16:creationId xmlns:a16="http://schemas.microsoft.com/office/drawing/2014/main" id="{056E6431-5C32-6197-AA1B-37637943138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3839583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70A7B3-6521-4DCA-87E5-044747A908C1}" type="datetimeFigureOut">
              <a:rPr lang="en-US" smtClean="0"/>
              <a:t>8/27/2025</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428599023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smtClean="0"/>
              <a:t>8/27/2025</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087777096"/>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AB134690-1557-4C89-A502-4959FE7FAD70}" type="datetimeFigureOut">
              <a:rPr lang="en-US" smtClean="0"/>
              <a:t>8/27/2025</a:t>
            </a:fld>
            <a:endParaRPr lang="en-US"/>
          </a:p>
        </p:txBody>
      </p:sp>
      <p:sp>
        <p:nvSpPr>
          <p:cNvPr id="9" name="Footer Placeholder 8"/>
          <p:cNvSpPr>
            <a:spLocks noGrp="1"/>
          </p:cNvSpPr>
          <p:nvPr>
            <p:ph type="ftr" sz="quarter" idx="11"/>
          </p:nvPr>
        </p:nvSpPr>
        <p:spPr/>
        <p:txBody>
          <a:bodyPr/>
          <a:lstStyle/>
          <a:p>
            <a:r>
              <a:rPr lang="en-US"/>
              <a:t>PRESENTATION TITLE</a:t>
            </a:r>
          </a:p>
        </p:txBody>
      </p:sp>
      <p:sp>
        <p:nvSpPr>
          <p:cNvPr id="10" name="Slide Number Placeholder 9"/>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50697656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smtClean="0"/>
              <a:t>8/27/2025</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00747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037C31-9E7A-4F99-8774-A0E530DE1A42}" type="datetimeFigureOut">
              <a:rPr lang="en-US" smtClean="0"/>
              <a:t>8/27/2025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a:p>
        </p:txBody>
      </p:sp>
      <p:sp>
        <p:nvSpPr>
          <p:cNvPr id="6" name="Freeform 5">
            <a:extLst>
              <a:ext uri="{FF2B5EF4-FFF2-40B4-BE49-F238E27FC236}">
                <a16:creationId xmlns:a16="http://schemas.microsoft.com/office/drawing/2014/main" id="{CB6F0968-3A5D-BA5A-439A-7ABCA70306E7}"/>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Object 1">
            <a:extLst>
              <a:ext uri="{FF2B5EF4-FFF2-40B4-BE49-F238E27FC236}">
                <a16:creationId xmlns:a16="http://schemas.microsoft.com/office/drawing/2014/main" id="{DB619403-37E6-4929-07B0-F062F3FB323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2718737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8/27/2025</a:t>
            </a:fld>
            <a:endParaRPr lang="en-US"/>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90726528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BE4249-C0D0-4B06-8692-E8BB871AF643}" type="datetimeFigureOut">
              <a:rPr lang="en-US" smtClean="0"/>
              <a:t>8/27/2025</a:t>
            </a:fld>
            <a:endParaRPr lang="en-US"/>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r>
              <a:rPr lang="en-US"/>
              <a:t>PRESENTATION TITLE</a:t>
            </a:r>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60521600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042B0DB6-F5C7-45FB-8CF3-31B45F9C2DAC}" type="datetimeFigureOut">
              <a:rPr lang="en-US" smtClean="0"/>
              <a:t>8/27/2025</a:t>
            </a:fld>
            <a:endParaRPr lang="en-US"/>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r>
              <a:rPr lang="en-US"/>
              <a:t>PRESENTATION TITLE</a:t>
            </a:r>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88898424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smtClean="0"/>
              <a:t>8/27/2025</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en-US"/>
              <a:t>PRESENTATION TITLE</a:t>
            </a: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174138855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03" r:id="rId16"/>
    <p:sldLayoutId id="2147483705" r:id="rId17"/>
    <p:sldLayoutId id="2147483709" r:id="rId18"/>
    <p:sldLayoutId id="2147483649" r:id="rId19"/>
  </p:sldLayoutIdLst>
  <p:hf sldNum="0"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hyperlink" Target="https://www.trentu.ca/mytrent"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www.educanada.ca/scholarships-bourses/index.aspx?lang=eng" TargetMode="External"/><Relationship Id="rId7" Type="http://schemas.openxmlformats.org/officeDocument/2006/relationships/image" Target="../media/image15.png"/><Relationship Id="rId2" Type="http://schemas.openxmlformats.org/officeDocument/2006/relationships/hyperlink" Target="https://calgaryfoundation.org/student-awards/" TargetMode="Externa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hyperlink" Target="https://yconic.com/" TargetMode="External"/><Relationship Id="rId4" Type="http://schemas.openxmlformats.org/officeDocument/2006/relationships/hyperlink" Target="https://www.scholarshipscanada.com/Scholarships/ScholarshipSearch.aspx?type=ScholarshipName&amp;s="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s://science.gc.ca/site/science/en/interagency-research-funding/policies-and-guidelines/selecting-appropriate-federal-granting-agency#Introduction"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www.nserc-crsng.gc.ca/NSERC-CRSNG/Policies-Politiques/EDI_guidance-Conseils_EDI_eng.asp" TargetMode="External"/><Relationship Id="rId2" Type="http://schemas.openxmlformats.org/officeDocument/2006/relationships/hyperlink" Target="https://www.trentu.ca/graduatestudies/sites/trentu.ca.graduatestudies/files/documents/EDI%20NSERC%20Guide_for_Applicants_EN_0.pdf" TargetMode="External"/><Relationship Id="rId1" Type="http://schemas.openxmlformats.org/officeDocument/2006/relationships/slideLayout" Target="../slideLayouts/slideLayout2.xml"/><Relationship Id="rId4" Type="http://schemas.openxmlformats.org/officeDocument/2006/relationships/hyperlink" Target="https://cihr-irsc.gc.ca/e/52553.html"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vanier.gc.ca/en/bias_tips-prejuges.html" TargetMode="External"/><Relationship Id="rId3" Type="http://schemas.openxmlformats.org/officeDocument/2006/relationships/hyperlink" Target="https://wwest.mech.ubc.ca/files/2014/05/Unconscious-Bias.pdf" TargetMode="External"/><Relationship Id="rId7" Type="http://schemas.openxmlformats.org/officeDocument/2006/relationships/hyperlink" Target="https://women-gender-equality.canada.ca/en/gender-based-analysis-plus/resources/unconscious-bias.html" TargetMode="External"/><Relationship Id="rId2" Type="http://schemas.openxmlformats.org/officeDocument/2006/relationships/hyperlink" Target="https://www.chairs-chaires.gc.ca/program-programme/equity-equite/bias/module-eng.aspx?pedisable=false" TargetMode="External"/><Relationship Id="rId1" Type="http://schemas.openxmlformats.org/officeDocument/2006/relationships/slideLayout" Target="../slideLayouts/slideLayout2.xml"/><Relationship Id="rId6" Type="http://schemas.openxmlformats.org/officeDocument/2006/relationships/hyperlink" Target="https://www.chairs-chaires.gc.ca/peer_reviewers-evaluateurs/productivity-productivite-eng.aspx#equity" TargetMode="External"/><Relationship Id="rId5" Type="http://schemas.openxmlformats.org/officeDocument/2006/relationships/hyperlink" Target="https://www.globalresearchcouncil.org/fileadmin/documents/GRC_Publications/Statement_of_Principles_and_Actions_Promoting_the_Equality_and_Status_of_Women_in_Research.pdf" TargetMode="External"/><Relationship Id="rId4" Type="http://schemas.openxmlformats.org/officeDocument/2006/relationships/hyperlink" Target="https://implicit.harvard.edu/implicit/langchoice/canada.html" TargetMode="External"/><Relationship Id="rId9" Type="http://schemas.openxmlformats.org/officeDocument/2006/relationships/hyperlink" Target="http://genderedinnovations.stanford.edu/"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cihr-irsc.gc.ca/e/50836.html" TargetMode="Externa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hyperlink" Target="http://www.ktecop.ca/" TargetMode="External"/><Relationship Id="rId2" Type="http://schemas.openxmlformats.org/officeDocument/2006/relationships/hyperlink" Target="https://sshrc-crsh.canada.ca/en/funding/policies-regulations-and-guidelines/guidelines-effective-knowledge-mobilization.aspx#6" TargetMode="Externa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www.nce-rce.gc.ca/AnnualMeeting-ReunionAnnuelle/2014/Presentations-Presentations/NCE-RCE/02-05-DavidPhipps.pdf"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ihr-irsc.gc.ca/e/51731.html" TargetMode="External"/><Relationship Id="rId2" Type="http://schemas.openxmlformats.org/officeDocument/2006/relationships/hyperlink" Target="https://www.nserc-crsng.gc.ca/InterAgency-Interorganismes/EDI-EDI/Resources_Ressources_eng.asp" TargetMode="Externa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vanier.gc.ca/en/selection_committee_guide-comite_selection_lignes.html#b4.1"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hyperlink" Target="https://www.sshrc-crsh.gc.ca/funding-financement/programs-programmes/definitions-eng.aspx#a0" TargetMode="External"/><Relationship Id="rId7" Type="http://schemas.openxmlformats.org/officeDocument/2006/relationships/hyperlink" Target="https://ethics.gc.ca/eng/tcps2-eptc2_2018_chapter9-chapitre9.html" TargetMode="Externa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hyperlink" Target="https://www.sshrc-crsh.gc.ca/about-au_sujet/policies-politiques/statements-enonces/indigenous_research-recherche_autochtone-eng.aspx" TargetMode="External"/><Relationship Id="rId5" Type="http://schemas.openxmlformats.org/officeDocument/2006/relationships/hyperlink" Target="https://www.canada.ca/en/research-coordinating-committee/news/2022/04/crcc-announces-membership-leadership-circle.html" TargetMode="External"/><Relationship Id="rId4" Type="http://schemas.openxmlformats.org/officeDocument/2006/relationships/hyperlink" Target="https://www.sshrc-crsh.gc.ca/funding-financement/merit_review-evaluation_du_merite/guidelines_research-lignes_directrices_recherche-eng.aspx"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mitacs.ca/our-programs/accelerate-core-students-postdocs/" TargetMode="External"/><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hyperlink" Target="mailto:graduatefinance@trentu.ca"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trentu.ca/graduatestudies/financial-matters"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hyperlink" Target="http://www.nserc-crsng.gc.ca/NewsDetail-DetailNouvelles_eng.asp?ID=1518" TargetMode="External"/><Relationship Id="rId3" Type="http://schemas.openxmlformats.org/officeDocument/2006/relationships/hyperlink" Target="https://www.canada.ca/en/research-coordinating-committee/priorities/research-talent-for-a-knowledge-based-society/tri-agency-research-training-strategy.html" TargetMode="External"/><Relationship Id="rId7" Type="http://schemas.openxmlformats.org/officeDocument/2006/relationships/hyperlink" Target="https://www.sshrc-crsh.gc.ca/home-accueil-eng.aspx"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https://www.nserc-crsng.gc.ca/index_eng.asp" TargetMode="External"/><Relationship Id="rId5" Type="http://schemas.openxmlformats.org/officeDocument/2006/relationships/hyperlink" Target="https://cihr-irsc.gc.ca/e/193.html" TargetMode="External"/><Relationship Id="rId4" Type="http://schemas.openxmlformats.org/officeDocument/2006/relationships/hyperlink" Target="https://www.budget.canada.ca/2024/home-accueil-en.html"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sshrc-crsh.gc.ca/funding-financement/instructions/doctoral/applicant-candidat-eng.aspx" TargetMode="External"/><Relationship Id="rId3" Type="http://schemas.openxmlformats.org/officeDocument/2006/relationships/hyperlink" Target="https://www.nserc-crsng.gc.ca/OnlineServices-ServicesEnLigne/Index_eng.asp" TargetMode="External"/><Relationship Id="rId7" Type="http://schemas.openxmlformats.org/officeDocument/2006/relationships/hyperlink" Target="https://webapps.nserc.ca/SSHRC/faces/logon.jsp?lang=en_CA" TargetMode="External"/><Relationship Id="rId2" Type="http://schemas.openxmlformats.org/officeDocument/2006/relationships/hyperlink" Target="https://www.nserc-crsng.gc.ca/Students-Etudiants/PG-CS/CGSD-BESCD_eng.asp" TargetMode="External"/><Relationship Id="rId1" Type="http://schemas.openxmlformats.org/officeDocument/2006/relationships/slideLayout" Target="../slideLayouts/slideLayout2.xml"/><Relationship Id="rId6" Type="http://schemas.openxmlformats.org/officeDocument/2006/relationships/hyperlink" Target="https://cihr-irsc.gc.ca/e/50513.html#details-panel2" TargetMode="External"/><Relationship Id="rId5" Type="http://schemas.openxmlformats.org/officeDocument/2006/relationships/hyperlink" Target="https://www.researchnet-recherchenet.ca/rnr16/vwOpprtntyDtls.do?all=1&amp;masterList=true&amp;next=1&amp;org=CIHR&amp;prog=3970&amp;resultCount=25&amp;sort=program&amp;type=EXACT&amp;view=currentOpps&amp;language=E" TargetMode="External"/><Relationship Id="rId4" Type="http://schemas.openxmlformats.org/officeDocument/2006/relationships/hyperlink" Target="https://www.nserc-crsng.gc.ca/OnlineServices-ServicesEnLigne/instructions/201/pgs-pdf_eng.asp"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descr="A bridge over a river with trees in the background">
            <a:extLst>
              <a:ext uri="{FF2B5EF4-FFF2-40B4-BE49-F238E27FC236}">
                <a16:creationId xmlns:a16="http://schemas.microsoft.com/office/drawing/2014/main" id="{43C2B015-B707-F5D7-3130-3101A4FD819A}"/>
              </a:ext>
            </a:extLst>
          </p:cNvPr>
          <p:cNvPicPr>
            <a:picLocks noChangeAspect="1"/>
          </p:cNvPicPr>
          <p:nvPr/>
        </p:nvPicPr>
        <p:blipFill>
          <a:blip r:embed="rId3">
            <a:extLst>
              <a:ext uri="{28A0092B-C50C-407E-A947-70E740481C1C}">
                <a14:useLocalDpi xmlns:a14="http://schemas.microsoft.com/office/drawing/2010/main" val="0"/>
              </a:ext>
            </a:extLst>
          </a:blip>
          <a:srcRect t="7427" b="17322"/>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008315D2-7F57-AF2A-38D7-558098789073}"/>
              </a:ext>
            </a:extLst>
          </p:cNvPr>
          <p:cNvSpPr>
            <a:spLocks noGrp="1"/>
          </p:cNvSpPr>
          <p:nvPr>
            <p:ph type="title"/>
          </p:nvPr>
        </p:nvSpPr>
        <p:spPr>
          <a:xfrm>
            <a:off x="2231136" y="2809875"/>
            <a:ext cx="7729728" cy="1090024"/>
          </a:xfrm>
          <a:solidFill>
            <a:srgbClr val="FFFFFF">
              <a:alpha val="80000"/>
            </a:srgbClr>
          </a:solidFill>
        </p:spPr>
        <p:txBody>
          <a:bodyPr vert="horz" lIns="274320" tIns="182880" rIns="274320" bIns="182880" rtlCol="0" anchorCtr="1">
            <a:normAutofit/>
          </a:bodyPr>
          <a:lstStyle/>
          <a:p>
            <a:r>
              <a:rPr lang="en-US" sz="2000" kern="1200" cap="all" spc="200" baseline="0">
                <a:latin typeface="+mj-lt"/>
                <a:ea typeface="+mj-ea"/>
                <a:cs typeface="+mj-cs"/>
              </a:rPr>
              <a:t>Trent Graduate Scholarships </a:t>
            </a:r>
            <a:br>
              <a:rPr lang="en-US" sz="2000" kern="1200" cap="all" spc="200" baseline="0">
                <a:latin typeface="+mj-lt"/>
                <a:ea typeface="+mj-ea"/>
                <a:cs typeface="+mj-cs"/>
              </a:rPr>
            </a:br>
            <a:r>
              <a:rPr lang="en-US" sz="2000" kern="1200" cap="all" spc="200" baseline="0">
                <a:latin typeface="+mj-lt"/>
                <a:ea typeface="+mj-ea"/>
                <a:cs typeface="+mj-cs"/>
              </a:rPr>
              <a:t>Overview </a:t>
            </a:r>
            <a:r>
              <a:rPr lang="en-US" sz="2000"/>
              <a:t>2025-26</a:t>
            </a:r>
            <a:endParaRPr lang="en-US" sz="2000" kern="1200" cap="all" spc="200" baseline="0">
              <a:latin typeface="+mj-lt"/>
              <a:ea typeface="+mj-ea"/>
              <a:cs typeface="+mj-cs"/>
            </a:endParaRPr>
          </a:p>
        </p:txBody>
      </p:sp>
      <p:sp>
        <p:nvSpPr>
          <p:cNvPr id="3" name="TextBox 2">
            <a:extLst>
              <a:ext uri="{FF2B5EF4-FFF2-40B4-BE49-F238E27FC236}">
                <a16:creationId xmlns:a16="http://schemas.microsoft.com/office/drawing/2014/main" id="{6EF60ED7-B88D-55E8-0965-3F3541333860}"/>
              </a:ext>
            </a:extLst>
          </p:cNvPr>
          <p:cNvSpPr txBox="1"/>
          <p:nvPr/>
        </p:nvSpPr>
        <p:spPr>
          <a:xfrm>
            <a:off x="373224" y="5607697"/>
            <a:ext cx="3452327" cy="923330"/>
          </a:xfrm>
          <a:prstGeom prst="rect">
            <a:avLst/>
          </a:prstGeom>
          <a:noFill/>
        </p:spPr>
        <p:txBody>
          <a:bodyPr wrap="square" rtlCol="0">
            <a:spAutoFit/>
          </a:bodyPr>
          <a:lstStyle/>
          <a:p>
            <a:r>
              <a:rPr lang="en-US" b="1">
                <a:solidFill>
                  <a:srgbClr val="F0F1FB"/>
                </a:solidFill>
              </a:rPr>
              <a:t>Jane Rennie</a:t>
            </a:r>
          </a:p>
          <a:p>
            <a:r>
              <a:rPr lang="en-US" b="1">
                <a:solidFill>
                  <a:srgbClr val="F0F1FB"/>
                </a:solidFill>
              </a:rPr>
              <a:t>Graduate Finance Officer</a:t>
            </a:r>
          </a:p>
          <a:p>
            <a:r>
              <a:rPr lang="en-US" b="1">
                <a:solidFill>
                  <a:srgbClr val="F0F1FB"/>
                </a:solidFill>
              </a:rPr>
              <a:t>School of Graduate Studies</a:t>
            </a:r>
            <a:endParaRPr lang="en-CA" b="1">
              <a:solidFill>
                <a:srgbClr val="F0F1FB"/>
              </a:solidFill>
            </a:endParaRPr>
          </a:p>
        </p:txBody>
      </p:sp>
    </p:spTree>
    <p:extLst>
      <p:ext uri="{BB962C8B-B14F-4D97-AF65-F5344CB8AC3E}">
        <p14:creationId xmlns:p14="http://schemas.microsoft.com/office/powerpoint/2010/main" val="342140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55A64B4-7ABA-7859-C80A-11B96257CEE5}"/>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9607E3-DFCA-3E8C-B1E9-E8392D69F201}"/>
              </a:ext>
            </a:extLst>
          </p:cNvPr>
          <p:cNvSpPr>
            <a:spLocks noGrp="1"/>
          </p:cNvSpPr>
          <p:nvPr>
            <p:ph type="title"/>
          </p:nvPr>
        </p:nvSpPr>
        <p:spPr>
          <a:xfrm>
            <a:off x="1291416" y="1586484"/>
            <a:ext cx="3685032" cy="3685032"/>
          </a:xfrm>
          <a:prstGeom prst="ellipse">
            <a:avLst/>
          </a:prstGeom>
          <a:solidFill>
            <a:schemeClr val="accent2">
              <a:lumMod val="75000"/>
            </a:schemeClr>
          </a:solidFill>
          <a:ln>
            <a:noFill/>
          </a:ln>
        </p:spPr>
        <p:txBody>
          <a:bodyPr>
            <a:normAutofit/>
          </a:bodyPr>
          <a:lstStyle/>
          <a:p>
            <a:r>
              <a:rPr kumimoji="0" lang="en-US" sz="2300" b="0" i="0" u="none" strike="noStrike" kern="1200" cap="all" spc="200" normalizeH="0" baseline="0" noProof="0">
                <a:ln>
                  <a:noFill/>
                </a:ln>
                <a:solidFill>
                  <a:srgbClr val="FFFFFF"/>
                </a:solidFill>
                <a:effectLst/>
                <a:uLnTx/>
                <a:uFillTx/>
                <a:latin typeface="Gill Sans MT" panose="020B0502020104020203"/>
                <a:ea typeface="+mj-ea"/>
                <a:cs typeface="+mj-cs"/>
              </a:rPr>
              <a:t>Ontario Graduate Scholarship</a:t>
            </a:r>
            <a:endParaRPr lang="en-CA" sz="2300">
              <a:solidFill>
                <a:srgbClr val="FFFFFF"/>
              </a:solidFill>
            </a:endParaRPr>
          </a:p>
        </p:txBody>
      </p:sp>
      <p:sp>
        <p:nvSpPr>
          <p:cNvPr id="3" name="Content Placeholder 2">
            <a:extLst>
              <a:ext uri="{FF2B5EF4-FFF2-40B4-BE49-F238E27FC236}">
                <a16:creationId xmlns:a16="http://schemas.microsoft.com/office/drawing/2014/main" id="{B5C3E0E6-DD49-BC92-ACC7-BE49103FDEF2}"/>
              </a:ext>
            </a:extLst>
          </p:cNvPr>
          <p:cNvSpPr>
            <a:spLocks noGrp="1"/>
          </p:cNvSpPr>
          <p:nvPr>
            <p:ph idx="1"/>
          </p:nvPr>
        </p:nvSpPr>
        <p:spPr>
          <a:xfrm>
            <a:off x="5232806" y="531845"/>
            <a:ext cx="6831676" cy="5458408"/>
          </a:xfrm>
        </p:spPr>
        <p:txBody>
          <a:bodyPr anchor="ctr">
            <a:normAutofit fontScale="85000" lnSpcReduction="10000"/>
          </a:bodyPr>
          <a:lstStyle/>
          <a:p>
            <a:pPr algn="l">
              <a:buNone/>
            </a:pPr>
            <a:r>
              <a:rPr lang="en-US" b="1" i="0">
                <a:solidFill>
                  <a:srgbClr val="0B2318"/>
                </a:solidFill>
                <a:effectLst/>
                <a:latin typeface="museo-sans"/>
              </a:rPr>
              <a:t>	Application Deadline: February 6, 2026</a:t>
            </a:r>
          </a:p>
          <a:p>
            <a:pPr algn="l">
              <a:buNone/>
            </a:pPr>
            <a:r>
              <a:rPr lang="en-US" b="0" i="0">
                <a:solidFill>
                  <a:srgbClr val="0B2318"/>
                </a:solidFill>
                <a:effectLst/>
                <a:latin typeface="museo-sans"/>
              </a:rPr>
              <a:t>	Since 1975, the Ontario government, in partnership with Ontario's publicly assisted universities, has encouraged excellence in graduate studies at the master's and doctoral levels through the awarding of Ontario Graduate Scholarships (OGS). OGS awards are merit-based scholarships available to students in all disciplines of graduate study.</a:t>
            </a:r>
          </a:p>
          <a:p>
            <a:pPr algn="l">
              <a:buNone/>
            </a:pPr>
            <a:r>
              <a:rPr lang="en-US" b="0" i="0">
                <a:solidFill>
                  <a:srgbClr val="0B2318"/>
                </a:solidFill>
                <a:effectLst/>
                <a:latin typeface="museo-sans"/>
              </a:rPr>
              <a:t>	The Queen's Elizabeth II Graduate Scholarships in Science and Technology (QEII-GSST) program is in addition to and harmonized with the OGS program. QEII-GSST awards are merit-based scholarships available to domestic students in graduate studies undertaking research in science and technology fields. </a:t>
            </a:r>
          </a:p>
          <a:p>
            <a:pPr algn="l">
              <a:buNone/>
            </a:pPr>
            <a:r>
              <a:rPr lang="en-US" b="0" i="0">
                <a:solidFill>
                  <a:srgbClr val="0B2318"/>
                </a:solidFill>
                <a:effectLst/>
                <a:latin typeface="museo-sans"/>
              </a:rPr>
              <a:t>	The OGS and QEII-GSST award are annually allocated to eligible universities in Ontario. OGS awards are intended to support graduate students enrolled in all disciplines at the master's and doctoral levels. At Trent, applicants can be considered for both the OGS and QEII-GSST through an </a:t>
            </a:r>
            <a:r>
              <a:rPr lang="en-US" b="0" i="0" u="sng">
                <a:solidFill>
                  <a:srgbClr val="0070C0"/>
                </a:solidFill>
                <a:effectLst/>
                <a:latin typeface="museo-sans"/>
                <a:hlinkClick r:id="rId2">
                  <a:extLst>
                    <a:ext uri="{A12FA001-AC4F-418D-AE19-62706E023703}">
                      <ahyp:hlinkClr xmlns:ahyp="http://schemas.microsoft.com/office/drawing/2018/hyperlinkcolor" val="tx"/>
                    </a:ext>
                  </a:extLst>
                </a:hlinkClick>
              </a:rPr>
              <a:t>online application</a:t>
            </a:r>
            <a:r>
              <a:rPr lang="en-US" b="0" i="0">
                <a:solidFill>
                  <a:srgbClr val="0070C0"/>
                </a:solidFill>
                <a:effectLst/>
                <a:latin typeface="museo-sans"/>
              </a:rPr>
              <a:t>.</a:t>
            </a:r>
          </a:p>
          <a:p>
            <a:pPr marL="0" indent="0" algn="l">
              <a:buNone/>
            </a:pPr>
            <a:endParaRPr lang="en-US" b="0" i="0">
              <a:solidFill>
                <a:srgbClr val="0B2318"/>
              </a:solidFill>
              <a:effectLst/>
              <a:latin typeface="museo-sans"/>
            </a:endParaRPr>
          </a:p>
          <a:p>
            <a:pPr marL="0" indent="0" algn="l">
              <a:buNone/>
            </a:pPr>
            <a:r>
              <a:rPr lang="en-US" b="0" i="0">
                <a:solidFill>
                  <a:srgbClr val="0B2318"/>
                </a:solidFill>
                <a:effectLst/>
                <a:latin typeface="museo-sans"/>
              </a:rPr>
              <a:t>Awards are open to School of Graduate Studies graduate programs that have a significant research component. A significant research component is original, autonomous research that leads to the completion of a thesis, major research project, dissertation, and/or scholarly publication, that is merit/expert-reviewed at the institutional level as a requirement for completion of the program.</a:t>
            </a:r>
          </a:p>
          <a:p>
            <a:pPr marL="0" marR="0" lvl="0" indent="0" defTabSz="914400" rtl="0" eaLnBrk="1" fontAlgn="auto" latinLnBrk="0" hangingPunct="1">
              <a:spcBef>
                <a:spcPts val="1000"/>
              </a:spcBef>
              <a:spcAft>
                <a:spcPts val="0"/>
              </a:spcAft>
              <a:buClr>
                <a:srgbClr val="418AB3"/>
              </a:buClr>
              <a:buSzTx/>
              <a:buNone/>
              <a:tabLst/>
              <a:defRPr/>
            </a:pPr>
            <a:endParaRPr lang="en-CA"/>
          </a:p>
        </p:txBody>
      </p:sp>
    </p:spTree>
    <p:extLst>
      <p:ext uri="{BB962C8B-B14F-4D97-AF65-F5344CB8AC3E}">
        <p14:creationId xmlns:p14="http://schemas.microsoft.com/office/powerpoint/2010/main" val="830979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D85578-1E4B-4014-9D52-E76894750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accent2">
              <a:alpha val="5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0" name="Rectangle 9">
            <a:extLst>
              <a:ext uri="{FF2B5EF4-FFF2-40B4-BE49-F238E27FC236}">
                <a16:creationId xmlns:a16="http://schemas.microsoft.com/office/drawing/2014/main" id="{48550B3F-9390-4CA1-B3C8-91529289D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465377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F90928-B960-9B06-5C04-725727A877E9}"/>
              </a:ext>
            </a:extLst>
          </p:cNvPr>
          <p:cNvSpPr>
            <a:spLocks noGrp="1"/>
          </p:cNvSpPr>
          <p:nvPr>
            <p:ph type="title"/>
          </p:nvPr>
        </p:nvSpPr>
        <p:spPr>
          <a:xfrm>
            <a:off x="1949518" y="1059838"/>
            <a:ext cx="3632052" cy="4738324"/>
          </a:xfrm>
          <a:noFill/>
          <a:ln>
            <a:noFill/>
          </a:ln>
        </p:spPr>
        <p:txBody>
          <a:bodyPr vert="horz" lIns="182880" tIns="182880" rIns="182880" bIns="182880" rtlCol="0" anchor="ctr">
            <a:normAutofit/>
          </a:bodyPr>
          <a:lstStyle/>
          <a:p>
            <a:r>
              <a:rPr lang="en-US" sz="3100">
                <a:solidFill>
                  <a:schemeClr val="bg1"/>
                </a:solidFill>
              </a:rPr>
              <a:t>Direct Scholarship Competitions &amp; Funding Opportunities</a:t>
            </a:r>
          </a:p>
        </p:txBody>
      </p:sp>
      <p:sp>
        <p:nvSpPr>
          <p:cNvPr id="3" name="Content Placeholder 2">
            <a:extLst>
              <a:ext uri="{FF2B5EF4-FFF2-40B4-BE49-F238E27FC236}">
                <a16:creationId xmlns:a16="http://schemas.microsoft.com/office/drawing/2014/main" id="{A795564F-82B7-8DBA-47D1-461CE0A6B57E}"/>
              </a:ext>
            </a:extLst>
          </p:cNvPr>
          <p:cNvSpPr>
            <a:spLocks noGrp="1"/>
          </p:cNvSpPr>
          <p:nvPr>
            <p:ph idx="1"/>
          </p:nvPr>
        </p:nvSpPr>
        <p:spPr>
          <a:xfrm>
            <a:off x="6204859" y="702639"/>
            <a:ext cx="5803640" cy="5452721"/>
          </a:xfrm>
        </p:spPr>
        <p:txBody>
          <a:bodyPr vert="horz" lIns="91440" tIns="45720" rIns="91440" bIns="45720" rtlCol="0" anchor="ctr">
            <a:normAutofit/>
          </a:bodyPr>
          <a:lstStyle/>
          <a:p>
            <a:pPr marL="0" marR="0" lvl="0" indent="0" fontAlgn="auto">
              <a:lnSpc>
                <a:spcPct val="90000"/>
              </a:lnSpc>
              <a:spcAft>
                <a:spcPts val="600"/>
              </a:spcAft>
              <a:buSzTx/>
              <a:buNone/>
              <a:tabLst/>
              <a:defRPr/>
            </a:pPr>
            <a:r>
              <a:rPr kumimoji="0" lang="en-US" sz="1600" b="1" i="0" u="none" strike="noStrike" cap="none" spc="0" normalizeH="0" baseline="0" noProof="0">
                <a:ln>
                  <a:noFill/>
                </a:ln>
                <a:solidFill>
                  <a:schemeClr val="tx1">
                    <a:lumMod val="85000"/>
                    <a:lumOff val="15000"/>
                  </a:schemeClr>
                </a:solidFill>
                <a:effectLst/>
                <a:uLnTx/>
                <a:uFillTx/>
              </a:rPr>
              <a:t>Direct Scholarship Competitions &amp; Funding </a:t>
            </a:r>
            <a:r>
              <a:rPr lang="en-US" sz="1600" b="1">
                <a:solidFill>
                  <a:schemeClr val="tx1">
                    <a:lumMod val="85000"/>
                    <a:lumOff val="15000"/>
                  </a:schemeClr>
                </a:solidFill>
              </a:rPr>
              <a:t>Opportunities</a:t>
            </a:r>
            <a:endParaRPr kumimoji="0" lang="en-US" sz="1600" b="1" i="0" u="none" strike="noStrike" cap="none" spc="0" normalizeH="0" baseline="0" noProof="0">
              <a:ln>
                <a:noFill/>
              </a:ln>
              <a:solidFill>
                <a:schemeClr val="tx1">
                  <a:lumMod val="85000"/>
                  <a:lumOff val="15000"/>
                </a:schemeClr>
              </a:solidFill>
              <a:effectLst/>
              <a:uLnTx/>
              <a:uFillTx/>
            </a:endParaRPr>
          </a:p>
          <a:p>
            <a:pPr marL="0" marR="0" lvl="0" indent="0" fontAlgn="auto">
              <a:lnSpc>
                <a:spcPct val="90000"/>
              </a:lnSpc>
              <a:spcAft>
                <a:spcPts val="600"/>
              </a:spcAft>
              <a:buSzTx/>
              <a:buNone/>
              <a:tabLst/>
              <a:defRPr/>
            </a:pPr>
            <a:r>
              <a:rPr lang="en-US" sz="1600">
                <a:solidFill>
                  <a:schemeClr val="tx1">
                    <a:lumMod val="85000"/>
                    <a:lumOff val="15000"/>
                  </a:schemeClr>
                </a:solidFill>
              </a:rPr>
              <a:t>I</a:t>
            </a:r>
            <a:r>
              <a:rPr kumimoji="0" lang="en-US" sz="1600" i="0" u="none" strike="noStrike" cap="none" spc="0" normalizeH="0" baseline="0" noProof="0">
                <a:ln>
                  <a:noFill/>
                </a:ln>
                <a:solidFill>
                  <a:schemeClr val="tx1">
                    <a:lumMod val="85000"/>
                    <a:lumOff val="15000"/>
                  </a:schemeClr>
                </a:solidFill>
                <a:effectLst/>
                <a:uLnTx/>
                <a:uFillTx/>
              </a:rPr>
              <a:t>t</a:t>
            </a:r>
            <a:r>
              <a:rPr kumimoji="0" lang="en-US" sz="1600" b="0" i="0" u="none" strike="noStrike" cap="none" spc="0" normalizeH="0" baseline="0" noProof="0">
                <a:ln>
                  <a:noFill/>
                </a:ln>
                <a:solidFill>
                  <a:schemeClr val="tx1">
                    <a:lumMod val="85000"/>
                    <a:lumOff val="15000"/>
                  </a:schemeClr>
                </a:solidFill>
                <a:effectLst/>
                <a:uLnTx/>
                <a:uFillTx/>
              </a:rPr>
              <a:t> is up to the student’s initiative to research for these opportunities, and they tend to be called scholarships, </a:t>
            </a:r>
            <a:r>
              <a:rPr lang="en-US" sz="1600">
                <a:solidFill>
                  <a:schemeClr val="tx1">
                    <a:lumMod val="85000"/>
                    <a:lumOff val="15000"/>
                  </a:schemeClr>
                </a:solidFill>
              </a:rPr>
              <a:t>awards, or fellowships </a:t>
            </a:r>
            <a:r>
              <a:rPr kumimoji="0" lang="en-US" sz="1600" b="0" i="0" u="none" strike="noStrike" cap="none" spc="0" normalizeH="0" baseline="0" noProof="0">
                <a:ln>
                  <a:noFill/>
                </a:ln>
                <a:solidFill>
                  <a:schemeClr val="tx1">
                    <a:lumMod val="85000"/>
                    <a:lumOff val="15000"/>
                  </a:schemeClr>
                </a:solidFill>
                <a:effectLst/>
                <a:uLnTx/>
                <a:uFillTx/>
              </a:rPr>
              <a:t>examples include:</a:t>
            </a:r>
          </a:p>
          <a:p>
            <a:pPr marL="0" marR="0" lvl="0" indent="0" fontAlgn="auto">
              <a:spcBef>
                <a:spcPts val="0"/>
              </a:spcBef>
              <a:buSzTx/>
              <a:buNone/>
              <a:tabLst/>
              <a:defRPr/>
            </a:pPr>
            <a:endParaRPr kumimoji="0" lang="en-US" sz="1600" b="1" i="0" u="none" strike="noStrike" cap="none" spc="0" normalizeH="0" baseline="0" noProof="0">
              <a:ln>
                <a:noFill/>
              </a:ln>
              <a:solidFill>
                <a:schemeClr val="tx1">
                  <a:lumMod val="85000"/>
                  <a:lumOff val="15000"/>
                </a:schemeClr>
              </a:solidFill>
              <a:effectLst/>
              <a:uLnTx/>
              <a:uFillTx/>
            </a:endParaRPr>
          </a:p>
          <a:p>
            <a:pPr marL="0" marR="0" lvl="0" indent="0" fontAlgn="auto">
              <a:spcBef>
                <a:spcPts val="0"/>
              </a:spcBef>
              <a:buSzTx/>
              <a:buNone/>
              <a:tabLst/>
              <a:defRPr/>
            </a:pPr>
            <a:r>
              <a:rPr kumimoji="0" lang="en-US" sz="1600" b="1" i="0" u="none" strike="noStrike" cap="none" spc="0" normalizeH="0" baseline="0" noProof="0">
                <a:ln>
                  <a:noFill/>
                </a:ln>
                <a:solidFill>
                  <a:schemeClr val="tx1">
                    <a:lumMod val="85000"/>
                    <a:lumOff val="15000"/>
                  </a:schemeClr>
                </a:solidFill>
                <a:effectLst/>
                <a:uLnTx/>
                <a:uFillTx/>
              </a:rPr>
              <a:t>Scholarships &amp; Fellowships </a:t>
            </a:r>
          </a:p>
          <a:p>
            <a:pPr marL="171450" marR="0" lvl="0" fontAlgn="auto">
              <a:spcBef>
                <a:spcPts val="0"/>
              </a:spcBef>
              <a:buSzTx/>
              <a:tabLst/>
              <a:defRPr/>
            </a:pPr>
            <a:r>
              <a:rPr kumimoji="0" lang="en-US" sz="1600" i="0" u="none" strike="noStrike" cap="none" spc="0" normalizeH="0" baseline="0" noProof="0">
                <a:ln>
                  <a:noFill/>
                </a:ln>
                <a:effectLst/>
                <a:uLnTx/>
                <a:uFillTx/>
              </a:rPr>
              <a:t>Pierre Elliott Trudeau Foundation (November)</a:t>
            </a:r>
          </a:p>
          <a:p>
            <a:pPr marL="171450">
              <a:spcBef>
                <a:spcPts val="0"/>
              </a:spcBef>
              <a:defRPr/>
            </a:pPr>
            <a:r>
              <a:rPr kumimoji="0" lang="en-US" sz="1600" i="0" u="none" strike="noStrike" cap="none" spc="0" normalizeH="0" baseline="0" noProof="0">
                <a:ln>
                  <a:noFill/>
                </a:ln>
                <a:effectLst/>
                <a:uLnTx/>
                <a:uFillTx/>
              </a:rPr>
              <a:t>Canadian Water Resources </a:t>
            </a:r>
            <a:r>
              <a:rPr lang="en-US" sz="1600"/>
              <a:t>Association Scholarships (Winter)</a:t>
            </a:r>
          </a:p>
          <a:p>
            <a:pPr marL="171450">
              <a:spcBef>
                <a:spcPts val="0"/>
              </a:spcBef>
              <a:defRPr/>
            </a:pPr>
            <a:r>
              <a:rPr lang="en-US" sz="1600"/>
              <a:t>Weston Family Awards in Northern Research (Winter)</a:t>
            </a:r>
          </a:p>
          <a:p>
            <a:pPr marL="171450" marR="0" lvl="0" fontAlgn="auto">
              <a:spcBef>
                <a:spcPts val="0"/>
              </a:spcBef>
              <a:buSzTx/>
              <a:tabLst/>
              <a:defRPr/>
            </a:pPr>
            <a:r>
              <a:rPr kumimoji="0" lang="en-US" sz="1600" i="0" u="none" strike="noStrike" cap="none" spc="0" normalizeH="0" baseline="0" noProof="0">
                <a:ln>
                  <a:noFill/>
                </a:ln>
                <a:effectLst/>
                <a:uLnTx/>
                <a:uFillTx/>
              </a:rPr>
              <a:t>Henry Mandelbaum Masters Fellowship Award (March)</a:t>
            </a:r>
          </a:p>
          <a:p>
            <a:pPr marL="171450" marR="0" lvl="0" fontAlgn="auto">
              <a:spcBef>
                <a:spcPts val="0"/>
              </a:spcBef>
              <a:buSzTx/>
              <a:tabLst/>
              <a:defRPr/>
            </a:pPr>
            <a:r>
              <a:rPr kumimoji="0" lang="en-US" sz="1600" i="0" u="none" strike="noStrike" cap="none" spc="0" normalizeH="0" baseline="0" noProof="0">
                <a:ln>
                  <a:noFill/>
                </a:ln>
                <a:effectLst/>
                <a:uLnTx/>
                <a:uFillTx/>
              </a:rPr>
              <a:t>Henry Mandelbaum Doctoral Fellowship Award(March)</a:t>
            </a:r>
          </a:p>
          <a:p>
            <a:pPr marL="171450" marR="0" lvl="0" fontAlgn="auto">
              <a:spcBef>
                <a:spcPts val="0"/>
              </a:spcBef>
              <a:buSzTx/>
              <a:tabLst/>
              <a:defRPr/>
            </a:pPr>
            <a:r>
              <a:rPr kumimoji="0" lang="en-US" sz="1600" i="0" u="none" strike="noStrike" kern="1200" cap="none" spc="0" normalizeH="0" baseline="0" noProof="0">
                <a:ln>
                  <a:noFill/>
                </a:ln>
                <a:effectLst/>
                <a:uLnTx/>
                <a:uFillTx/>
                <a:ea typeface="+mn-ea"/>
                <a:cs typeface="+mn-cs"/>
              </a:rPr>
              <a:t>Laura Bassi Scholarship (July, November &amp; winter)</a:t>
            </a:r>
          </a:p>
          <a:p>
            <a:pPr marL="171450" marR="0" lvl="0" fontAlgn="auto">
              <a:spcBef>
                <a:spcPts val="0"/>
              </a:spcBef>
              <a:buSzTx/>
              <a:tabLst/>
              <a:defRPr/>
            </a:pPr>
            <a:r>
              <a:rPr kumimoji="0" lang="en-US" sz="1600" i="0" u="none" strike="noStrike" kern="1200" cap="none" spc="0" normalizeH="0" baseline="0" noProof="0">
                <a:ln>
                  <a:noFill/>
                </a:ln>
                <a:effectLst/>
                <a:uLnTx/>
                <a:uFillTx/>
                <a:ea typeface="+mn-ea"/>
                <a:cs typeface="+mn-cs"/>
              </a:rPr>
              <a:t>IODE Ontario Lucy Morrison Memorial Fund for Education (Open)</a:t>
            </a:r>
          </a:p>
          <a:p>
            <a:pPr marL="171450" marR="0" lvl="0" fontAlgn="auto">
              <a:spcBef>
                <a:spcPts val="0"/>
              </a:spcBef>
              <a:buSzTx/>
              <a:tabLst/>
              <a:defRPr/>
            </a:pPr>
            <a:endParaRPr kumimoji="0" lang="en-US" sz="1600" i="0" u="none" strike="noStrike" cap="none" spc="0" normalizeH="0" baseline="0" noProof="0">
              <a:ln>
                <a:noFill/>
              </a:ln>
              <a:solidFill>
                <a:schemeClr val="tx1">
                  <a:lumMod val="85000"/>
                  <a:lumOff val="15000"/>
                </a:schemeClr>
              </a:solidFill>
              <a:effectLst/>
              <a:uLnTx/>
              <a:uFillTx/>
            </a:endParaRPr>
          </a:p>
          <a:p>
            <a:pPr marL="0" marR="0" lvl="0" indent="0" fontAlgn="auto">
              <a:lnSpc>
                <a:spcPct val="90000"/>
              </a:lnSpc>
              <a:spcAft>
                <a:spcPts val="600"/>
              </a:spcAft>
              <a:buSzTx/>
              <a:buNone/>
              <a:tabLst/>
              <a:defRPr/>
            </a:pPr>
            <a:r>
              <a:rPr kumimoji="0" lang="en-US" sz="1600" b="0" i="0" u="none" strike="noStrike" cap="none" spc="0" normalizeH="0" baseline="0" noProof="0">
                <a:ln>
                  <a:noFill/>
                </a:ln>
                <a:solidFill>
                  <a:schemeClr val="tx1">
                    <a:lumMod val="85000"/>
                    <a:lumOff val="15000"/>
                  </a:schemeClr>
                </a:solidFill>
                <a:effectLst/>
                <a:uLnTx/>
                <a:uFillTx/>
              </a:rPr>
              <a:t>Another type of direct application funding opportunities are from external organizations that offer financial support for thesis writing and editing</a:t>
            </a:r>
            <a:r>
              <a:rPr lang="en-US" sz="1600">
                <a:solidFill>
                  <a:schemeClr val="tx1">
                    <a:lumMod val="85000"/>
                    <a:lumOff val="15000"/>
                  </a:schemeClr>
                </a:solidFill>
              </a:rPr>
              <a:t>, or to cover expenses associated with research travel, and conference participation.</a:t>
            </a:r>
            <a:endParaRPr kumimoji="0" lang="en-US" sz="1600" b="0" i="0" u="none" strike="noStrike" cap="none" spc="0" normalizeH="0" baseline="0" noProof="0">
              <a:ln>
                <a:noFill/>
              </a:ln>
              <a:solidFill>
                <a:schemeClr val="tx1">
                  <a:lumMod val="85000"/>
                  <a:lumOff val="15000"/>
                </a:schemeClr>
              </a:solidFill>
              <a:effectLst/>
              <a:uLnTx/>
              <a:uFillTx/>
            </a:endParaRPr>
          </a:p>
        </p:txBody>
      </p:sp>
    </p:spTree>
    <p:extLst>
      <p:ext uri="{BB962C8B-B14F-4D97-AF65-F5344CB8AC3E}">
        <p14:creationId xmlns:p14="http://schemas.microsoft.com/office/powerpoint/2010/main" val="1481023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45FEEF9-8B19-4F50-87BA-5BEF3A617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B970B6-8B14-82EA-0B9A-9AC6CE3E2116}"/>
              </a:ext>
            </a:extLst>
          </p:cNvPr>
          <p:cNvSpPr>
            <a:spLocks noGrp="1"/>
          </p:cNvSpPr>
          <p:nvPr>
            <p:ph type="title"/>
          </p:nvPr>
        </p:nvSpPr>
        <p:spPr>
          <a:xfrm>
            <a:off x="804672" y="1290025"/>
            <a:ext cx="4475892" cy="1188720"/>
          </a:xfrm>
          <a:solidFill>
            <a:srgbClr val="FFFFFF"/>
          </a:solidFill>
          <a:ln>
            <a:solidFill>
              <a:srgbClr val="404040"/>
            </a:solidFill>
          </a:ln>
        </p:spPr>
        <p:txBody>
          <a:bodyPr vert="horz" lIns="182880" tIns="182880" rIns="182880" bIns="182880" rtlCol="0" anchor="ctr">
            <a:normAutofit/>
          </a:bodyPr>
          <a:lstStyle/>
          <a:p>
            <a:r>
              <a:rPr lang="en-US">
                <a:solidFill>
                  <a:srgbClr val="262626"/>
                </a:solidFill>
              </a:rPr>
              <a:t>External funding Databases</a:t>
            </a:r>
          </a:p>
        </p:txBody>
      </p:sp>
      <p:sp>
        <p:nvSpPr>
          <p:cNvPr id="3" name="Content Placeholder 2">
            <a:extLst>
              <a:ext uri="{FF2B5EF4-FFF2-40B4-BE49-F238E27FC236}">
                <a16:creationId xmlns:a16="http://schemas.microsoft.com/office/drawing/2014/main" id="{AD094098-37EB-8449-9205-325F14CC278C}"/>
              </a:ext>
            </a:extLst>
          </p:cNvPr>
          <p:cNvSpPr>
            <a:spLocks noGrp="1"/>
          </p:cNvSpPr>
          <p:nvPr>
            <p:ph sz="quarter" idx="26"/>
          </p:nvPr>
        </p:nvSpPr>
        <p:spPr>
          <a:xfrm>
            <a:off x="804672" y="2858703"/>
            <a:ext cx="4475892" cy="3042547"/>
          </a:xfrm>
        </p:spPr>
        <p:txBody>
          <a:bodyPr vert="horz" lIns="91440" tIns="45720" rIns="91440" bIns="45720" rtlCol="0">
            <a:normAutofit/>
          </a:bodyPr>
          <a:lstStyle/>
          <a:p>
            <a:r>
              <a:rPr lang="en-US" b="0" i="0">
                <a:solidFill>
                  <a:srgbClr val="FFFFFF"/>
                </a:solidFill>
                <a:effectLst/>
              </a:rPr>
              <a:t>Students can use these external funding databases to search for further opportunities.</a:t>
            </a:r>
          </a:p>
          <a:p>
            <a:pPr indent="-228600">
              <a:buFont typeface="Arial" panose="020B0604020202020204" pitchFamily="34" charset="0"/>
              <a:buChar char="•"/>
            </a:pPr>
            <a:r>
              <a:rPr lang="en-US" b="0" i="0" u="sng">
                <a:solidFill>
                  <a:srgbClr val="FFFFFF"/>
                </a:solidFill>
                <a:effectLst/>
                <a:hlinkClick r:id="rId2">
                  <a:extLst>
                    <a:ext uri="{A12FA001-AC4F-418D-AE19-62706E023703}">
                      <ahyp:hlinkClr xmlns:ahyp="http://schemas.microsoft.com/office/drawing/2018/hyperlinkcolor" val="tx"/>
                    </a:ext>
                  </a:extLst>
                </a:hlinkClick>
              </a:rPr>
              <a:t>Calgary Foundation Student Awards Portal</a:t>
            </a:r>
            <a:endParaRPr lang="en-US" b="0" i="0">
              <a:solidFill>
                <a:srgbClr val="FFFFFF"/>
              </a:solidFill>
              <a:effectLst/>
            </a:endParaRPr>
          </a:p>
          <a:p>
            <a:pPr indent="-228600">
              <a:buFont typeface="Arial" panose="020B0604020202020204" pitchFamily="34" charset="0"/>
              <a:buChar char="•"/>
            </a:pPr>
            <a:r>
              <a:rPr lang="en-US" b="0" i="0" u="sng">
                <a:solidFill>
                  <a:srgbClr val="FFFFFF"/>
                </a:solidFill>
                <a:effectLst/>
                <a:hlinkClick r:id="rId3">
                  <a:extLst>
                    <a:ext uri="{A12FA001-AC4F-418D-AE19-62706E023703}">
                      <ahyp:hlinkClr xmlns:ahyp="http://schemas.microsoft.com/office/drawing/2018/hyperlinkcolor" val="tx"/>
                    </a:ext>
                  </a:extLst>
                </a:hlinkClick>
              </a:rPr>
              <a:t>International Scholarships</a:t>
            </a:r>
            <a:endParaRPr lang="en-US" b="0" i="0">
              <a:solidFill>
                <a:srgbClr val="FFFFFF"/>
              </a:solidFill>
              <a:effectLst/>
            </a:endParaRPr>
          </a:p>
          <a:p>
            <a:pPr indent="-228600">
              <a:buFont typeface="Arial" panose="020B0604020202020204" pitchFamily="34" charset="0"/>
              <a:buChar char="•"/>
            </a:pPr>
            <a:r>
              <a:rPr lang="en-US" b="0" i="0" u="sng">
                <a:solidFill>
                  <a:srgbClr val="FFFFFF"/>
                </a:solidFill>
                <a:effectLst/>
                <a:hlinkClick r:id="rId4">
                  <a:extLst>
                    <a:ext uri="{A12FA001-AC4F-418D-AE19-62706E023703}">
                      <ahyp:hlinkClr xmlns:ahyp="http://schemas.microsoft.com/office/drawing/2018/hyperlinkcolor" val="tx"/>
                    </a:ext>
                  </a:extLst>
                </a:hlinkClick>
              </a:rPr>
              <a:t>Scholarships Canada</a:t>
            </a:r>
            <a:endParaRPr lang="en-US" b="0" i="0" u="sng">
              <a:solidFill>
                <a:srgbClr val="FFFFFF"/>
              </a:solidFill>
              <a:effectLst/>
            </a:endParaRPr>
          </a:p>
          <a:p>
            <a:pPr indent="-228600">
              <a:buFont typeface="Arial" panose="020B0604020202020204" pitchFamily="34" charset="0"/>
              <a:buChar char="•"/>
            </a:pPr>
            <a:r>
              <a:rPr lang="en-US" b="0" i="0" u="sng" err="1">
                <a:solidFill>
                  <a:srgbClr val="FFFFFF"/>
                </a:solidFill>
                <a:effectLst/>
                <a:hlinkClick r:id="rId5">
                  <a:extLst>
                    <a:ext uri="{A12FA001-AC4F-418D-AE19-62706E023703}">
                      <ahyp:hlinkClr xmlns:ahyp="http://schemas.microsoft.com/office/drawing/2018/hyperlinkcolor" val="tx"/>
                    </a:ext>
                  </a:extLst>
                </a:hlinkClick>
              </a:rPr>
              <a:t>Yconic</a:t>
            </a:r>
            <a:endParaRPr lang="en-US" b="0" i="0">
              <a:solidFill>
                <a:srgbClr val="FFFFFF"/>
              </a:solidFill>
              <a:effectLst/>
            </a:endParaRPr>
          </a:p>
          <a:p>
            <a:pPr indent="-228600">
              <a:buFont typeface="Arial" panose="020B0604020202020204" pitchFamily="34" charset="0"/>
              <a:buChar char="•"/>
            </a:pPr>
            <a:endParaRPr lang="en-US">
              <a:solidFill>
                <a:srgbClr val="FFFFFF"/>
              </a:solidFill>
            </a:endParaRPr>
          </a:p>
        </p:txBody>
      </p:sp>
      <p:sp>
        <p:nvSpPr>
          <p:cNvPr id="14" name="Rectangle 13">
            <a:extLst>
              <a:ext uri="{FF2B5EF4-FFF2-40B4-BE49-F238E27FC236}">
                <a16:creationId xmlns:a16="http://schemas.microsoft.com/office/drawing/2014/main" id="{301D7AAB-8CFF-4F30-85A8-5F4F452B1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203" y="321731"/>
            <a:ext cx="3208079" cy="36748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creenshot of Canada's luckiest student 2026 competition $50,000">
            <a:extLst>
              <a:ext uri="{FF2B5EF4-FFF2-40B4-BE49-F238E27FC236}">
                <a16:creationId xmlns:a16="http://schemas.microsoft.com/office/drawing/2014/main" id="{B91EEA56-8FAC-2033-0373-2C907F14AB66}"/>
              </a:ext>
            </a:extLst>
          </p:cNvPr>
          <p:cNvPicPr>
            <a:picLocks noChangeAspect="1"/>
          </p:cNvPicPr>
          <p:nvPr/>
        </p:nvPicPr>
        <p:blipFill>
          <a:blip r:embed="rId6"/>
          <a:stretch>
            <a:fillRect/>
          </a:stretch>
        </p:blipFill>
        <p:spPr>
          <a:xfrm>
            <a:off x="6550826" y="1084314"/>
            <a:ext cx="2880360" cy="2323147"/>
          </a:xfrm>
          <a:prstGeom prst="rect">
            <a:avLst/>
          </a:prstGeom>
        </p:spPr>
      </p:pic>
      <p:sp>
        <p:nvSpPr>
          <p:cNvPr id="16" name="Rectangle 15">
            <a:extLst>
              <a:ext uri="{FF2B5EF4-FFF2-40B4-BE49-F238E27FC236}">
                <a16:creationId xmlns:a16="http://schemas.microsoft.com/office/drawing/2014/main" id="{2B03FB40-B0D9-49C9-9B0B-5209ED9C3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7212" y="321731"/>
            <a:ext cx="2111317" cy="2065869"/>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F68C431-D044-450C-B0E4-D443BD2EE0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7212" y="2548467"/>
            <a:ext cx="2111317" cy="33527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creenshot of opportunity to win $20,000&#10;">
            <a:extLst>
              <a:ext uri="{FF2B5EF4-FFF2-40B4-BE49-F238E27FC236}">
                <a16:creationId xmlns:a16="http://schemas.microsoft.com/office/drawing/2014/main" id="{60E7E035-F4A9-5090-ABBE-EB9DFBDA8472}"/>
              </a:ext>
            </a:extLst>
          </p:cNvPr>
          <p:cNvPicPr>
            <a:picLocks noChangeAspect="1"/>
          </p:cNvPicPr>
          <p:nvPr/>
        </p:nvPicPr>
        <p:blipFill>
          <a:blip r:embed="rId7"/>
          <a:stretch>
            <a:fillRect/>
          </a:stretch>
        </p:blipFill>
        <p:spPr>
          <a:xfrm>
            <a:off x="9921040" y="3501104"/>
            <a:ext cx="1783661" cy="1449876"/>
          </a:xfrm>
          <a:prstGeom prst="rect">
            <a:avLst/>
          </a:prstGeom>
        </p:spPr>
      </p:pic>
      <p:sp>
        <p:nvSpPr>
          <p:cNvPr id="20" name="Rectangle 19">
            <a:extLst>
              <a:ext uri="{FF2B5EF4-FFF2-40B4-BE49-F238E27FC236}">
                <a16:creationId xmlns:a16="http://schemas.microsoft.com/office/drawing/2014/main" id="{AE392E42-8A30-4CF8-BF8C-CB1A22B244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7573" y="4157447"/>
            <a:ext cx="3206709" cy="2378820"/>
          </a:xfrm>
          <a:prstGeom prst="rect">
            <a:avLst/>
          </a:pr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8654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83CF-3921-A94A-E536-2D623A891A7D}"/>
              </a:ext>
            </a:extLst>
          </p:cNvPr>
          <p:cNvSpPr>
            <a:spLocks noGrp="1"/>
          </p:cNvSpPr>
          <p:nvPr>
            <p:ph type="title"/>
          </p:nvPr>
        </p:nvSpPr>
        <p:spPr>
          <a:xfrm>
            <a:off x="6736080" y="2958106"/>
            <a:ext cx="4797453" cy="941796"/>
          </a:xfrm>
        </p:spPr>
        <p:txBody>
          <a:bodyPr vert="horz" wrap="square" lIns="182880" tIns="182880" rIns="182880" bIns="182880" rtlCol="0" anchor="ctr">
            <a:normAutofit/>
          </a:bodyPr>
          <a:lstStyle/>
          <a:p>
            <a:r>
              <a:rPr lang="en-US" sz="2000">
                <a:solidFill>
                  <a:schemeClr val="tx1">
                    <a:lumMod val="85000"/>
                    <a:lumOff val="15000"/>
                  </a:schemeClr>
                </a:solidFill>
              </a:rPr>
              <a:t>Research Funding Ecosystem</a:t>
            </a:r>
          </a:p>
        </p:txBody>
      </p:sp>
      <p:pic>
        <p:nvPicPr>
          <p:cNvPr id="8" name="Picture 7">
            <a:extLst>
              <a:ext uri="{FF2B5EF4-FFF2-40B4-BE49-F238E27FC236}">
                <a16:creationId xmlns:a16="http://schemas.microsoft.com/office/drawing/2014/main" id="{2FF56B20-6416-E2BC-9A5B-3484E8D174A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r="-3" b="6060"/>
          <a:stretch>
            <a:fillRect/>
          </a:stretch>
        </p:blipFill>
        <p:spPr>
          <a:xfrm>
            <a:off x="1" y="10"/>
            <a:ext cx="6095999" cy="6857990"/>
          </a:xfrm>
          <a:prstGeom prst="rect">
            <a:avLst/>
          </a:prstGeom>
        </p:spPr>
      </p:pic>
    </p:spTree>
    <p:extLst>
      <p:ext uri="{BB962C8B-B14F-4D97-AF65-F5344CB8AC3E}">
        <p14:creationId xmlns:p14="http://schemas.microsoft.com/office/powerpoint/2010/main" val="3515126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348845-3852-D4E6-EF42-8024EAC0ED4C}"/>
              </a:ext>
            </a:extLst>
          </p:cNvPr>
          <p:cNvSpPr>
            <a:spLocks noGrp="1"/>
          </p:cNvSpPr>
          <p:nvPr>
            <p:ph type="title"/>
          </p:nvPr>
        </p:nvSpPr>
        <p:spPr>
          <a:xfrm>
            <a:off x="5516407" y="531539"/>
            <a:ext cx="6384591" cy="991563"/>
          </a:xfrm>
        </p:spPr>
        <p:txBody>
          <a:bodyPr vert="horz" lIns="182880" tIns="182880" rIns="182880" bIns="182880" rtlCol="0" anchor="ctr">
            <a:normAutofit fontScale="90000"/>
          </a:bodyPr>
          <a:lstStyle/>
          <a:p>
            <a:r>
              <a:rPr lang="en-US" sz="2400"/>
              <a:t>What to consider when Reviewing Graduate Funding Applications</a:t>
            </a:r>
          </a:p>
        </p:txBody>
      </p:sp>
      <p:pic>
        <p:nvPicPr>
          <p:cNvPr id="3" name="Picture 2">
            <a:extLst>
              <a:ext uri="{FF2B5EF4-FFF2-40B4-BE49-F238E27FC236}">
                <a16:creationId xmlns:a16="http://schemas.microsoft.com/office/drawing/2014/main" id="{CBE9155E-B857-7D9E-F642-988875A048F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7082" y="1100327"/>
            <a:ext cx="4657345" cy="4657345"/>
          </a:xfrm>
          <a:prstGeom prst="rect">
            <a:avLst/>
          </a:prstGeom>
          <a:ln w="28575">
            <a:solidFill>
              <a:schemeClr val="tx1"/>
            </a:solidFill>
          </a:ln>
        </p:spPr>
      </p:pic>
      <p:sp>
        <p:nvSpPr>
          <p:cNvPr id="2" name="TextBox 1">
            <a:extLst>
              <a:ext uri="{FF2B5EF4-FFF2-40B4-BE49-F238E27FC236}">
                <a16:creationId xmlns:a16="http://schemas.microsoft.com/office/drawing/2014/main" id="{1780438A-929E-D895-B44B-0D2A78C9BA58}"/>
              </a:ext>
            </a:extLst>
          </p:cNvPr>
          <p:cNvSpPr txBox="1"/>
          <p:nvPr/>
        </p:nvSpPr>
        <p:spPr>
          <a:xfrm>
            <a:off x="5611464" y="1640034"/>
            <a:ext cx="6515222" cy="5078313"/>
          </a:xfrm>
          <a:prstGeom prst="rect">
            <a:avLst/>
          </a:prstGeom>
          <a:noFill/>
        </p:spPr>
        <p:txBody>
          <a:bodyPr wrap="square" rtlCol="0">
            <a:spAutoFit/>
          </a:bodyPr>
          <a:lstStyle/>
          <a:p>
            <a:r>
              <a:rPr lang="en-US"/>
              <a:t>	</a:t>
            </a:r>
            <a:r>
              <a:rPr lang="en-US" sz="1600" b="1"/>
              <a:t>Overview</a:t>
            </a:r>
          </a:p>
          <a:p>
            <a:r>
              <a:rPr lang="en-US" sz="1600"/>
              <a:t>	A high-level summary of the funding opportunity, including its 	purpose, scope, value, duration and </a:t>
            </a:r>
            <a:r>
              <a:rPr lang="en-US" sz="1600" b="1"/>
              <a:t>key timelines</a:t>
            </a:r>
            <a:r>
              <a:rPr lang="en-US" sz="1600"/>
              <a:t>. </a:t>
            </a:r>
          </a:p>
          <a:p>
            <a:pPr marL="285750" indent="-285750">
              <a:buFont typeface="Wingdings" panose="05000000000000000000" pitchFamily="2" charset="2"/>
              <a:buChar char="§"/>
            </a:pPr>
            <a:endParaRPr lang="en-US" sz="1600"/>
          </a:p>
          <a:p>
            <a:r>
              <a:rPr lang="en-US" sz="1600"/>
              <a:t>	</a:t>
            </a:r>
            <a:r>
              <a:rPr lang="en-US" sz="1600" b="1"/>
              <a:t>Eligibility</a:t>
            </a:r>
          </a:p>
          <a:p>
            <a:r>
              <a:rPr lang="en-US" sz="1600"/>
              <a:t>	The specific criteria that applicants must meet to qualify, as well as 	guidelines for adjudicators to assess an applicant’s	eligibility. </a:t>
            </a:r>
          </a:p>
          <a:p>
            <a:endParaRPr lang="en-US" sz="1600"/>
          </a:p>
          <a:p>
            <a:r>
              <a:rPr lang="en-US" sz="1600"/>
              <a:t>	</a:t>
            </a:r>
            <a:r>
              <a:rPr lang="en-US" sz="1600" b="1"/>
              <a:t>Instructions for Applicants</a:t>
            </a:r>
          </a:p>
          <a:p>
            <a:r>
              <a:rPr lang="en-US" sz="1600"/>
              <a:t>	A step-by-step guide outlining the tasks and documents required to 	complete a successful application. </a:t>
            </a:r>
          </a:p>
          <a:p>
            <a:pPr marL="285750" indent="-285750">
              <a:buFont typeface="Wingdings" panose="05000000000000000000" pitchFamily="2" charset="2"/>
              <a:buChar char="§"/>
            </a:pPr>
            <a:endParaRPr lang="en-US" sz="1600"/>
          </a:p>
          <a:p>
            <a:r>
              <a:rPr lang="en-US" sz="1600"/>
              <a:t>	</a:t>
            </a:r>
            <a:r>
              <a:rPr lang="en-US" sz="1600" b="1"/>
              <a:t>Information for Institutions </a:t>
            </a:r>
            <a:r>
              <a:rPr lang="en-US" sz="1600"/>
              <a:t>(if applicable)</a:t>
            </a:r>
          </a:p>
          <a:p>
            <a:r>
              <a:rPr lang="en-US" sz="1600"/>
              <a:t>	Details to help applicants understand the internal processes at their 	institution. </a:t>
            </a:r>
          </a:p>
          <a:p>
            <a:endParaRPr lang="en-US" sz="1600"/>
          </a:p>
          <a:p>
            <a:r>
              <a:rPr lang="en-US" sz="1600"/>
              <a:t>	</a:t>
            </a:r>
            <a:r>
              <a:rPr lang="en-US" sz="1600" b="1"/>
              <a:t>Information for Referees</a:t>
            </a:r>
          </a:p>
          <a:p>
            <a:r>
              <a:rPr lang="en-US" sz="1600"/>
              <a:t>	Important guidance for referees. Reminder: review as the applicant and 	be sure to share this section with your referee. </a:t>
            </a:r>
            <a:endParaRPr lang="en-US"/>
          </a:p>
          <a:p>
            <a:endParaRPr lang="en-US"/>
          </a:p>
        </p:txBody>
      </p:sp>
    </p:spTree>
    <p:extLst>
      <p:ext uri="{BB962C8B-B14F-4D97-AF65-F5344CB8AC3E}">
        <p14:creationId xmlns:p14="http://schemas.microsoft.com/office/powerpoint/2010/main" val="3591555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03CCCD-6E63-628F-376F-950CB2906EA4}"/>
              </a:ext>
            </a:extLst>
          </p:cNvPr>
          <p:cNvSpPr>
            <a:spLocks noGrp="1"/>
          </p:cNvSpPr>
          <p:nvPr>
            <p:ph type="title"/>
          </p:nvPr>
        </p:nvSpPr>
        <p:spPr>
          <a:xfrm>
            <a:off x="847494" y="2224137"/>
            <a:ext cx="3044952" cy="2409724"/>
          </a:xfrm>
        </p:spPr>
        <p:txBody>
          <a:bodyPr vert="horz" lIns="274320" tIns="182880" rIns="274320" bIns="182880" rtlCol="0" anchor="ctr" anchorCtr="1">
            <a:normAutofit/>
          </a:bodyPr>
          <a:lstStyle/>
          <a:p>
            <a:r>
              <a:rPr lang="en-US" sz="2200">
                <a:solidFill>
                  <a:srgbClr val="262626"/>
                </a:solidFill>
              </a:rPr>
              <a:t>ALWAYS Confirm your Eligibility before starting</a:t>
            </a:r>
          </a:p>
        </p:txBody>
      </p:sp>
      <p:sp>
        <p:nvSpPr>
          <p:cNvPr id="23" name="Rectangle 22">
            <a:extLst>
              <a:ext uri="{FF2B5EF4-FFF2-40B4-BE49-F238E27FC236}">
                <a16:creationId xmlns:a16="http://schemas.microsoft.com/office/drawing/2014/main" id="{8D5D57DD-39C5-48F4-947E-0C011738BE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574B113-3A23-49DB-92CA-8BD96F3E9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0412" y="802767"/>
            <a:ext cx="6565392"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C71D6FA-CEBC-A1D3-28E8-891172CDD8D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140452" y="1294074"/>
            <a:ext cx="5925312" cy="3955145"/>
          </a:xfrm>
          <a:prstGeom prst="rect">
            <a:avLst/>
          </a:prstGeom>
        </p:spPr>
      </p:pic>
      <p:sp>
        <p:nvSpPr>
          <p:cNvPr id="3" name="Content Placeholder 2">
            <a:extLst>
              <a:ext uri="{FF2B5EF4-FFF2-40B4-BE49-F238E27FC236}">
                <a16:creationId xmlns:a16="http://schemas.microsoft.com/office/drawing/2014/main" id="{6CF078E5-CF4E-0322-8424-16BC4740505A}"/>
              </a:ext>
              <a:ext uri="{C183D7F6-B498-43B3-948B-1728B52AA6E4}">
                <adec:decorative xmlns:adec="http://schemas.microsoft.com/office/drawing/2017/decorative" val="1"/>
              </a:ext>
            </a:extLst>
          </p:cNvPr>
          <p:cNvSpPr txBox="1">
            <a:spLocks/>
          </p:cNvSpPr>
          <p:nvPr/>
        </p:nvSpPr>
        <p:spPr>
          <a:xfrm>
            <a:off x="6679109" y="1059838"/>
            <a:ext cx="4665397" cy="4738323"/>
          </a:xfrm>
          <a:prstGeom prst="rect">
            <a:avLst/>
          </a:prstGeom>
        </p:spPr>
        <p:txBody>
          <a:bodyPr vert="horz" lIns="91440" tIns="45720" rIns="91440" bIns="45720" rtlCol="0" anchor="ctr" anchorCtr="1">
            <a:norm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1500" kern="1200">
                <a:solidFill>
                  <a:srgbClr val="FFFFFF"/>
                </a:solidFill>
                <a:latin typeface="+mn-lt"/>
                <a:ea typeface="+mn-ea"/>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1400" kern="1200">
                <a:solidFill>
                  <a:schemeClr val="tx1">
                    <a:lumMod val="85000"/>
                    <a:lumOff val="15000"/>
                  </a:schemeClr>
                </a:solidFill>
                <a:latin typeface="+mn-lt"/>
                <a:ea typeface="+mn-ea"/>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200" kern="1200">
                <a:solidFill>
                  <a:schemeClr val="tx1">
                    <a:lumMod val="85000"/>
                    <a:lumOff val="15000"/>
                  </a:schemeClr>
                </a:solidFill>
                <a:latin typeface="+mn-lt"/>
                <a:ea typeface="+mn-ea"/>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lumMod val="85000"/>
                    <a:lumOff val="15000"/>
                  </a:schemeClr>
                </a:solidFill>
                <a:latin typeface="+mn-lt"/>
                <a:ea typeface="+mn-ea"/>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lumMod val="85000"/>
                    <a:lumOff val="15000"/>
                  </a:schemeClr>
                </a:solidFill>
                <a:latin typeface="+mn-lt"/>
                <a:ea typeface="+mn-ea"/>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000" kern="1200" baseline="0">
                <a:solidFill>
                  <a:schemeClr val="tx1"/>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000" kern="1200" baseline="0">
                <a:solidFill>
                  <a:schemeClr val="tx1"/>
                </a:solidFill>
                <a:latin typeface="+mn-lt"/>
                <a:ea typeface="+mn-ea"/>
                <a:cs typeface="+mn-cs"/>
              </a:defRPr>
            </a:lvl9pPr>
          </a:lstStyle>
          <a:p>
            <a:pPr marR="0" lvl="0" algn="l" fontAlgn="auto">
              <a:spcAft>
                <a:spcPts val="0"/>
              </a:spcAft>
              <a:buSzTx/>
              <a:tabLst/>
              <a:defRPr/>
            </a:pPr>
            <a:endParaRPr kumimoji="0" lang="en-US" b="0" i="0" u="none" strike="noStrike" cap="none" spc="0" normalizeH="0" baseline="0" noProof="0">
              <a:ln>
                <a:noFill/>
              </a:ln>
              <a:solidFill>
                <a:schemeClr val="tx1">
                  <a:lumMod val="85000"/>
                  <a:lumOff val="15000"/>
                </a:schemeClr>
              </a:solidFill>
              <a:effectLst/>
              <a:uLnTx/>
              <a:uFillTx/>
            </a:endParaRPr>
          </a:p>
        </p:txBody>
      </p:sp>
    </p:spTree>
    <p:extLst>
      <p:ext uri="{BB962C8B-B14F-4D97-AF65-F5344CB8AC3E}">
        <p14:creationId xmlns:p14="http://schemas.microsoft.com/office/powerpoint/2010/main" val="866310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28E5B-47A0-EF94-A53D-6FDB74C9D848}"/>
              </a:ext>
            </a:extLst>
          </p:cNvPr>
          <p:cNvSpPr>
            <a:spLocks noGrp="1"/>
          </p:cNvSpPr>
          <p:nvPr>
            <p:ph type="title"/>
          </p:nvPr>
        </p:nvSpPr>
        <p:spPr>
          <a:xfrm>
            <a:off x="5943750" y="698859"/>
            <a:ext cx="4848036" cy="1174991"/>
          </a:xfrm>
        </p:spPr>
        <p:txBody>
          <a:bodyPr vert="horz" lIns="182880" tIns="182880" rIns="182880" bIns="182880" rtlCol="0" anchor="ctr">
            <a:normAutofit/>
          </a:bodyPr>
          <a:lstStyle/>
          <a:p>
            <a:r>
              <a:rPr lang="en-US" sz="2400"/>
              <a:t>Before you start a </a:t>
            </a:r>
            <a:br>
              <a:rPr lang="en-US" sz="2400"/>
            </a:br>
            <a:r>
              <a:rPr lang="en-US" sz="2400"/>
              <a:t>Tri-Agency application</a:t>
            </a:r>
          </a:p>
        </p:txBody>
      </p:sp>
      <p:sp>
        <p:nvSpPr>
          <p:cNvPr id="3" name="Text Placeholder 2">
            <a:extLst>
              <a:ext uri="{FF2B5EF4-FFF2-40B4-BE49-F238E27FC236}">
                <a16:creationId xmlns:a16="http://schemas.microsoft.com/office/drawing/2014/main" id="{C6EA201F-56F9-BFD9-8E95-AD5BD7D54FD0}"/>
              </a:ext>
            </a:extLst>
          </p:cNvPr>
          <p:cNvSpPr>
            <a:spLocks noGrp="1"/>
          </p:cNvSpPr>
          <p:nvPr>
            <p:ph sz="quarter" idx="26"/>
          </p:nvPr>
        </p:nvSpPr>
        <p:spPr>
          <a:xfrm>
            <a:off x="5405113" y="2352067"/>
            <a:ext cx="5925310" cy="2518514"/>
          </a:xfrm>
        </p:spPr>
        <p:txBody>
          <a:bodyPr vert="horz" lIns="91440" tIns="45720" rIns="91440" bIns="45720" rtlCol="0">
            <a:normAutofit/>
          </a:bodyPr>
          <a:lstStyle/>
          <a:p>
            <a:pPr marL="114300"/>
            <a:r>
              <a:rPr lang="en-US"/>
              <a:t>Review the </a:t>
            </a:r>
            <a:r>
              <a:rPr lang="en-US">
                <a:solidFill>
                  <a:srgbClr val="0070C0"/>
                </a:solidFill>
                <a:hlinkClick r:id="rId3">
                  <a:extLst>
                    <a:ext uri="{A12FA001-AC4F-418D-AE19-62706E023703}">
                      <ahyp:hlinkClr xmlns:ahyp="http://schemas.microsoft.com/office/drawing/2018/hyperlinkcolor" val="tx"/>
                    </a:ext>
                  </a:extLst>
                </a:hlinkClick>
              </a:rPr>
              <a:t>General Guidelines for Eligibility of Subject Matter</a:t>
            </a:r>
            <a:r>
              <a:rPr lang="en-US">
                <a:solidFill>
                  <a:srgbClr val="0070C0"/>
                </a:solidFill>
              </a:rPr>
              <a:t> </a:t>
            </a:r>
            <a:r>
              <a:rPr lang="en-US"/>
              <a:t>as it is critical to submit your application to the correct Agency. </a:t>
            </a:r>
          </a:p>
          <a:p>
            <a:pPr marL="114300"/>
            <a:r>
              <a:rPr lang="en-US"/>
              <a:t>Read the application instructions.</a:t>
            </a:r>
          </a:p>
          <a:p>
            <a:pPr marL="114300"/>
            <a:r>
              <a:rPr lang="en-US"/>
              <a:t>Get organized and plan out a scholarship application timeline noting key task timelines.</a:t>
            </a:r>
          </a:p>
          <a:p>
            <a:pPr marL="114300"/>
            <a:endParaRPr lang="en-US"/>
          </a:p>
          <a:p>
            <a:pPr marL="114300"/>
            <a:endParaRPr lang="en-US"/>
          </a:p>
          <a:p>
            <a:pPr marL="114300"/>
            <a:endParaRPr lang="en-US"/>
          </a:p>
          <a:p>
            <a:pPr indent="-228600">
              <a:buFont typeface="Arial" panose="020B0604020202020204" pitchFamily="34" charset="0"/>
              <a:buChar char="•"/>
            </a:pPr>
            <a:endParaRPr lang="en-US" b="1"/>
          </a:p>
          <a:p>
            <a:pPr indent="-228600">
              <a:buFont typeface="Arial" panose="020B0604020202020204" pitchFamily="34" charset="0"/>
              <a:buChar char="•"/>
            </a:pPr>
            <a:endParaRPr lang="en-US"/>
          </a:p>
        </p:txBody>
      </p:sp>
      <p:pic>
        <p:nvPicPr>
          <p:cNvPr id="14" name="Picture 13">
            <a:extLst>
              <a:ext uri="{FF2B5EF4-FFF2-40B4-BE49-F238E27FC236}">
                <a16:creationId xmlns:a16="http://schemas.microsoft.com/office/drawing/2014/main" id="{A82E93EA-226B-099E-DE12-8706E1BDEE34}"/>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b="-1"/>
          <a:stretch/>
        </p:blipFill>
        <p:spPr>
          <a:xfrm>
            <a:off x="20" y="10"/>
            <a:ext cx="4657325" cy="6857990"/>
          </a:xfrm>
          <a:prstGeom prst="rect">
            <a:avLst/>
          </a:prstGeom>
        </p:spPr>
      </p:pic>
    </p:spTree>
    <p:extLst>
      <p:ext uri="{BB962C8B-B14F-4D97-AF65-F5344CB8AC3E}">
        <p14:creationId xmlns:p14="http://schemas.microsoft.com/office/powerpoint/2010/main" val="465836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B8F2456-0AEC-7AC0-C3D7-72BC6385A15A}"/>
              </a:ext>
            </a:extLst>
          </p:cNvPr>
          <p:cNvSpPr>
            <a:spLocks noGrp="1"/>
          </p:cNvSpPr>
          <p:nvPr>
            <p:ph type="title"/>
          </p:nvPr>
        </p:nvSpPr>
        <p:spPr>
          <a:xfrm>
            <a:off x="804672" y="2386744"/>
            <a:ext cx="4486656" cy="1645920"/>
          </a:xfrm>
        </p:spPr>
        <p:txBody>
          <a:bodyPr vert="horz" lIns="274320" tIns="182880" rIns="274320" bIns="182880" rtlCol="0" anchor="ctr" anchorCtr="1">
            <a:normAutofit/>
          </a:bodyPr>
          <a:lstStyle/>
          <a:p>
            <a:r>
              <a:rPr lang="en-US" sz="3000">
                <a:solidFill>
                  <a:srgbClr val="262626"/>
                </a:solidFill>
              </a:rPr>
              <a:t>Research Funding concepts</a:t>
            </a:r>
          </a:p>
        </p:txBody>
      </p:sp>
      <p:pic>
        <p:nvPicPr>
          <p:cNvPr id="6" name="Picture 5">
            <a:extLst>
              <a:ext uri="{FF2B5EF4-FFF2-40B4-BE49-F238E27FC236}">
                <a16:creationId xmlns:a16="http://schemas.microsoft.com/office/drawing/2014/main" id="{449B3768-3BB1-84E2-9D68-74BE42F5EE6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20584" r="20082" b="-1"/>
          <a:stretch>
            <a:fillRect/>
          </a:stretch>
        </p:blipFill>
        <p:spPr>
          <a:xfrm>
            <a:off x="6096000" y="10"/>
            <a:ext cx="6095999" cy="6857990"/>
          </a:xfrm>
          <a:prstGeom prst="rect">
            <a:avLst/>
          </a:prstGeom>
        </p:spPr>
      </p:pic>
    </p:spTree>
    <p:extLst>
      <p:ext uri="{BB962C8B-B14F-4D97-AF65-F5344CB8AC3E}">
        <p14:creationId xmlns:p14="http://schemas.microsoft.com/office/powerpoint/2010/main" val="3226487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AD8E9-D880-3AAD-1547-8126D7A98FED}"/>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vert="horz" lIns="182880" tIns="182880" rIns="182880" bIns="182880" rtlCol="0" anchor="ctr">
            <a:normAutofit/>
          </a:bodyPr>
          <a:lstStyle/>
          <a:p>
            <a:r>
              <a:rPr lang="en-US" sz="3000" kern="1200" cap="all" spc="200" baseline="0">
                <a:solidFill>
                  <a:srgbClr val="FFFFFF"/>
                </a:solidFill>
                <a:latin typeface="+mj-lt"/>
                <a:ea typeface="+mj-ea"/>
                <a:cs typeface="+mj-cs"/>
              </a:rPr>
              <a:t>Equity, Diversity and Inclusion</a:t>
            </a:r>
          </a:p>
        </p:txBody>
      </p:sp>
      <p:sp>
        <p:nvSpPr>
          <p:cNvPr id="3" name="Content Placeholder 2">
            <a:extLst>
              <a:ext uri="{FF2B5EF4-FFF2-40B4-BE49-F238E27FC236}">
                <a16:creationId xmlns:a16="http://schemas.microsoft.com/office/drawing/2014/main" id="{66DDB181-1291-6AD7-B5C4-554E0C774364}"/>
              </a:ext>
            </a:extLst>
          </p:cNvPr>
          <p:cNvSpPr>
            <a:spLocks/>
          </p:cNvSpPr>
          <p:nvPr/>
        </p:nvSpPr>
        <p:spPr>
          <a:xfrm>
            <a:off x="5340484" y="670124"/>
            <a:ext cx="6481402" cy="5767997"/>
          </a:xfrm>
          <a:prstGeom prst="rect">
            <a:avLst/>
          </a:prstGeom>
        </p:spPr>
        <p:txBody>
          <a:bodyPr vert="horz" lIns="91440" tIns="45720" rIns="91440" bIns="45720" rtlCol="0" anchor="ctr">
            <a:normAutofit/>
          </a:bodyPr>
          <a:lstStyle/>
          <a:p>
            <a:pPr defTabSz="914400">
              <a:spcBef>
                <a:spcPts val="1000"/>
              </a:spcBef>
              <a:spcAft>
                <a:spcPts val="600"/>
              </a:spcAft>
              <a:buClr>
                <a:schemeClr val="accent2"/>
              </a:buClr>
            </a:pPr>
            <a:r>
              <a:rPr lang="en-US">
                <a:solidFill>
                  <a:schemeClr val="tx1">
                    <a:lumMod val="85000"/>
                    <a:lumOff val="15000"/>
                  </a:schemeClr>
                </a:solidFill>
              </a:rPr>
              <a:t>The academic research funding ecosystem must create a culture where embedding equity, diversity and inclusion (EDI) considerations into all aspects of research is second nature. </a:t>
            </a:r>
          </a:p>
          <a:p>
            <a:pPr defTabSz="914400">
              <a:spcBef>
                <a:spcPts val="1000"/>
              </a:spcBef>
              <a:spcAft>
                <a:spcPts val="600"/>
              </a:spcAft>
              <a:buClr>
                <a:schemeClr val="accent2"/>
              </a:buClr>
            </a:pPr>
            <a:r>
              <a:rPr lang="en-US" b="0" i="0">
                <a:solidFill>
                  <a:schemeClr val="tx1">
                    <a:lumMod val="85000"/>
                    <a:lumOff val="15000"/>
                  </a:schemeClr>
                </a:solidFill>
                <a:effectLst/>
                <a:highlight>
                  <a:srgbClr val="FFFFFF"/>
                </a:highlight>
              </a:rPr>
              <a:t>Incorporating EDI considerations in your proposal, where relevant, can strengthen your proposal and will be taken into consideration by the selection committee members during their review.</a:t>
            </a:r>
            <a:r>
              <a:rPr lang="en-US">
                <a:solidFill>
                  <a:schemeClr val="tx1">
                    <a:lumMod val="85000"/>
                    <a:lumOff val="15000"/>
                  </a:schemeClr>
                </a:solidFill>
              </a:rPr>
              <a:t> </a:t>
            </a:r>
          </a:p>
          <a:p>
            <a:pPr defTabSz="914400">
              <a:spcBef>
                <a:spcPts val="1000"/>
              </a:spcBef>
              <a:spcAft>
                <a:spcPts val="600"/>
              </a:spcAft>
              <a:buClr>
                <a:schemeClr val="accent2"/>
              </a:buClr>
            </a:pPr>
            <a:endParaRPr lang="en-US">
              <a:solidFill>
                <a:schemeClr val="tx1">
                  <a:lumMod val="85000"/>
                  <a:lumOff val="15000"/>
                </a:schemeClr>
              </a:solidFill>
            </a:endParaRPr>
          </a:p>
          <a:p>
            <a:pPr lvl="0" defTabSz="310896">
              <a:defRPr/>
            </a:pPr>
            <a:r>
              <a:rPr lang="en-US" b="1">
                <a:solidFill>
                  <a:srgbClr val="000000"/>
                </a:solidFill>
              </a:rPr>
              <a:t>Tri-Agency Resources</a:t>
            </a:r>
            <a:br>
              <a:rPr lang="en-US" b="1">
                <a:solidFill>
                  <a:srgbClr val="000000"/>
                </a:solidFill>
              </a:rPr>
            </a:br>
            <a:r>
              <a:rPr lang="en-US">
                <a:solidFill>
                  <a:srgbClr val="000000"/>
                </a:solidFill>
              </a:rPr>
              <a:t>They provide a</a:t>
            </a:r>
            <a:r>
              <a:rPr lang="en-US" b="1">
                <a:solidFill>
                  <a:srgbClr val="000000"/>
                </a:solidFill>
              </a:rPr>
              <a:t> </a:t>
            </a:r>
            <a:r>
              <a:rPr lang="en-US">
                <a:solidFill>
                  <a:srgbClr val="000000"/>
                </a:solidFill>
              </a:rPr>
              <a:t>wealth of information to help draft a winning application. </a:t>
            </a:r>
          </a:p>
          <a:p>
            <a:pPr lvl="0" defTabSz="310896">
              <a:spcAft>
                <a:spcPts val="600"/>
              </a:spcAft>
              <a:defRPr/>
            </a:pPr>
            <a:endParaRPr lang="en-US">
              <a:solidFill>
                <a:srgbClr val="000000"/>
              </a:solidFill>
            </a:endParaRPr>
          </a:p>
          <a:p>
            <a:pPr lvl="0" defTabSz="310896">
              <a:spcAft>
                <a:spcPts val="600"/>
              </a:spcAft>
              <a:defRPr/>
            </a:pPr>
            <a:r>
              <a:rPr lang="en-US" u="sng">
                <a:solidFill>
                  <a:srgbClr val="383155"/>
                </a:solidFill>
                <a:highlight>
                  <a:srgbClr val="FFFFFF"/>
                </a:highlight>
                <a:ea typeface="Times New Roman" panose="02020603050405020304" pitchFamily="18" charset="0"/>
                <a:cs typeface="Calibri" panose="020F0502020204030204" pitchFamily="34" charset="0"/>
                <a:hlinkClick r:id="rId2">
                  <a:extLst>
                    <a:ext uri="{A12FA001-AC4F-418D-AE19-62706E023703}">
                      <ahyp:hlinkClr xmlns:ahyp="http://schemas.microsoft.com/office/drawing/2018/hyperlinkcolor" val="tx"/>
                    </a:ext>
                  </a:extLst>
                </a:hlinkClick>
              </a:rPr>
              <a:t>Guide f</a:t>
            </a:r>
            <a:r>
              <a:rPr lang="en-US" u="sng">
                <a:solidFill>
                  <a:srgbClr val="383155"/>
                </a:solidFill>
                <a:highlight>
                  <a:srgbClr val="FFFFFF"/>
                </a:highlight>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or Applicants: Considering Equity, Diversity and Inclusion in Your Application</a:t>
            </a:r>
            <a:r>
              <a:rPr lang="en-US">
                <a:solidFill>
                  <a:srgbClr val="383155"/>
                </a:solidFill>
                <a:highlight>
                  <a:srgbClr val="FFFFFF"/>
                </a:highlight>
                <a:ea typeface="Times New Roman" panose="02020603050405020304" pitchFamily="18" charset="0"/>
              </a:rPr>
              <a:t>  </a:t>
            </a:r>
          </a:p>
          <a:p>
            <a:pPr lvl="0" defTabSz="310896">
              <a:spcAft>
                <a:spcPts val="600"/>
              </a:spcAft>
              <a:defRPr/>
            </a:pPr>
            <a:br>
              <a:rPr lang="en-US">
                <a:solidFill>
                  <a:srgbClr val="383155"/>
                </a:solidFill>
                <a:ea typeface="Times New Roman" panose="02020603050405020304" pitchFamily="18" charset="0"/>
              </a:rPr>
            </a:br>
            <a:r>
              <a:rPr lang="en-US" u="sng">
                <a:solidFill>
                  <a:srgbClr val="383155"/>
                </a:solidFill>
                <a:highlight>
                  <a:srgbClr val="FFFFFF"/>
                </a:highlight>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Equity, Diversity, and Inclusion (Multiple)</a:t>
            </a:r>
            <a:r>
              <a:rPr lang="en-US" u="sng">
                <a:solidFill>
                  <a:srgbClr val="383155"/>
                </a:solidFill>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 </a:t>
            </a: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a:p>
            <a:pPr defTabSz="914400">
              <a:spcBef>
                <a:spcPts val="1000"/>
              </a:spcBef>
              <a:spcAft>
                <a:spcPts val="600"/>
              </a:spcAft>
              <a:buClr>
                <a:schemeClr val="accent2"/>
              </a:buClr>
            </a:pPr>
            <a:endParaRPr lang="en-US">
              <a:solidFill>
                <a:schemeClr val="tx1">
                  <a:lumMod val="85000"/>
                  <a:lumOff val="15000"/>
                </a:schemeClr>
              </a:solidFill>
            </a:endParaRPr>
          </a:p>
        </p:txBody>
      </p:sp>
      <p:sp>
        <p:nvSpPr>
          <p:cNvPr id="4" name="Content Placeholder 3">
            <a:extLst>
              <a:ext uri="{FF2B5EF4-FFF2-40B4-BE49-F238E27FC236}">
                <a16:creationId xmlns:a16="http://schemas.microsoft.com/office/drawing/2014/main" id="{2326CCB5-7ED1-729C-520E-D095FD69E84C}"/>
              </a:ext>
              <a:ext uri="{C183D7F6-B498-43B3-948B-1728B52AA6E4}">
                <adec:decorative xmlns:adec="http://schemas.microsoft.com/office/drawing/2017/decorative" val="1"/>
              </a:ext>
            </a:extLst>
          </p:cNvPr>
          <p:cNvSpPr>
            <a:spLocks/>
          </p:cNvSpPr>
          <p:nvPr/>
        </p:nvSpPr>
        <p:spPr>
          <a:xfrm>
            <a:off x="5381180" y="3120282"/>
            <a:ext cx="5856251" cy="3067593"/>
          </a:xfrm>
          <a:prstGeom prst="rect">
            <a:avLst/>
          </a:prstGeom>
        </p:spPr>
        <p:txBody>
          <a:bodyPr/>
          <a:lstStyle/>
          <a:p>
            <a:pPr defTabSz="310896">
              <a:spcAft>
                <a:spcPts val="600"/>
              </a:spcAft>
            </a:pPr>
            <a:endParaRPr lang="en-US"/>
          </a:p>
          <a:p>
            <a:pPr defTabSz="310896">
              <a:spcAft>
                <a:spcPts val="600"/>
              </a:spcAft>
            </a:pPr>
            <a:endParaRPr lang="en-US">
              <a:solidFill>
                <a:srgbClr val="383155"/>
              </a:solidFill>
            </a:endParaRPr>
          </a:p>
        </p:txBody>
      </p:sp>
    </p:spTree>
    <p:extLst>
      <p:ext uri="{BB962C8B-B14F-4D97-AF65-F5344CB8AC3E}">
        <p14:creationId xmlns:p14="http://schemas.microsoft.com/office/powerpoint/2010/main" val="3574231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48E41-9AC8-DDE7-E758-C26ED464A8DB}"/>
              </a:ext>
            </a:extLst>
          </p:cNvPr>
          <p:cNvSpPr>
            <a:spLocks noGrp="1"/>
          </p:cNvSpPr>
          <p:nvPr>
            <p:ph type="title"/>
          </p:nvPr>
        </p:nvSpPr>
        <p:spPr>
          <a:xfrm>
            <a:off x="2314263" y="-1354974"/>
            <a:ext cx="7729728" cy="1188720"/>
          </a:xfrm>
        </p:spPr>
        <p:txBody>
          <a:bodyPr vert="horz" lIns="182880" tIns="182880" rIns="182880" bIns="182880" rtlCol="0" anchor="b">
            <a:normAutofit/>
          </a:bodyPr>
          <a:lstStyle/>
          <a:p>
            <a:r>
              <a:rPr lang="en-CA"/>
              <a:t>Resources</a:t>
            </a:r>
          </a:p>
        </p:txBody>
      </p:sp>
      <p:sp>
        <p:nvSpPr>
          <p:cNvPr id="3" name="Content Placeholder 2">
            <a:extLst>
              <a:ext uri="{FF2B5EF4-FFF2-40B4-BE49-F238E27FC236}">
                <a16:creationId xmlns:a16="http://schemas.microsoft.com/office/drawing/2014/main" id="{9D486A26-6AB0-9C90-1C1C-9D6727F6D1A0}"/>
              </a:ext>
            </a:extLst>
          </p:cNvPr>
          <p:cNvSpPr>
            <a:spLocks noGrp="1"/>
          </p:cNvSpPr>
          <p:nvPr>
            <p:ph idx="1"/>
          </p:nvPr>
        </p:nvSpPr>
        <p:spPr>
          <a:xfrm>
            <a:off x="158620" y="629920"/>
            <a:ext cx="11756572" cy="5117737"/>
          </a:xfrm>
        </p:spPr>
        <p:txBody>
          <a:bodyPr>
            <a:normAutofit fontScale="55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a:ln>
                  <a:noFill/>
                </a:ln>
                <a:solidFill>
                  <a:srgbClr val="0070C0"/>
                </a:solidFill>
                <a:effectLst/>
                <a:uLnTx/>
                <a:uFillTx/>
                <a:ea typeface="+mn-ea"/>
                <a:cs typeface="+mn-cs"/>
              </a:rPr>
              <a:t>Resources: </a:t>
            </a:r>
          </a:p>
          <a:p>
            <a:pPr marL="0" marR="0" lvl="0" indent="0" algn="l" defTabSz="914400" rtl="0" eaLnBrk="1" fontAlgn="auto" latinLnBrk="0" hangingPunct="1">
              <a:lnSpc>
                <a:spcPct val="100000"/>
              </a:lnSpc>
              <a:spcBef>
                <a:spcPts val="1000"/>
              </a:spcBef>
              <a:spcAft>
                <a:spcPts val="863"/>
              </a:spcAft>
              <a:buClr>
                <a:srgbClr val="418AB3"/>
              </a:buClr>
              <a:buSzTx/>
              <a:buNone/>
              <a:tabLst/>
              <a:defRPr/>
            </a:pPr>
            <a:r>
              <a:rPr kumimoji="0" lang="en-US" sz="3300" b="0" i="0" u="sng" strike="noStrike" kern="1200" cap="none" spc="0" normalizeH="0" baseline="0" noProof="0">
                <a:ln>
                  <a:noFill/>
                </a:ln>
                <a:solidFill>
                  <a:srgbClr val="000000"/>
                </a:solidFill>
                <a:effectLst/>
                <a:uLnTx/>
                <a:uFillTx/>
                <a:ea typeface="+mn-ea"/>
                <a:cs typeface="+mn-cs"/>
                <a:hlinkClick r:id="rId2">
                  <a:extLst>
                    <a:ext uri="{A12FA001-AC4F-418D-AE19-62706E023703}">
                      <ahyp:hlinkClr xmlns:ahyp="http://schemas.microsoft.com/office/drawing/2018/hyperlinkcolor" val="tx"/>
                    </a:ext>
                  </a:extLst>
                </a:hlinkClick>
              </a:rPr>
              <a:t>Unconscious bias training module (19 minutes)</a:t>
            </a:r>
            <a:r>
              <a:rPr kumimoji="0" lang="en-US" sz="3300" b="0" i="0" u="sng" strike="noStrike" kern="1200" cap="none" spc="0" normalizeH="0" baseline="0" noProof="0">
                <a:ln>
                  <a:noFill/>
                </a:ln>
                <a:solidFill>
                  <a:srgbClr val="000000"/>
                </a:solidFill>
                <a:effectLst/>
                <a:uLnTx/>
                <a:uFillTx/>
                <a:ea typeface="+mn-ea"/>
                <a:cs typeface="+mn-cs"/>
              </a:rPr>
              <a:t> </a:t>
            </a:r>
            <a:r>
              <a:rPr kumimoji="0" lang="en-US" sz="3300" b="0" i="0" u="none" strike="noStrike" kern="1200" cap="none" spc="0" normalizeH="0" baseline="0" noProof="0">
                <a:ln>
                  <a:noFill/>
                </a:ln>
                <a:solidFill>
                  <a:srgbClr val="000000"/>
                </a:solidFill>
                <a:effectLst/>
                <a:uLnTx/>
                <a:uFillTx/>
                <a:ea typeface="+mn-ea"/>
                <a:cs typeface="+mn-cs"/>
              </a:rPr>
              <a:t>This training module focuses on unconscious bias in the evaluation process. </a:t>
            </a:r>
          </a:p>
          <a:p>
            <a:pPr marL="0" marR="0" lvl="0" indent="0" algn="l" defTabSz="914400" rtl="0" eaLnBrk="1" fontAlgn="auto" latinLnBrk="0" hangingPunct="1">
              <a:lnSpc>
                <a:spcPct val="100000"/>
              </a:lnSpc>
              <a:spcBef>
                <a:spcPts val="1000"/>
              </a:spcBef>
              <a:spcAft>
                <a:spcPts val="0"/>
              </a:spcAft>
              <a:buClr>
                <a:srgbClr val="418AB3"/>
              </a:buClr>
              <a:buSzTx/>
              <a:buNone/>
              <a:tabLst/>
              <a:defRPr/>
            </a:pPr>
            <a:endParaRPr kumimoji="0" lang="en-US" sz="3300" b="0" i="0" u="none" strike="noStrike" kern="1200" cap="none" spc="0" normalizeH="0" baseline="0" noProof="0">
              <a:ln>
                <a:noFill/>
              </a:ln>
              <a:solidFill>
                <a:srgbClr val="0070C0"/>
              </a:solidFill>
              <a:effectLst/>
              <a:uLnTx/>
              <a:uFillTx/>
              <a:ea typeface="+mn-ea"/>
              <a:cs typeface="+mn-cs"/>
            </a:endParaRPr>
          </a:p>
          <a:p>
            <a:pPr marL="0" marR="0" lvl="0" indent="0" algn="l" defTabSz="914400" rtl="0" eaLnBrk="1" fontAlgn="auto" latinLnBrk="0" hangingPunct="1">
              <a:lnSpc>
                <a:spcPct val="100000"/>
              </a:lnSpc>
              <a:spcBef>
                <a:spcPts val="1000"/>
              </a:spcBef>
              <a:spcAft>
                <a:spcPts val="0"/>
              </a:spcAft>
              <a:buClr>
                <a:srgbClr val="418AB3"/>
              </a:buClr>
              <a:buSzTx/>
              <a:buNone/>
              <a:tabLst/>
              <a:defRPr/>
            </a:pPr>
            <a:r>
              <a:rPr kumimoji="0" lang="en-US" sz="3300" b="0" i="0" u="none" strike="noStrike" kern="1200" cap="none" spc="0" normalizeH="0" baseline="0" noProof="0">
                <a:ln>
                  <a:noFill/>
                </a:ln>
                <a:solidFill>
                  <a:srgbClr val="0070C0"/>
                </a:solidFill>
                <a:effectLst/>
                <a:uLnTx/>
                <a:uFillTx/>
                <a:ea typeface="+mn-ea"/>
                <a:cs typeface="+mn-cs"/>
              </a:rPr>
              <a:t>Further reading includes:</a:t>
            </a:r>
          </a:p>
          <a:p>
            <a:pPr marR="0" lvl="0" algn="l" defTabSz="914400" rtl="0" eaLnBrk="1" fontAlgn="auto" latinLnBrk="0" hangingPunct="1">
              <a:lnSpc>
                <a:spcPct val="100000"/>
              </a:lnSpc>
              <a:spcBef>
                <a:spcPts val="1800"/>
              </a:spcBef>
              <a:spcAft>
                <a:spcPts val="0"/>
              </a:spcAft>
              <a:buClr>
                <a:srgbClr val="418AB3"/>
              </a:buClr>
              <a:buSzTx/>
              <a:buFont typeface="Wingdings" panose="05000000000000000000" pitchFamily="2" charset="2"/>
              <a:buChar char="Ø"/>
              <a:tabLst/>
              <a:defRPr/>
            </a:pPr>
            <a:r>
              <a:rPr kumimoji="0" lang="en-US" sz="3300" b="0" i="0" u="sng" strike="noStrike" kern="1200" cap="none" spc="0" normalizeH="0" baseline="0" noProof="0">
                <a:ln>
                  <a:noFill/>
                </a:ln>
                <a:solidFill>
                  <a:srgbClr val="000000"/>
                </a:solidFill>
                <a:effectLst/>
                <a:uLnTx/>
                <a:uFillTx/>
                <a:ea typeface="+mn-ea"/>
                <a:cs typeface="+mn-cs"/>
                <a:hlinkClick r:id="rId3">
                  <a:extLst>
                    <a:ext uri="{A12FA001-AC4F-418D-AE19-62706E023703}">
                      <ahyp:hlinkClr xmlns:ahyp="http://schemas.microsoft.com/office/drawing/2018/hyperlinkcolor" val="tx"/>
                    </a:ext>
                  </a:extLst>
                </a:hlinkClick>
              </a:rPr>
              <a:t>Unconscious Bias [ PDF (208 KB) - external link ]</a:t>
            </a:r>
            <a:endParaRPr kumimoji="0" lang="en-US" sz="3300" b="0" i="0" u="sng" strike="noStrike" kern="1200" cap="none" spc="0" normalizeH="0" baseline="0" noProof="0">
              <a:ln>
                <a:noFill/>
              </a:ln>
              <a:solidFill>
                <a:srgbClr val="000000"/>
              </a:solidFill>
              <a:effectLst/>
              <a:uLnTx/>
              <a:uFillTx/>
              <a:ea typeface="+mn-ea"/>
              <a:cs typeface="+mn-cs"/>
            </a:endParaRPr>
          </a:p>
          <a:p>
            <a:pPr marR="0" lvl="0" algn="l" defTabSz="914400" rtl="0" eaLnBrk="1" fontAlgn="auto" latinLnBrk="0" hangingPunct="1">
              <a:lnSpc>
                <a:spcPct val="100000"/>
              </a:lnSpc>
              <a:spcBef>
                <a:spcPts val="1800"/>
              </a:spcBef>
              <a:spcAft>
                <a:spcPts val="0"/>
              </a:spcAft>
              <a:buClr>
                <a:srgbClr val="418AB3"/>
              </a:buClr>
              <a:buSzTx/>
              <a:buFont typeface="Wingdings" panose="05000000000000000000" pitchFamily="2" charset="2"/>
              <a:buChar char="Ø"/>
              <a:tabLst/>
              <a:defRPr/>
            </a:pPr>
            <a:r>
              <a:rPr kumimoji="0" lang="en-US" sz="3300" b="0" i="0" u="none" strike="noStrike" kern="1200" cap="none" spc="0" normalizeH="0" baseline="0" noProof="0">
                <a:ln>
                  <a:noFill/>
                </a:ln>
                <a:solidFill>
                  <a:srgbClr val="000000"/>
                </a:solidFill>
                <a:effectLst/>
                <a:uLnTx/>
                <a:uFillTx/>
                <a:ea typeface="+mn-ea"/>
                <a:cs typeface="+mn-cs"/>
              </a:rPr>
              <a:t>Harvard tests on </a:t>
            </a:r>
            <a:r>
              <a:rPr kumimoji="0" lang="en-US" sz="3300" b="0" i="0" u="sng" strike="noStrike" kern="1200" cap="none" spc="0" normalizeH="0" baseline="0" noProof="0">
                <a:ln>
                  <a:noFill/>
                </a:ln>
                <a:solidFill>
                  <a:srgbClr val="000000"/>
                </a:solidFill>
                <a:effectLst/>
                <a:uLnTx/>
                <a:uFillTx/>
                <a:ea typeface="+mn-ea"/>
                <a:cs typeface="+mn-cs"/>
                <a:hlinkClick r:id="rId4">
                  <a:extLst>
                    <a:ext uri="{A12FA001-AC4F-418D-AE19-62706E023703}">
                      <ahyp:hlinkClr xmlns:ahyp="http://schemas.microsoft.com/office/drawing/2018/hyperlinkcolor" val="tx"/>
                    </a:ext>
                  </a:extLst>
                </a:hlinkClick>
              </a:rPr>
              <a:t>Implicit Association</a:t>
            </a:r>
            <a:r>
              <a:rPr kumimoji="0" lang="en-US" sz="3300" b="0" i="0" u="none" strike="noStrike" kern="1200" cap="none" spc="0" normalizeH="0" baseline="0" noProof="0">
                <a:ln>
                  <a:noFill/>
                </a:ln>
                <a:solidFill>
                  <a:srgbClr val="000000"/>
                </a:solidFill>
                <a:effectLst/>
                <a:uLnTx/>
                <a:uFillTx/>
                <a:ea typeface="+mn-ea"/>
                <a:cs typeface="+mn-cs"/>
              </a:rPr>
              <a:t> (recommended: Gender – Science, and Gender – Career tests)</a:t>
            </a:r>
          </a:p>
          <a:p>
            <a:pPr marR="0" lvl="0" algn="l" defTabSz="914400" rtl="0" eaLnBrk="1" fontAlgn="auto" latinLnBrk="0" hangingPunct="1">
              <a:lnSpc>
                <a:spcPct val="100000"/>
              </a:lnSpc>
              <a:spcBef>
                <a:spcPts val="1800"/>
              </a:spcBef>
              <a:spcAft>
                <a:spcPts val="0"/>
              </a:spcAft>
              <a:buClr>
                <a:srgbClr val="418AB3"/>
              </a:buClr>
              <a:buSzTx/>
              <a:buFont typeface="Wingdings" panose="05000000000000000000" pitchFamily="2" charset="2"/>
              <a:buChar char="Ø"/>
              <a:tabLst/>
              <a:defRPr/>
            </a:pPr>
            <a:r>
              <a:rPr kumimoji="0" lang="en-US" sz="3300" b="0" i="0" u="sng" strike="noStrike" kern="1200" cap="none" spc="0" normalizeH="0" baseline="0" noProof="0">
                <a:ln>
                  <a:noFill/>
                </a:ln>
                <a:solidFill>
                  <a:srgbClr val="000000"/>
                </a:solidFill>
                <a:effectLst/>
                <a:uLnTx/>
                <a:uFillTx/>
                <a:ea typeface="+mn-ea"/>
                <a:cs typeface="+mn-cs"/>
                <a:hlinkClick r:id="rId5">
                  <a:extLst>
                    <a:ext uri="{A12FA001-AC4F-418D-AE19-62706E023703}">
                      <ahyp:hlinkClr xmlns:ahyp="http://schemas.microsoft.com/office/drawing/2018/hyperlinkcolor" val="tx"/>
                    </a:ext>
                  </a:extLst>
                </a:hlinkClick>
              </a:rPr>
              <a:t>Global Research Council: Statement of Principles and Actions Promoting the Equality and Status of Women in Research [ PDF ( 93 KB) - external link ]</a:t>
            </a:r>
            <a:endParaRPr kumimoji="0" lang="en-US" sz="3300" b="0" i="0" u="none" strike="noStrike" kern="1200" cap="none" spc="0" normalizeH="0" baseline="0" noProof="0">
              <a:ln>
                <a:noFill/>
              </a:ln>
              <a:solidFill>
                <a:srgbClr val="000000"/>
              </a:solidFill>
              <a:effectLst/>
              <a:uLnTx/>
              <a:uFillTx/>
              <a:ea typeface="+mn-ea"/>
              <a:cs typeface="+mn-cs"/>
            </a:endParaRPr>
          </a:p>
          <a:p>
            <a:pPr marR="0" lvl="0" algn="l" defTabSz="914400" rtl="0" eaLnBrk="1" fontAlgn="auto" latinLnBrk="0" hangingPunct="1">
              <a:lnSpc>
                <a:spcPct val="100000"/>
              </a:lnSpc>
              <a:spcBef>
                <a:spcPts val="1800"/>
              </a:spcBef>
              <a:spcAft>
                <a:spcPts val="0"/>
              </a:spcAft>
              <a:buClr>
                <a:srgbClr val="418AB3"/>
              </a:buClr>
              <a:buSzTx/>
              <a:buFont typeface="Wingdings" panose="05000000000000000000" pitchFamily="2" charset="2"/>
              <a:buChar char="Ø"/>
              <a:tabLst/>
              <a:defRPr/>
            </a:pPr>
            <a:r>
              <a:rPr kumimoji="0" lang="en-US" sz="3300" b="0" i="0" u="sng" strike="noStrike" kern="1200" cap="none" spc="0" normalizeH="0" baseline="0" noProof="0">
                <a:ln>
                  <a:noFill/>
                </a:ln>
                <a:solidFill>
                  <a:srgbClr val="000000"/>
                </a:solidFill>
                <a:effectLst/>
                <a:uLnTx/>
                <a:uFillTx/>
                <a:ea typeface="+mn-ea"/>
                <a:cs typeface="+mn-cs"/>
                <a:hlinkClick r:id="rId6">
                  <a:extLst>
                    <a:ext uri="{A12FA001-AC4F-418D-AE19-62706E023703}">
                      <ahyp:hlinkClr xmlns:ahyp="http://schemas.microsoft.com/office/drawing/2018/hyperlinkcolor" val="tx"/>
                    </a:ext>
                  </a:extLst>
                </a:hlinkClick>
              </a:rPr>
              <a:t>Canada Research Chair's Program: Equity and Diversity within the Program's Peer Review Process</a:t>
            </a:r>
            <a:endParaRPr kumimoji="0" lang="en-US" sz="3300" b="0" i="0" u="sng" strike="noStrike" kern="1200" cap="none" spc="0" normalizeH="0" baseline="0" noProof="0">
              <a:ln>
                <a:noFill/>
              </a:ln>
              <a:solidFill>
                <a:srgbClr val="000000"/>
              </a:solidFill>
              <a:effectLst/>
              <a:uLnTx/>
              <a:uFillTx/>
              <a:ea typeface="+mn-ea"/>
              <a:cs typeface="+mn-cs"/>
            </a:endParaRPr>
          </a:p>
          <a:p>
            <a:pPr marR="0" lvl="0" algn="l" defTabSz="914400" rtl="0" eaLnBrk="1" fontAlgn="auto" latinLnBrk="0" hangingPunct="1">
              <a:lnSpc>
                <a:spcPct val="100000"/>
              </a:lnSpc>
              <a:spcBef>
                <a:spcPts val="1800"/>
              </a:spcBef>
              <a:spcAft>
                <a:spcPts val="0"/>
              </a:spcAft>
              <a:buClr>
                <a:srgbClr val="418AB3"/>
              </a:buClr>
              <a:buSzTx/>
              <a:buFont typeface="Wingdings" panose="05000000000000000000" pitchFamily="2" charset="2"/>
              <a:buChar char="Ø"/>
              <a:tabLst/>
              <a:defRPr/>
            </a:pPr>
            <a:r>
              <a:rPr kumimoji="0" lang="en-US" sz="3300" b="0" i="0" u="none" strike="noStrike" kern="1200" cap="none" spc="0" normalizeH="0" baseline="0" noProof="0">
                <a:ln>
                  <a:noFill/>
                </a:ln>
                <a:solidFill>
                  <a:srgbClr val="000000"/>
                </a:solidFill>
                <a:effectLst/>
                <a:uLnTx/>
                <a:uFillTx/>
                <a:ea typeface="+mn-ea"/>
                <a:cs typeface="+mn-cs"/>
              </a:rPr>
              <a:t>Status of Women Canada's </a:t>
            </a:r>
            <a:r>
              <a:rPr kumimoji="0" lang="en-US" sz="3300" b="0" i="0" u="sng" strike="noStrike" kern="1200" cap="none" spc="0" normalizeH="0" baseline="0" noProof="0">
                <a:ln>
                  <a:noFill/>
                </a:ln>
                <a:solidFill>
                  <a:srgbClr val="000000"/>
                </a:solidFill>
                <a:effectLst/>
                <a:uLnTx/>
                <a:uFillTx/>
                <a:ea typeface="+mn-ea"/>
                <a:cs typeface="+mn-cs"/>
                <a:hlinkClick r:id="rId7">
                  <a:extLst>
                    <a:ext uri="{A12FA001-AC4F-418D-AE19-62706E023703}">
                      <ahyp:hlinkClr xmlns:ahyp="http://schemas.microsoft.com/office/drawing/2018/hyperlinkcolor" val="tx"/>
                    </a:ext>
                  </a:extLst>
                </a:hlinkClick>
              </a:rPr>
              <a:t>Unconscious Bias – Additional Resources webpage</a:t>
            </a:r>
            <a:r>
              <a:rPr kumimoji="0" lang="en-US" sz="3300" b="0" i="0" u="none" strike="noStrike" kern="1200" cap="none" spc="0" normalizeH="0" baseline="0" noProof="0">
                <a:ln>
                  <a:noFill/>
                </a:ln>
                <a:solidFill>
                  <a:srgbClr val="000000"/>
                </a:solidFill>
                <a:effectLst/>
                <a:uLnTx/>
                <a:uFillTx/>
                <a:ea typeface="+mn-ea"/>
                <a:cs typeface="+mn-cs"/>
              </a:rPr>
              <a:t>.</a:t>
            </a:r>
          </a:p>
          <a:p>
            <a:pPr marR="0" lvl="0" algn="l" defTabSz="914400" rtl="0" eaLnBrk="1" fontAlgn="auto" latinLnBrk="0" hangingPunct="1">
              <a:lnSpc>
                <a:spcPct val="100000"/>
              </a:lnSpc>
              <a:spcBef>
                <a:spcPts val="1800"/>
              </a:spcBef>
              <a:spcAft>
                <a:spcPts val="0"/>
              </a:spcAft>
              <a:buClr>
                <a:srgbClr val="418AB3"/>
              </a:buClr>
              <a:buSzTx/>
              <a:buFont typeface="Wingdings" panose="05000000000000000000" pitchFamily="2" charset="2"/>
              <a:buChar char="Ø"/>
              <a:tabLst/>
              <a:defRPr/>
            </a:pPr>
            <a:r>
              <a:rPr kumimoji="0" lang="en-US" sz="3300" b="0" i="0" u="sng" strike="noStrike" kern="1200" cap="none" spc="0" normalizeH="0" baseline="0" noProof="0">
                <a:ln>
                  <a:noFill/>
                </a:ln>
                <a:solidFill>
                  <a:srgbClr val="000000"/>
                </a:solidFill>
                <a:effectLst/>
                <a:uLnTx/>
                <a:uFillTx/>
                <a:ea typeface="+mn-ea"/>
                <a:cs typeface="+mn-cs"/>
                <a:hlinkClick r:id="rId8">
                  <a:extLst>
                    <a:ext uri="{A12FA001-AC4F-418D-AE19-62706E023703}">
                      <ahyp:hlinkClr xmlns:ahyp="http://schemas.microsoft.com/office/drawing/2018/hyperlinkcolor" val="tx"/>
                    </a:ext>
                  </a:extLst>
                </a:hlinkClick>
              </a:rPr>
              <a:t>Tips on reducing unconscious bias in the review process</a:t>
            </a:r>
            <a:endParaRPr kumimoji="0" lang="en-US" sz="3300" b="0" i="0" u="none" strike="noStrike" kern="1200" cap="none" spc="0" normalizeH="0" baseline="0" noProof="0">
              <a:ln>
                <a:noFill/>
              </a:ln>
              <a:solidFill>
                <a:srgbClr val="000000"/>
              </a:solidFill>
              <a:effectLst/>
              <a:uLnTx/>
              <a:uFillTx/>
              <a:ea typeface="+mn-ea"/>
              <a:cs typeface="+mn-cs"/>
            </a:endParaRPr>
          </a:p>
          <a:p>
            <a:pPr marR="0" lvl="0" algn="l" defTabSz="914400" rtl="0" eaLnBrk="1" fontAlgn="auto" latinLnBrk="0" hangingPunct="1">
              <a:lnSpc>
                <a:spcPct val="100000"/>
              </a:lnSpc>
              <a:spcBef>
                <a:spcPts val="1800"/>
              </a:spcBef>
              <a:spcAft>
                <a:spcPts val="863"/>
              </a:spcAft>
              <a:buClr>
                <a:srgbClr val="418AB3"/>
              </a:buClr>
              <a:buSzTx/>
              <a:buFont typeface="Wingdings" panose="05000000000000000000" pitchFamily="2" charset="2"/>
              <a:buChar char="Ø"/>
              <a:tabLst/>
              <a:defRPr/>
            </a:pPr>
            <a:r>
              <a:rPr kumimoji="0" lang="en-US" sz="3300" b="0" i="0" u="sng" strike="noStrike" kern="1200" cap="none" spc="0" normalizeH="0" baseline="0" noProof="0">
                <a:ln>
                  <a:noFill/>
                </a:ln>
                <a:solidFill>
                  <a:srgbClr val="000000"/>
                </a:solidFill>
                <a:effectLst/>
                <a:uLnTx/>
                <a:uFillTx/>
                <a:ea typeface="+mn-ea"/>
                <a:cs typeface="+mn-cs"/>
                <a:hlinkClick r:id="rId9">
                  <a:extLst>
                    <a:ext uri="{A12FA001-AC4F-418D-AE19-62706E023703}">
                      <ahyp:hlinkClr xmlns:ahyp="http://schemas.microsoft.com/office/drawing/2018/hyperlinkcolor" val="tx"/>
                    </a:ext>
                  </a:extLst>
                </a:hlinkClick>
              </a:rPr>
              <a:t>Stanford University Gendered Innovations project</a:t>
            </a:r>
            <a:endParaRPr kumimoji="0" lang="en-US" sz="3300" b="0" i="0" u="none" strike="noStrike" kern="1200" cap="none" spc="0" normalizeH="0" baseline="0" noProof="0">
              <a:ln>
                <a:noFill/>
              </a:ln>
              <a:solidFill>
                <a:srgbClr val="000000"/>
              </a:solidFill>
              <a:effectLst/>
              <a:uLnTx/>
              <a:uFillTx/>
              <a:ea typeface="+mn-ea"/>
              <a:cs typeface="+mn-cs"/>
            </a:endParaRPr>
          </a:p>
          <a:p>
            <a:endParaRPr lang="en-CA"/>
          </a:p>
        </p:txBody>
      </p:sp>
    </p:spTree>
    <p:extLst>
      <p:ext uri="{BB962C8B-B14F-4D97-AF65-F5344CB8AC3E}">
        <p14:creationId xmlns:p14="http://schemas.microsoft.com/office/powerpoint/2010/main" val="3243013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7000"/>
                <a:shade val="100000"/>
                <a:satMod val="185000"/>
                <a:lumMod val="120000"/>
              </a:schemeClr>
            </a:gs>
            <a:gs pos="100000">
              <a:schemeClr val="bg1">
                <a:tint val="96000"/>
                <a:shade val="95000"/>
                <a:satMod val="215000"/>
                <a:lumMod val="80000"/>
              </a:schemeClr>
            </a:gs>
          </a:gsLst>
          <a:path path="circle">
            <a:fillToRect l="50000" t="55000" r="125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3E3F8-7748-DF9A-C47A-A52EFB26FEB4}"/>
              </a:ext>
            </a:extLst>
          </p:cNvPr>
          <p:cNvSpPr>
            <a:spLocks noGrp="1"/>
          </p:cNvSpPr>
          <p:nvPr>
            <p:ph type="title"/>
          </p:nvPr>
        </p:nvSpPr>
        <p:spPr>
          <a:xfrm>
            <a:off x="804672" y="1313095"/>
            <a:ext cx="6083129" cy="4231810"/>
          </a:xfrm>
          <a:noFill/>
          <a:ln>
            <a:noFill/>
          </a:ln>
        </p:spPr>
        <p:txBody>
          <a:bodyPr vert="horz" lIns="274320" tIns="182880" rIns="274320" bIns="182880" rtlCol="0" anchor="ctr" anchorCtr="1">
            <a:normAutofit/>
          </a:bodyPr>
          <a:lstStyle/>
          <a:p>
            <a:pPr algn="l"/>
            <a:r>
              <a:rPr kumimoji="0" lang="en-US" sz="2200" b="0" i="0" u="none" strike="noStrike" normalizeH="0" noProof="0">
                <a:ln>
                  <a:noFill/>
                </a:ln>
                <a:solidFill>
                  <a:schemeClr val="tx1"/>
                </a:solidFill>
                <a:effectLst/>
                <a:uLnTx/>
                <a:uFillTx/>
              </a:rPr>
              <a:t>Land Acknowledgement </a:t>
            </a:r>
            <a:br>
              <a:rPr kumimoji="0" lang="en-US" sz="2200" b="0" i="0" u="none" strike="noStrike" normalizeH="0" noProof="0">
                <a:ln>
                  <a:noFill/>
                </a:ln>
                <a:solidFill>
                  <a:schemeClr val="tx1"/>
                </a:solidFill>
                <a:effectLst/>
                <a:uLnTx/>
                <a:uFillTx/>
              </a:rPr>
            </a:br>
            <a:br>
              <a:rPr kumimoji="0" lang="en-US" sz="2200" b="0" i="0" u="none" strike="noStrike" normalizeH="0" noProof="0">
                <a:ln>
                  <a:noFill/>
                </a:ln>
                <a:solidFill>
                  <a:schemeClr val="tx1"/>
                </a:solidFill>
                <a:effectLst/>
                <a:uLnTx/>
                <a:uFillTx/>
              </a:rPr>
            </a:br>
            <a:r>
              <a:rPr kumimoji="0" lang="en-US" sz="2200" b="0" i="0" u="none" strike="noStrike" normalizeH="0" noProof="0">
                <a:ln>
                  <a:noFill/>
                </a:ln>
                <a:solidFill>
                  <a:schemeClr val="tx1"/>
                </a:solidFill>
                <a:effectLst/>
                <a:uLnTx/>
                <a:uFillTx/>
              </a:rPr>
              <a:t>“We respectfully acknowledge that we are on the treaty and traditional territory of the Michi Saagiig Anishinaabeg.  </a:t>
            </a:r>
            <a:br>
              <a:rPr kumimoji="0" lang="en-US" sz="2200" b="0" i="0" u="none" strike="noStrike" normalizeH="0" noProof="0">
                <a:ln>
                  <a:noFill/>
                </a:ln>
                <a:solidFill>
                  <a:schemeClr val="tx1"/>
                </a:solidFill>
                <a:effectLst/>
                <a:uLnTx/>
                <a:uFillTx/>
              </a:rPr>
            </a:br>
            <a:br>
              <a:rPr kumimoji="0" lang="en-US" sz="2200" b="0" i="0" u="none" strike="noStrike" normalizeH="0" noProof="0">
                <a:ln>
                  <a:noFill/>
                </a:ln>
                <a:solidFill>
                  <a:schemeClr val="tx1"/>
                </a:solidFill>
                <a:effectLst/>
                <a:uLnTx/>
                <a:uFillTx/>
              </a:rPr>
            </a:br>
            <a:r>
              <a:rPr kumimoji="0" lang="en-US" sz="2200" b="0" i="0" u="none" strike="noStrike" normalizeH="0" noProof="0">
                <a:ln>
                  <a:noFill/>
                </a:ln>
                <a:solidFill>
                  <a:schemeClr val="tx1"/>
                </a:solidFill>
                <a:effectLst/>
                <a:uLnTx/>
                <a:uFillTx/>
              </a:rPr>
              <a:t>We offer our gratitude to the First Peoples for their care for, and teachings about, our earth and our relations.  May we honour those teachings.” </a:t>
            </a:r>
            <a:endParaRPr lang="en-US" sz="2200">
              <a:solidFill>
                <a:schemeClr val="tx1"/>
              </a:solidFill>
            </a:endParaRPr>
          </a:p>
        </p:txBody>
      </p:sp>
      <p:pic>
        <p:nvPicPr>
          <p:cNvPr id="4" name="Picture 3" descr="Two feathers of black and white">
            <a:extLst>
              <a:ext uri="{FF2B5EF4-FFF2-40B4-BE49-F238E27FC236}">
                <a16:creationId xmlns:a16="http://schemas.microsoft.com/office/drawing/2014/main" id="{2BC47229-A911-641B-E678-20B6BDAD8BF3}"/>
              </a:ext>
            </a:extLst>
          </p:cNvPr>
          <p:cNvPicPr>
            <a:picLocks noChangeAspect="1"/>
          </p:cNvPicPr>
          <p:nvPr/>
        </p:nvPicPr>
        <p:blipFill>
          <a:blip r:embed="rId2">
            <a:extLst>
              <a:ext uri="{28A0092B-C50C-407E-A947-70E740481C1C}">
                <a14:useLocalDpi xmlns:a14="http://schemas.microsoft.com/office/drawing/2010/main" val="0"/>
              </a:ext>
            </a:extLst>
          </a:blip>
          <a:srcRect r="-3"/>
          <a:stretch/>
        </p:blipFill>
        <p:spPr>
          <a:xfrm>
            <a:off x="7730014" y="854741"/>
            <a:ext cx="3323031" cy="4690164"/>
          </a:xfrm>
          <a:prstGeom prst="rect">
            <a:avLst/>
          </a:prstGeom>
        </p:spPr>
      </p:pic>
    </p:spTree>
    <p:extLst>
      <p:ext uri="{BB962C8B-B14F-4D97-AF65-F5344CB8AC3E}">
        <p14:creationId xmlns:p14="http://schemas.microsoft.com/office/powerpoint/2010/main" val="139758306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AD8E9-D880-3AAD-1547-8126D7A98FED}"/>
              </a:ext>
            </a:extLst>
          </p:cNvPr>
          <p:cNvSpPr>
            <a:spLocks noGrp="1"/>
          </p:cNvSpPr>
          <p:nvPr>
            <p:ph type="title"/>
          </p:nvPr>
        </p:nvSpPr>
        <p:spPr>
          <a:xfrm>
            <a:off x="960120" y="964692"/>
            <a:ext cx="7437536" cy="1188720"/>
          </a:xfrm>
        </p:spPr>
        <p:txBody>
          <a:bodyPr vert="horz" lIns="182880" tIns="182880" rIns="182880" bIns="182880" rtlCol="0" anchor="ctr">
            <a:normAutofit/>
          </a:bodyPr>
          <a:lstStyle/>
          <a:p>
            <a:r>
              <a:rPr lang="en-US"/>
              <a:t>Sex and Gender Based Analysis + (SGBA+)</a:t>
            </a:r>
          </a:p>
        </p:txBody>
      </p:sp>
      <p:sp>
        <p:nvSpPr>
          <p:cNvPr id="3" name="Content Placeholder 2">
            <a:extLst>
              <a:ext uri="{FF2B5EF4-FFF2-40B4-BE49-F238E27FC236}">
                <a16:creationId xmlns:a16="http://schemas.microsoft.com/office/drawing/2014/main" id="{66DDB181-1291-6AD7-B5C4-554E0C774364}"/>
              </a:ext>
            </a:extLst>
          </p:cNvPr>
          <p:cNvSpPr>
            <a:spLocks/>
          </p:cNvSpPr>
          <p:nvPr/>
        </p:nvSpPr>
        <p:spPr>
          <a:xfrm>
            <a:off x="960120" y="2475145"/>
            <a:ext cx="7437536" cy="3409259"/>
          </a:xfrm>
          <a:prstGeom prst="rect">
            <a:avLst/>
          </a:prstGeom>
        </p:spPr>
        <p:txBody>
          <a:bodyPr vert="horz" lIns="91440" tIns="45720" rIns="91440" bIns="45720" rtlCol="0">
            <a:normAutofit/>
          </a:bodyPr>
          <a:lstStyle/>
          <a:p>
            <a:pPr defTabSz="914400">
              <a:spcBef>
                <a:spcPts val="1000"/>
              </a:spcBef>
              <a:spcAft>
                <a:spcPts val="600"/>
              </a:spcAft>
              <a:buClr>
                <a:schemeClr val="accent2"/>
              </a:buClr>
            </a:pPr>
            <a:r>
              <a:rPr lang="en-US">
                <a:solidFill>
                  <a:schemeClr val="tx1">
                    <a:lumMod val="85000"/>
                    <a:lumOff val="15000"/>
                  </a:schemeClr>
                </a:solidFill>
                <a:effectLst/>
              </a:rPr>
              <a:t>When applicable, indicate how diversity (gender, sex, age, race, culture, religion, etc.) is considered in your proposed research (from its design to the analysis of the research findings).</a:t>
            </a:r>
          </a:p>
          <a:p>
            <a:pPr defTabSz="914400">
              <a:spcBef>
                <a:spcPts val="1000"/>
              </a:spcBef>
              <a:spcAft>
                <a:spcPts val="600"/>
              </a:spcAft>
              <a:buClr>
                <a:schemeClr val="accent2"/>
              </a:buClr>
            </a:pPr>
            <a:r>
              <a:rPr lang="en-US">
                <a:solidFill>
                  <a:schemeClr val="tx1">
                    <a:lumMod val="85000"/>
                    <a:lumOff val="15000"/>
                  </a:schemeClr>
                </a:solidFill>
                <a:effectLst/>
              </a:rPr>
              <a:t>Incorporating the principles of SGBA+ in research has the potential to increase the thoroughness and usefulness of the research.</a:t>
            </a:r>
          </a:p>
          <a:p>
            <a:pPr indent="-228600" defTabSz="914400">
              <a:spcBef>
                <a:spcPts val="1000"/>
              </a:spcBef>
              <a:spcAft>
                <a:spcPts val="600"/>
              </a:spcAft>
              <a:buClr>
                <a:schemeClr val="accent2"/>
              </a:buClr>
              <a:buFont typeface="Arial" panose="020B0604020202020204" pitchFamily="34" charset="0"/>
              <a:buChar char="•"/>
            </a:pPr>
            <a:r>
              <a:rPr lang="en-US" u="sng">
                <a:solidFill>
                  <a:schemeClr val="tx1">
                    <a:lumMod val="85000"/>
                    <a:lumOff val="15000"/>
                  </a:schemeClr>
                </a:solidFill>
                <a:effectLst/>
                <a:hlinkClick r:id="rId2" tooltip="https://cihr-irsc.gc.ca/e/50836.html">
                  <a:extLst>
                    <a:ext uri="{A12FA001-AC4F-418D-AE19-62706E023703}">
                      <ahyp:hlinkClr xmlns:ahyp="http://schemas.microsoft.com/office/drawing/2018/hyperlinkcolor" val="tx"/>
                    </a:ext>
                  </a:extLst>
                </a:hlinkClick>
              </a:rPr>
              <a:t>How to Integrate Sex and Gender into Research</a:t>
            </a:r>
            <a:endParaRPr lang="en-US">
              <a:solidFill>
                <a:schemeClr val="tx1">
                  <a:lumMod val="85000"/>
                  <a:lumOff val="15000"/>
                </a:schemeClr>
              </a:solidFill>
            </a:endParaRPr>
          </a:p>
          <a:p>
            <a:pPr indent="-228600" defTabSz="914400">
              <a:spcBef>
                <a:spcPts val="1000"/>
              </a:spcBef>
              <a:spcAft>
                <a:spcPts val="600"/>
              </a:spcAft>
              <a:buClr>
                <a:schemeClr val="accent2"/>
              </a:buClr>
              <a:buFont typeface="Arial" panose="020B0604020202020204" pitchFamily="34" charset="0"/>
              <a:buChar char="•"/>
            </a:pPr>
            <a:endParaRPr lang="en-US">
              <a:solidFill>
                <a:schemeClr val="tx1">
                  <a:lumMod val="85000"/>
                  <a:lumOff val="15000"/>
                </a:schemeClr>
              </a:solidFill>
              <a:effectLst/>
            </a:endParaRPr>
          </a:p>
        </p:txBody>
      </p:sp>
      <p:sp>
        <p:nvSpPr>
          <p:cNvPr id="1077" name="Rectangle 1076">
            <a:extLst>
              <a:ext uri="{FF2B5EF4-FFF2-40B4-BE49-F238E27FC236}">
                <a16:creationId xmlns:a16="http://schemas.microsoft.com/office/drawing/2014/main" id="{EBADF115-FAAF-4127-B0A7-1DC8F7360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7576" y="-2"/>
            <a:ext cx="3284423"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8" name="Rectangle 1077">
            <a:extLst>
              <a:ext uri="{FF2B5EF4-FFF2-40B4-BE49-F238E27FC236}">
                <a16:creationId xmlns:a16="http://schemas.microsoft.com/office/drawing/2014/main" id="{120AB91E-D5D1-4A5D-9185-ABB5233551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4853" y="484632"/>
            <a:ext cx="2310590" cy="56362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8B6FEE2-394F-3856-54CE-395D848E677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653459" y="635689"/>
            <a:ext cx="1813379" cy="1210431"/>
          </a:xfrm>
          <a:prstGeom prst="rect">
            <a:avLst/>
          </a:prstGeom>
        </p:spPr>
      </p:pic>
      <p:pic>
        <p:nvPicPr>
          <p:cNvPr id="8" name="Picture 7">
            <a:extLst>
              <a:ext uri="{FF2B5EF4-FFF2-40B4-BE49-F238E27FC236}">
                <a16:creationId xmlns:a16="http://schemas.microsoft.com/office/drawing/2014/main" id="{645CCBDA-E736-AC48-D1F8-32DFA172B49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60140" y="2015907"/>
            <a:ext cx="1800016" cy="1201511"/>
          </a:xfrm>
          <a:prstGeom prst="rect">
            <a:avLst/>
          </a:prstGeom>
        </p:spPr>
      </p:pic>
      <p:pic>
        <p:nvPicPr>
          <p:cNvPr id="15" name="Picture 14">
            <a:extLst>
              <a:ext uri="{FF2B5EF4-FFF2-40B4-BE49-F238E27FC236}">
                <a16:creationId xmlns:a16="http://schemas.microsoft.com/office/drawing/2014/main" id="{F756D038-C504-9D28-2260-E8C65297C96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556372" y="3437001"/>
            <a:ext cx="2007553" cy="1084078"/>
          </a:xfrm>
          <a:prstGeom prst="rect">
            <a:avLst/>
          </a:prstGeom>
        </p:spPr>
      </p:pic>
      <p:pic>
        <p:nvPicPr>
          <p:cNvPr id="1026" name="Picture 2">
            <a:extLst>
              <a:ext uri="{FF2B5EF4-FFF2-40B4-BE49-F238E27FC236}">
                <a16:creationId xmlns:a16="http://schemas.microsoft.com/office/drawing/2014/main" id="{852C3067-F417-F4FC-1D2D-9B1828AF78F2}"/>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657906" y="4758503"/>
            <a:ext cx="1804485" cy="1204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209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AD85578-1E4B-4014-9D52-E76894750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accent2">
              <a:alpha val="5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1" name="Rectangle 10">
            <a:extLst>
              <a:ext uri="{FF2B5EF4-FFF2-40B4-BE49-F238E27FC236}">
                <a16:creationId xmlns:a16="http://schemas.microsoft.com/office/drawing/2014/main" id="{48550B3F-9390-4CA1-B3C8-91529289D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465377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BDE7BB-90F9-C742-8713-947B23558624}"/>
              </a:ext>
            </a:extLst>
          </p:cNvPr>
          <p:cNvSpPr>
            <a:spLocks noGrp="1"/>
          </p:cNvSpPr>
          <p:nvPr>
            <p:ph type="title"/>
          </p:nvPr>
        </p:nvSpPr>
        <p:spPr>
          <a:xfrm>
            <a:off x="1949518" y="1059838"/>
            <a:ext cx="3632052" cy="4738324"/>
          </a:xfrm>
          <a:prstGeom prst="rect">
            <a:avLst/>
          </a:prstGeom>
          <a:noFill/>
          <a:ln>
            <a:noFill/>
          </a:ln>
        </p:spPr>
        <p:txBody>
          <a:bodyPr vert="horz" lIns="182880" tIns="182880" rIns="182880" bIns="182880" rtlCol="0" anchor="ctr">
            <a:normAutofit/>
          </a:bodyPr>
          <a:lstStyle/>
          <a:p>
            <a:r>
              <a:rPr lang="en-US" sz="3300">
                <a:solidFill>
                  <a:schemeClr val="bg1"/>
                </a:solidFill>
              </a:rPr>
              <a:t>Knowledge Mobilization</a:t>
            </a:r>
          </a:p>
        </p:txBody>
      </p:sp>
      <p:sp>
        <p:nvSpPr>
          <p:cNvPr id="3" name="Content Placeholder 2">
            <a:extLst>
              <a:ext uri="{FF2B5EF4-FFF2-40B4-BE49-F238E27FC236}">
                <a16:creationId xmlns:a16="http://schemas.microsoft.com/office/drawing/2014/main" id="{6C757E6F-CE54-3A37-E2EA-5BA99B5804AA}"/>
              </a:ext>
            </a:extLst>
          </p:cNvPr>
          <p:cNvSpPr>
            <a:spLocks/>
          </p:cNvSpPr>
          <p:nvPr/>
        </p:nvSpPr>
        <p:spPr>
          <a:xfrm>
            <a:off x="6446770" y="493776"/>
            <a:ext cx="5166110" cy="3828707"/>
          </a:xfrm>
          <a:prstGeom prst="rect">
            <a:avLst/>
          </a:prstGeom>
        </p:spPr>
        <p:txBody>
          <a:bodyPr vert="horz" lIns="91440" tIns="45720" rIns="91440" bIns="45720" rtlCol="0" anchor="ctr">
            <a:noAutofit/>
          </a:bodyPr>
          <a:lstStyle/>
          <a:p>
            <a:pPr defTabSz="914400">
              <a:spcBef>
                <a:spcPts val="1000"/>
              </a:spcBef>
              <a:spcAft>
                <a:spcPts val="600"/>
              </a:spcAft>
              <a:buClr>
                <a:schemeClr val="accent2"/>
              </a:buClr>
            </a:pPr>
            <a:r>
              <a:rPr lang="en-US" sz="1600" dirty="0"/>
              <a:t>Knowledge mobilization is an umbrella term encompassing a wide range of activities relating to the production and use of research results, including knowledge synesis, dissemination, transfer, exchange, and co-creation or co-production by researchers and knowledge users. </a:t>
            </a:r>
          </a:p>
          <a:p>
            <a:pPr defTabSz="914400">
              <a:spcBef>
                <a:spcPts val="1000"/>
              </a:spcBef>
              <a:spcAft>
                <a:spcPts val="600"/>
              </a:spcAft>
              <a:buClr>
                <a:schemeClr val="accent2"/>
              </a:buClr>
            </a:pPr>
            <a:r>
              <a:rPr lang="en-US" sz="1600" b="1" dirty="0"/>
              <a:t>Resources from Tri-Council</a:t>
            </a:r>
          </a:p>
          <a:p>
            <a:pPr marL="285750" indent="-285750" algn="l">
              <a:spcAft>
                <a:spcPts val="863"/>
              </a:spcAft>
              <a:buFont typeface="Wingdings" panose="05000000000000000000" pitchFamily="2" charset="2"/>
              <a:buChar char="Ø"/>
            </a:pPr>
            <a:r>
              <a:rPr lang="en-CA" sz="1600" u="sng" dirty="0"/>
              <a:t>What is knowledge mobilization? </a:t>
            </a:r>
          </a:p>
          <a:p>
            <a:pPr marL="285750" indent="-285750" algn="l">
              <a:spcAft>
                <a:spcPts val="863"/>
              </a:spcAft>
              <a:buFont typeface="Wingdings" panose="05000000000000000000" pitchFamily="2" charset="2"/>
              <a:buChar char="Ø"/>
            </a:pPr>
            <a:r>
              <a:rPr lang="en-US" sz="1600" b="0" i="0" u="sng" dirty="0">
                <a:effectLst/>
                <a:hlinkClick r:id="rId2">
                  <a:extLst>
                    <a:ext uri="{A12FA001-AC4F-418D-AE19-62706E023703}">
                      <ahyp:hlinkClr xmlns:ahyp="http://schemas.microsoft.com/office/drawing/2018/hyperlinkcolor" val="tx"/>
                    </a:ext>
                  </a:extLst>
                </a:hlinkClick>
              </a:rPr>
              <a:t>Related policies and web links</a:t>
            </a:r>
            <a:endParaRPr lang="en-US" sz="1600" dirty="0"/>
          </a:p>
          <a:p>
            <a:pPr marL="285750" indent="-285750" algn="l">
              <a:spcAft>
                <a:spcPts val="863"/>
              </a:spcAft>
              <a:buFont typeface="Wingdings" panose="05000000000000000000" pitchFamily="2" charset="2"/>
              <a:buChar char="Ø"/>
            </a:pPr>
            <a:r>
              <a:rPr lang="en-US" sz="1600" b="0" i="0" u="sng" dirty="0">
                <a:effectLst/>
                <a:hlinkClick r:id="rId3">
                  <a:extLst>
                    <a:ext uri="{A12FA001-AC4F-418D-AE19-62706E023703}">
                      <ahyp:hlinkClr xmlns:ahyp="http://schemas.microsoft.com/office/drawing/2018/hyperlinkcolor" val="tx"/>
                    </a:ext>
                  </a:extLst>
                </a:hlinkClick>
              </a:rPr>
              <a:t>Canadian Knowledge Transfer and Exchange Community of Practice website</a:t>
            </a:r>
            <a:endParaRPr lang="en-US" sz="1600" b="0" i="0" u="sng" dirty="0">
              <a:effectLst/>
            </a:endParaRPr>
          </a:p>
          <a:p>
            <a:pPr marL="285750" indent="-285750" algn="l">
              <a:spcAft>
                <a:spcPts val="863"/>
              </a:spcAft>
              <a:buFont typeface="Wingdings" panose="05000000000000000000" pitchFamily="2" charset="2"/>
              <a:buChar char="Ø"/>
            </a:pPr>
            <a:r>
              <a:rPr lang="en-US" sz="1600" b="0" i="0" u="sng" dirty="0">
                <a:effectLst/>
                <a:hlinkClick r:id="rId4">
                  <a:extLst>
                    <a:ext uri="{A12FA001-AC4F-418D-AE19-62706E023703}">
                      <ahyp:hlinkClr xmlns:ahyp="http://schemas.microsoft.com/office/drawing/2018/hyperlinkcolor" val="tx"/>
                    </a:ext>
                  </a:extLst>
                </a:hlinkClick>
              </a:rPr>
              <a:t>Mapping the Impact of Research</a:t>
            </a:r>
            <a:r>
              <a:rPr lang="en-US" sz="1600" b="0" i="0" dirty="0">
                <a:effectLst/>
              </a:rPr>
              <a:t> (PDF, 1.07 MB), David Phipps, York University</a:t>
            </a:r>
            <a:endParaRPr lang="en-US" sz="1600" dirty="0"/>
          </a:p>
        </p:txBody>
      </p:sp>
      <p:pic>
        <p:nvPicPr>
          <p:cNvPr id="12" name="Picture 11">
            <a:extLst>
              <a:ext uri="{FF2B5EF4-FFF2-40B4-BE49-F238E27FC236}">
                <a16:creationId xmlns:a16="http://schemas.microsoft.com/office/drawing/2014/main" id="{AFEB1974-A995-2DAA-7920-3BD1575BA457}"/>
              </a:ext>
            </a:extLst>
          </p:cNvPr>
          <p:cNvPicPr>
            <a:picLocks noChangeAspect="1"/>
          </p:cNvPicPr>
          <p:nvPr/>
        </p:nvPicPr>
        <p:blipFill>
          <a:blip r:embed="rId5"/>
          <a:stretch>
            <a:fillRect/>
          </a:stretch>
        </p:blipFill>
        <p:spPr>
          <a:xfrm>
            <a:off x="8923238" y="4645745"/>
            <a:ext cx="2524183" cy="1720551"/>
          </a:xfrm>
          <a:prstGeom prst="rect">
            <a:avLst/>
          </a:prstGeom>
        </p:spPr>
      </p:pic>
      <p:pic>
        <p:nvPicPr>
          <p:cNvPr id="13" name="Picture 12">
            <a:extLst>
              <a:ext uri="{FF2B5EF4-FFF2-40B4-BE49-F238E27FC236}">
                <a16:creationId xmlns:a16="http://schemas.microsoft.com/office/drawing/2014/main" id="{4552B5A4-75C1-2F2C-69CA-FE3AFABC045B}"/>
              </a:ext>
            </a:extLst>
          </p:cNvPr>
          <p:cNvPicPr>
            <a:picLocks noChangeAspect="1"/>
          </p:cNvPicPr>
          <p:nvPr/>
        </p:nvPicPr>
        <p:blipFill>
          <a:blip r:embed="rId6"/>
          <a:stretch>
            <a:fillRect/>
          </a:stretch>
        </p:blipFill>
        <p:spPr>
          <a:xfrm>
            <a:off x="6965676" y="4444833"/>
            <a:ext cx="1438656" cy="2122374"/>
          </a:xfrm>
          <a:prstGeom prst="rect">
            <a:avLst/>
          </a:prstGeom>
          <a:ln w="28575">
            <a:solidFill>
              <a:schemeClr val="tx1"/>
            </a:solidFill>
          </a:ln>
        </p:spPr>
      </p:pic>
    </p:spTree>
    <p:extLst>
      <p:ext uri="{BB962C8B-B14F-4D97-AF65-F5344CB8AC3E}">
        <p14:creationId xmlns:p14="http://schemas.microsoft.com/office/powerpoint/2010/main" val="1132523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546E4-FC8F-53E6-87E8-3CEC197AA934}"/>
              </a:ext>
            </a:extLst>
          </p:cNvPr>
          <p:cNvSpPr>
            <a:spLocks noGrp="1"/>
          </p:cNvSpPr>
          <p:nvPr>
            <p:ph type="title"/>
          </p:nvPr>
        </p:nvSpPr>
        <p:spPr>
          <a:xfrm>
            <a:off x="1125622" y="1586483"/>
            <a:ext cx="3937265" cy="4044295"/>
          </a:xfrm>
          <a:prstGeom prst="ellipse">
            <a:avLst/>
          </a:prstGeom>
          <a:solidFill>
            <a:schemeClr val="accent2">
              <a:lumMod val="75000"/>
            </a:schemeClr>
          </a:solidFill>
          <a:ln>
            <a:noFill/>
          </a:ln>
        </p:spPr>
        <p:txBody>
          <a:bodyPr vert="horz" lIns="182880" tIns="182880" rIns="182880" bIns="182880" rtlCol="0" anchor="ctr">
            <a:normAutofit/>
          </a:bodyPr>
          <a:lstStyle/>
          <a:p>
            <a:r>
              <a:rPr lang="en-US" sz="1800" b="1" kern="1200" cap="all" spc="200" baseline="0">
                <a:solidFill>
                  <a:schemeClr val="bg1"/>
                </a:solidFill>
                <a:latin typeface="+mj-lt"/>
                <a:ea typeface="+mj-ea"/>
                <a:cs typeface="+mj-cs"/>
              </a:rPr>
              <a:t>Guides for Assessment of Contributions</a:t>
            </a:r>
          </a:p>
        </p:txBody>
      </p:sp>
      <p:sp>
        <p:nvSpPr>
          <p:cNvPr id="3" name="Content Placeholder 2">
            <a:extLst>
              <a:ext uri="{FF2B5EF4-FFF2-40B4-BE49-F238E27FC236}">
                <a16:creationId xmlns:a16="http://schemas.microsoft.com/office/drawing/2014/main" id="{BEC1D1F2-3EBD-5D10-5927-5FDE42F75039}"/>
              </a:ext>
            </a:extLst>
          </p:cNvPr>
          <p:cNvSpPr>
            <a:spLocks noGrp="1"/>
          </p:cNvSpPr>
          <p:nvPr>
            <p:ph sz="quarter" idx="26"/>
          </p:nvPr>
        </p:nvSpPr>
        <p:spPr>
          <a:xfrm>
            <a:off x="5591695" y="789744"/>
            <a:ext cx="5320696" cy="3912942"/>
          </a:xfrm>
        </p:spPr>
        <p:txBody>
          <a:bodyPr vert="horz" lIns="91440" tIns="45720" rIns="91440" bIns="45720" rtlCol="0" anchor="ctr">
            <a:normAutofit/>
          </a:bodyPr>
          <a:lstStyle/>
          <a:p>
            <a:r>
              <a:rPr lang="en-US" b="1" dirty="0">
                <a:solidFill>
                  <a:schemeClr val="tx1"/>
                </a:solidFill>
              </a:rPr>
              <a:t>Other guides that help clarify your qualifications include:</a:t>
            </a:r>
          </a:p>
          <a:p>
            <a:endParaRPr lang="en-US" dirty="0">
              <a:solidFill>
                <a:schemeClr val="tx1"/>
              </a:solidFill>
              <a:hlinkClick r:id="rId2">
                <a:extLst>
                  <a:ext uri="{A12FA001-AC4F-418D-AE19-62706E023703}">
                    <ahyp:hlinkClr xmlns:ahyp="http://schemas.microsoft.com/office/drawing/2018/hyperlinkcolor" val="tx"/>
                  </a:ext>
                </a:extLst>
              </a:hlinkClick>
            </a:endParaRPr>
          </a:p>
          <a:p>
            <a:pPr marL="285750" indent="-285750">
              <a:buFont typeface="Wingdings" panose="05000000000000000000" pitchFamily="2" charset="2"/>
              <a:buChar char="Ø"/>
            </a:pPr>
            <a:r>
              <a:rPr lang="en-US" dirty="0">
                <a:solidFill>
                  <a:schemeClr val="tx1"/>
                </a:solidFill>
                <a:hlinkClick r:id="rId2">
                  <a:extLst>
                    <a:ext uri="{A12FA001-AC4F-418D-AE19-62706E023703}">
                      <ahyp:hlinkClr xmlns:ahyp="http://schemas.microsoft.com/office/drawing/2018/hyperlinkcolor" val="tx"/>
                    </a:ext>
                  </a:extLst>
                </a:hlinkClick>
              </a:rPr>
              <a:t>Guidelines on the Assessment of Contributions to Research, Training and Mentoring </a:t>
            </a:r>
            <a:endParaRPr lang="en-US" dirty="0">
              <a:solidFill>
                <a:schemeClr val="tx1"/>
              </a:solidFill>
            </a:endParaRPr>
          </a:p>
          <a:p>
            <a:pPr marL="285750" indent="-285750">
              <a:buFont typeface="Wingdings" panose="05000000000000000000" pitchFamily="2" charset="2"/>
              <a:buChar char="Ø"/>
            </a:pPr>
            <a:r>
              <a:rPr lang="en-US" dirty="0">
                <a:solidFill>
                  <a:schemeClr val="tx1"/>
                </a:solidFill>
                <a:hlinkClick r:id="rId3">
                  <a:extLst>
                    <a:ext uri="{A12FA001-AC4F-418D-AE19-62706E023703}">
                      <ahyp:hlinkClr xmlns:ahyp="http://schemas.microsoft.com/office/drawing/2018/hyperlinkcolor" val="tx"/>
                    </a:ext>
                  </a:extLst>
                </a:hlinkClick>
              </a:rPr>
              <a:t>San Francisco Declaration on Research Assessment</a:t>
            </a:r>
            <a:r>
              <a:rPr lang="en-US" dirty="0">
                <a:solidFill>
                  <a:schemeClr val="tx1"/>
                </a:solidFill>
              </a:rPr>
              <a:t> (DORA) </a:t>
            </a:r>
          </a:p>
          <a:p>
            <a:endParaRPr lang="en-US" dirty="0"/>
          </a:p>
          <a:p>
            <a:r>
              <a:rPr lang="en-US" dirty="0"/>
              <a:t>* </a:t>
            </a:r>
            <a:r>
              <a:rPr lang="en-US" dirty="0">
                <a:solidFill>
                  <a:schemeClr val="tx1"/>
                </a:solidFill>
              </a:rPr>
              <a:t>These links are filled with valuable information necessary produce a winning application</a:t>
            </a:r>
          </a:p>
          <a:p>
            <a:pPr indent="-22860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A4771002-2719-78CE-5EA5-66BCD72B2F42}"/>
              </a:ext>
            </a:extLst>
          </p:cNvPr>
          <p:cNvPicPr>
            <a:picLocks noChangeAspect="1"/>
          </p:cNvPicPr>
          <p:nvPr/>
        </p:nvPicPr>
        <p:blipFill>
          <a:blip r:embed="rId4"/>
          <a:stretch>
            <a:fillRect/>
          </a:stretch>
        </p:blipFill>
        <p:spPr>
          <a:xfrm>
            <a:off x="5693457" y="4995293"/>
            <a:ext cx="5218934" cy="1487803"/>
          </a:xfrm>
          <a:prstGeom prst="rect">
            <a:avLst/>
          </a:prstGeom>
        </p:spPr>
      </p:pic>
    </p:spTree>
    <p:extLst>
      <p:ext uri="{BB962C8B-B14F-4D97-AF65-F5344CB8AC3E}">
        <p14:creationId xmlns:p14="http://schemas.microsoft.com/office/powerpoint/2010/main" val="4120511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DCD58-7D8C-25C2-C763-B8B594061FF9}"/>
              </a:ext>
            </a:extLst>
          </p:cNvPr>
          <p:cNvSpPr>
            <a:spLocks noGrp="1"/>
          </p:cNvSpPr>
          <p:nvPr>
            <p:ph type="title"/>
          </p:nvPr>
        </p:nvSpPr>
        <p:spPr>
          <a:xfrm>
            <a:off x="329600" y="753408"/>
            <a:ext cx="5175850" cy="912832"/>
          </a:xfrm>
          <a:solidFill>
            <a:srgbClr val="FFFFFF">
              <a:alpha val="80000"/>
            </a:srgbClr>
          </a:solidFill>
        </p:spPr>
        <p:txBody>
          <a:bodyPr vert="horz" lIns="182880" tIns="182880" rIns="182880" bIns="182880" rtlCol="0" anchor="ctr">
            <a:normAutofit fontScale="90000"/>
          </a:bodyPr>
          <a:lstStyle/>
          <a:p>
            <a:r>
              <a:rPr lang="en-US"/>
              <a:t>The Gold Mine – Vanier Selection guide</a:t>
            </a:r>
          </a:p>
        </p:txBody>
      </p:sp>
      <p:graphicFrame>
        <p:nvGraphicFramePr>
          <p:cNvPr id="5" name="Content Placeholder 2" descr="Criterion: defines the selection criteria arrow to Indicators which is the explanations of the concepts that demonstrate how the applicant meets the selection criteria. Arrow to Sources, what component of the application provides an opportunity to demonstrate the applicant meets the selection critera">
            <a:extLst>
              <a:ext uri="{FF2B5EF4-FFF2-40B4-BE49-F238E27FC236}">
                <a16:creationId xmlns:a16="http://schemas.microsoft.com/office/drawing/2014/main" id="{C69B03C9-C6EA-69D4-9FA4-18C87E0020D4}"/>
              </a:ext>
            </a:extLst>
          </p:cNvPr>
          <p:cNvGraphicFramePr>
            <a:graphicFrameLocks/>
          </p:cNvGraphicFramePr>
          <p:nvPr>
            <p:extLst>
              <p:ext uri="{D42A27DB-BD31-4B8C-83A1-F6EECF244321}">
                <p14:modId xmlns:p14="http://schemas.microsoft.com/office/powerpoint/2010/main" val="2736541051"/>
              </p:ext>
            </p:extLst>
          </p:nvPr>
        </p:nvGraphicFramePr>
        <p:xfrm>
          <a:off x="329600" y="2209800"/>
          <a:ext cx="6347425" cy="4057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a:extLst>
              <a:ext uri="{FF2B5EF4-FFF2-40B4-BE49-F238E27FC236}">
                <a16:creationId xmlns:a16="http://schemas.microsoft.com/office/drawing/2014/main" id="{1AB20952-3718-74C2-FD5C-B2930B29F122}"/>
              </a:ext>
            </a:extLst>
          </p:cNvPr>
          <p:cNvSpPr>
            <a:spLocks/>
          </p:cNvSpPr>
          <p:nvPr/>
        </p:nvSpPr>
        <p:spPr>
          <a:xfrm>
            <a:off x="6395671" y="907573"/>
            <a:ext cx="5326520" cy="3331052"/>
          </a:xfrm>
          <a:prstGeom prst="rect">
            <a:avLst/>
          </a:prstGeom>
        </p:spPr>
        <p:txBody>
          <a:bodyPr>
            <a:noAutofit/>
          </a:bodyPr>
          <a:lstStyle/>
          <a:p>
            <a:pPr defTabSz="242316">
              <a:spcAft>
                <a:spcPts val="600"/>
              </a:spcAft>
            </a:pPr>
            <a:r>
              <a:rPr lang="en-US" sz="1600" kern="1200">
                <a:latin typeface="+mn-lt"/>
                <a:ea typeface="+mn-ea"/>
                <a:cs typeface="+mn-cs"/>
              </a:rPr>
              <a:t>The Vanier Scholarship program is no longer active</a:t>
            </a:r>
            <a:r>
              <a:rPr lang="en-US" sz="1600"/>
              <a:t>.  </a:t>
            </a:r>
          </a:p>
          <a:p>
            <a:pPr defTabSz="242316">
              <a:spcAft>
                <a:spcPts val="600"/>
              </a:spcAft>
            </a:pPr>
            <a:endParaRPr lang="en-US" sz="1600"/>
          </a:p>
          <a:p>
            <a:pPr defTabSz="242316">
              <a:spcAft>
                <a:spcPts val="600"/>
              </a:spcAft>
            </a:pPr>
            <a:r>
              <a:rPr lang="en-US" sz="1600"/>
              <a:t>However, t</a:t>
            </a:r>
            <a:r>
              <a:rPr lang="en-US" sz="1600" kern="1200">
                <a:latin typeface="+mn-lt"/>
                <a:ea typeface="+mn-ea"/>
                <a:cs typeface="+mn-cs"/>
              </a:rPr>
              <a:t>he Vanier </a:t>
            </a:r>
            <a:r>
              <a:rPr lang="en-US" sz="1600" kern="1200">
                <a:latin typeface="+mn-lt"/>
                <a:ea typeface="+mn-ea"/>
                <a:cs typeface="+mn-cs"/>
                <a:hlinkClick r:id="rId7">
                  <a:extLst>
                    <a:ext uri="{A12FA001-AC4F-418D-AE19-62706E023703}">
                      <ahyp:hlinkClr xmlns:ahyp="http://schemas.microsoft.com/office/drawing/2018/hyperlinkcolor" val="tx"/>
                    </a:ext>
                  </a:extLst>
                </a:hlinkClick>
              </a:rPr>
              <a:t>Committee Selection Guide </a:t>
            </a:r>
            <a:r>
              <a:rPr lang="en-US" sz="1600"/>
              <a:t>remains</a:t>
            </a:r>
            <a:r>
              <a:rPr lang="en-US" sz="1600" kern="1200">
                <a:latin typeface="+mn-lt"/>
                <a:ea typeface="+mn-ea"/>
                <a:cs typeface="+mn-cs"/>
              </a:rPr>
              <a:t> a goldmine of resources for all applicants drafting a scholarship application</a:t>
            </a:r>
            <a:r>
              <a:rPr lang="en-US" sz="1600"/>
              <a:t> as the resources and explanations are all in one place.</a:t>
            </a:r>
            <a:r>
              <a:rPr lang="en-US" sz="1600" kern="1200">
                <a:latin typeface="+mn-lt"/>
                <a:ea typeface="+mn-ea"/>
                <a:cs typeface="+mn-cs"/>
              </a:rPr>
              <a:t>  </a:t>
            </a:r>
          </a:p>
          <a:p>
            <a:pPr defTabSz="242316">
              <a:spcAft>
                <a:spcPts val="600"/>
              </a:spcAft>
            </a:pPr>
            <a:endParaRPr lang="en-US" sz="1600" kern="1200">
              <a:latin typeface="+mn-lt"/>
              <a:ea typeface="+mn-ea"/>
              <a:cs typeface="+mn-cs"/>
            </a:endParaRPr>
          </a:p>
          <a:p>
            <a:pPr defTabSz="242316">
              <a:spcAft>
                <a:spcPts val="600"/>
              </a:spcAft>
            </a:pPr>
            <a:r>
              <a:rPr lang="en-US" sz="1600"/>
              <a:t>This guide is a great tool during the editing stage of drafting your Outline of Proposed Research, as this component of your application is one of the “sources” used to assess the selection criteria. </a:t>
            </a:r>
          </a:p>
        </p:txBody>
      </p:sp>
    </p:spTree>
    <p:extLst>
      <p:ext uri="{BB962C8B-B14F-4D97-AF65-F5344CB8AC3E}">
        <p14:creationId xmlns:p14="http://schemas.microsoft.com/office/powerpoint/2010/main" val="12817209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467FE-20C5-5F3A-B31E-A8C711AE1E90}"/>
              </a:ext>
            </a:extLst>
          </p:cNvPr>
          <p:cNvSpPr>
            <a:spLocks noGrp="1"/>
          </p:cNvSpPr>
          <p:nvPr>
            <p:ph type="title"/>
          </p:nvPr>
        </p:nvSpPr>
        <p:spPr>
          <a:xfrm>
            <a:off x="5445496" y="502914"/>
            <a:ext cx="5925310" cy="1174991"/>
          </a:xfrm>
        </p:spPr>
        <p:txBody>
          <a:bodyPr vert="horz" lIns="182880" tIns="182880" rIns="182880" bIns="182880" rtlCol="0" anchor="ctr">
            <a:normAutofit/>
          </a:bodyPr>
          <a:lstStyle/>
          <a:p>
            <a:r>
              <a:rPr lang="en-US" sz="2400"/>
              <a:t>Research Involving and Engaging Indigenous Peoples </a:t>
            </a:r>
          </a:p>
        </p:txBody>
      </p:sp>
      <p:pic>
        <p:nvPicPr>
          <p:cNvPr id="1026" name="Picture 2" descr="The Trent student centre as seen through tree trunks">
            <a:extLst>
              <a:ext uri="{FF2B5EF4-FFF2-40B4-BE49-F238E27FC236}">
                <a16:creationId xmlns:a16="http://schemas.microsoft.com/office/drawing/2014/main" id="{68829D99-953B-7F12-CD4F-078AB3302A02}"/>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t="237" r="2" b="2"/>
          <a:stretch>
            <a:fillRect/>
          </a:stretch>
        </p:blipFill>
        <p:spPr bwMode="auto">
          <a:xfrm>
            <a:off x="20" y="10"/>
            <a:ext cx="4657325"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60653B-C8DB-9E43-7474-1E3B8A34581F}"/>
              </a:ext>
            </a:extLst>
          </p:cNvPr>
          <p:cNvSpPr txBox="1"/>
          <p:nvPr/>
        </p:nvSpPr>
        <p:spPr>
          <a:xfrm>
            <a:off x="5445496" y="1978090"/>
            <a:ext cx="5925310" cy="4453190"/>
          </a:xfrm>
          <a:prstGeom prst="rect">
            <a:avLst/>
          </a:prstGeom>
        </p:spPr>
        <p:txBody>
          <a:bodyPr vert="horz" lIns="91440" tIns="45720" rIns="91440" bIns="45720" rtlCol="0">
            <a:normAutofit/>
          </a:bodyPr>
          <a:lstStyle/>
          <a:p>
            <a:pPr defTabSz="914400">
              <a:lnSpc>
                <a:spcPct val="90000"/>
              </a:lnSpc>
              <a:spcBef>
                <a:spcPts val="1000"/>
              </a:spcBef>
              <a:buClr>
                <a:schemeClr val="accent2"/>
              </a:buClr>
            </a:pPr>
            <a:r>
              <a:rPr lang="en-US" sz="1600" b="0" i="0" dirty="0">
                <a:solidFill>
                  <a:schemeClr val="tx1">
                    <a:lumMod val="85000"/>
                    <a:lumOff val="15000"/>
                  </a:schemeClr>
                </a:solidFill>
                <a:effectLst/>
              </a:rPr>
              <a:t>Below are SSHRC resources to support applicants working in Indigenous research; merit reviewers assessing applications related to Indigenous research; and communities and other research partners engaged in Indigenous research:</a:t>
            </a:r>
          </a:p>
          <a:p>
            <a:pPr defTabSz="914400">
              <a:lnSpc>
                <a:spcPct val="90000"/>
              </a:lnSpc>
              <a:spcBef>
                <a:spcPts val="1000"/>
              </a:spcBef>
              <a:buClr>
                <a:schemeClr val="accent2"/>
              </a:buClr>
            </a:pPr>
            <a:endParaRPr lang="en-US" sz="1600" b="0" i="0" dirty="0">
              <a:solidFill>
                <a:schemeClr val="tx1">
                  <a:lumMod val="85000"/>
                  <a:lumOff val="15000"/>
                </a:schemeClr>
              </a:solidFill>
              <a:effectLst/>
            </a:endParaRPr>
          </a:p>
          <a:p>
            <a:pPr marL="342900" indent="-285750" defTabSz="914400">
              <a:lnSpc>
                <a:spcPct val="90000"/>
              </a:lnSpc>
              <a:spcBef>
                <a:spcPts val="1000"/>
              </a:spcBef>
              <a:buClr>
                <a:schemeClr val="accent2"/>
              </a:buClr>
              <a:buFont typeface="Wingdings" panose="05000000000000000000" pitchFamily="2" charset="2"/>
              <a:buChar char="Ø"/>
            </a:pPr>
            <a:r>
              <a:rPr lang="en-US" sz="1600" b="0" i="0" u="sng" dirty="0">
                <a:solidFill>
                  <a:schemeClr val="tx1">
                    <a:lumMod val="85000"/>
                    <a:lumOff val="15000"/>
                  </a:schemeClr>
                </a:solidFill>
                <a:effectLst/>
                <a:hlinkClick r:id="rId3">
                  <a:extLst>
                    <a:ext uri="{A12FA001-AC4F-418D-AE19-62706E023703}">
                      <ahyp:hlinkClr xmlns:ahyp="http://schemas.microsoft.com/office/drawing/2018/hyperlinkcolor" val="tx"/>
                    </a:ext>
                  </a:extLst>
                </a:hlinkClick>
              </a:rPr>
              <a:t>Definition of Indigenous research</a:t>
            </a:r>
            <a:endParaRPr lang="en-US" sz="1600" b="0" i="0" dirty="0">
              <a:solidFill>
                <a:schemeClr val="tx1">
                  <a:lumMod val="85000"/>
                  <a:lumOff val="15000"/>
                </a:schemeClr>
              </a:solidFill>
              <a:effectLst/>
            </a:endParaRPr>
          </a:p>
          <a:p>
            <a:pPr marL="342900" indent="-285750" defTabSz="914400">
              <a:lnSpc>
                <a:spcPct val="90000"/>
              </a:lnSpc>
              <a:spcBef>
                <a:spcPts val="1000"/>
              </a:spcBef>
              <a:buClr>
                <a:schemeClr val="accent2"/>
              </a:buClr>
              <a:buFont typeface="Wingdings" panose="05000000000000000000" pitchFamily="2" charset="2"/>
              <a:buChar char="Ø"/>
            </a:pPr>
            <a:r>
              <a:rPr lang="en-US" sz="1600" b="0" i="0" u="sng" dirty="0">
                <a:solidFill>
                  <a:schemeClr val="tx1">
                    <a:lumMod val="85000"/>
                    <a:lumOff val="15000"/>
                  </a:schemeClr>
                </a:solidFill>
                <a:effectLst/>
                <a:hlinkClick r:id="rId4">
                  <a:extLst>
                    <a:ext uri="{A12FA001-AC4F-418D-AE19-62706E023703}">
                      <ahyp:hlinkClr xmlns:ahyp="http://schemas.microsoft.com/office/drawing/2018/hyperlinkcolor" val="tx"/>
                    </a:ext>
                  </a:extLst>
                </a:hlinkClick>
              </a:rPr>
              <a:t>Guidelines for the Merit Review of Indigenous Research</a:t>
            </a:r>
            <a:endParaRPr lang="en-US" sz="1600" b="0" i="0" dirty="0">
              <a:solidFill>
                <a:schemeClr val="tx1">
                  <a:lumMod val="85000"/>
                  <a:lumOff val="15000"/>
                </a:schemeClr>
              </a:solidFill>
              <a:effectLst/>
            </a:endParaRPr>
          </a:p>
          <a:p>
            <a:pPr marL="342900" indent="-285750" defTabSz="914400">
              <a:lnSpc>
                <a:spcPct val="90000"/>
              </a:lnSpc>
              <a:spcBef>
                <a:spcPts val="1000"/>
              </a:spcBef>
              <a:buClr>
                <a:schemeClr val="accent2"/>
              </a:buClr>
              <a:buFont typeface="Wingdings" panose="05000000000000000000" pitchFamily="2" charset="2"/>
              <a:buChar char="Ø"/>
            </a:pPr>
            <a:r>
              <a:rPr lang="en-US" sz="1600" b="0" i="0" u="sng" dirty="0">
                <a:solidFill>
                  <a:schemeClr val="tx1">
                    <a:lumMod val="85000"/>
                    <a:lumOff val="15000"/>
                  </a:schemeClr>
                </a:solidFill>
                <a:effectLst/>
                <a:hlinkClick r:id="rId5">
                  <a:extLst>
                    <a:ext uri="{A12FA001-AC4F-418D-AE19-62706E023703}">
                      <ahyp:hlinkClr xmlns:ahyp="http://schemas.microsoft.com/office/drawing/2018/hyperlinkcolor" val="tx"/>
                    </a:ext>
                  </a:extLst>
                </a:hlinkClick>
              </a:rPr>
              <a:t>Indigenous Leadership Circle in Research </a:t>
            </a:r>
            <a:endParaRPr lang="en-US" sz="1600" b="0" i="0" dirty="0">
              <a:solidFill>
                <a:schemeClr val="tx1">
                  <a:lumMod val="85000"/>
                  <a:lumOff val="15000"/>
                </a:schemeClr>
              </a:solidFill>
              <a:effectLst/>
            </a:endParaRPr>
          </a:p>
          <a:p>
            <a:pPr marL="342900" indent="-285750" defTabSz="914400">
              <a:lnSpc>
                <a:spcPct val="90000"/>
              </a:lnSpc>
              <a:spcBef>
                <a:spcPts val="1000"/>
              </a:spcBef>
              <a:buClr>
                <a:schemeClr val="accent2"/>
              </a:buClr>
              <a:buFont typeface="Wingdings" panose="05000000000000000000" pitchFamily="2" charset="2"/>
              <a:buChar char="Ø"/>
            </a:pPr>
            <a:r>
              <a:rPr lang="en-US" sz="1600" b="0" i="0" u="sng" dirty="0">
                <a:solidFill>
                  <a:schemeClr val="tx1">
                    <a:lumMod val="85000"/>
                    <a:lumOff val="15000"/>
                  </a:schemeClr>
                </a:solidFill>
                <a:effectLst/>
                <a:hlinkClick r:id="rId6">
                  <a:extLst>
                    <a:ext uri="{A12FA001-AC4F-418D-AE19-62706E023703}">
                      <ahyp:hlinkClr xmlns:ahyp="http://schemas.microsoft.com/office/drawing/2018/hyperlinkcolor" val="tx"/>
                    </a:ext>
                  </a:extLst>
                </a:hlinkClick>
              </a:rPr>
              <a:t>Indigenous Research Statement of Principles</a:t>
            </a:r>
            <a:r>
              <a:rPr lang="en-US" sz="1600" b="0" i="0" dirty="0">
                <a:solidFill>
                  <a:schemeClr val="tx1">
                    <a:lumMod val="85000"/>
                    <a:lumOff val="15000"/>
                  </a:schemeClr>
                </a:solidFill>
                <a:effectLst/>
              </a:rPr>
              <a:t> </a:t>
            </a:r>
          </a:p>
          <a:p>
            <a:pPr marL="342900" indent="-285750" defTabSz="914400">
              <a:lnSpc>
                <a:spcPct val="90000"/>
              </a:lnSpc>
              <a:spcBef>
                <a:spcPts val="1000"/>
              </a:spcBef>
              <a:buClr>
                <a:schemeClr val="accent2"/>
              </a:buClr>
              <a:buFont typeface="Wingdings" panose="05000000000000000000" pitchFamily="2" charset="2"/>
              <a:buChar char="Ø"/>
            </a:pPr>
            <a:r>
              <a:rPr lang="en-US" sz="1600" b="0" i="0" u="sng" dirty="0">
                <a:solidFill>
                  <a:schemeClr val="tx1">
                    <a:lumMod val="85000"/>
                    <a:lumOff val="15000"/>
                  </a:schemeClr>
                </a:solidFill>
                <a:effectLst/>
                <a:hlinkClick r:id="rId7">
                  <a:extLst>
                    <a:ext uri="{A12FA001-AC4F-418D-AE19-62706E023703}">
                      <ahyp:hlinkClr xmlns:ahyp="http://schemas.microsoft.com/office/drawing/2018/hyperlinkcolor" val="tx"/>
                    </a:ext>
                  </a:extLst>
                </a:hlinkClick>
              </a:rPr>
              <a:t>Tri-Council Policy Statement: Ethical Conduct for Research Involving Humans Chapter 9: Research Involving the First Nations, Inuit and Métis Peoples of Canada</a:t>
            </a:r>
            <a:endParaRPr lang="en-US" sz="1600" b="0" i="0" u="sng" dirty="0">
              <a:solidFill>
                <a:schemeClr val="tx1">
                  <a:lumMod val="85000"/>
                  <a:lumOff val="15000"/>
                </a:schemeClr>
              </a:solidFill>
              <a:effectLst/>
            </a:endParaRPr>
          </a:p>
          <a:p>
            <a:pPr indent="-228600" defTabSz="914400">
              <a:lnSpc>
                <a:spcPct val="90000"/>
              </a:lnSpc>
              <a:spcBef>
                <a:spcPts val="1000"/>
              </a:spcBef>
              <a:buClr>
                <a:schemeClr val="accent2"/>
              </a:buClr>
              <a:buFont typeface="Arial" panose="020B0604020202020204" pitchFamily="34" charset="0"/>
              <a:buChar char="•"/>
            </a:pPr>
            <a:endParaRPr lang="en-US" sz="1400" b="0" i="0" dirty="0">
              <a:solidFill>
                <a:schemeClr val="tx1">
                  <a:lumMod val="85000"/>
                  <a:lumOff val="15000"/>
                </a:schemeClr>
              </a:solidFill>
              <a:effectLst/>
            </a:endParaRPr>
          </a:p>
        </p:txBody>
      </p:sp>
    </p:spTree>
    <p:extLst>
      <p:ext uri="{BB962C8B-B14F-4D97-AF65-F5344CB8AC3E}">
        <p14:creationId xmlns:p14="http://schemas.microsoft.com/office/powerpoint/2010/main" val="3397448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03C93FEA-83E7-C4D2-814C-4851E4FAF7B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3E391E5-3992-E43D-AE38-FC24349A0C34}"/>
              </a:ext>
            </a:extLst>
          </p:cNvPr>
          <p:cNvSpPr>
            <a:spLocks noGrp="1"/>
          </p:cNvSpPr>
          <p:nvPr>
            <p:ph type="title"/>
          </p:nvPr>
        </p:nvSpPr>
        <p:spPr>
          <a:xfrm>
            <a:off x="804673" y="2404872"/>
            <a:ext cx="3044952" cy="1627632"/>
          </a:xfrm>
        </p:spPr>
        <p:txBody>
          <a:bodyPr vert="horz" lIns="274320" tIns="182880" rIns="274320" bIns="182880" rtlCol="0" anchor="ctr" anchorCtr="1">
            <a:normAutofit/>
          </a:bodyPr>
          <a:lstStyle/>
          <a:p>
            <a:r>
              <a:rPr lang="en-US">
                <a:solidFill>
                  <a:srgbClr val="262626"/>
                </a:solidFill>
              </a:rPr>
              <a:t>Application portal</a:t>
            </a:r>
          </a:p>
        </p:txBody>
      </p:sp>
      <p:sp>
        <p:nvSpPr>
          <p:cNvPr id="15" name="Rectangle 14">
            <a:extLst>
              <a:ext uri="{FF2B5EF4-FFF2-40B4-BE49-F238E27FC236}">
                <a16:creationId xmlns:a16="http://schemas.microsoft.com/office/drawing/2014/main" id="{8D5D57DD-39C5-48F4-947E-0C011738BE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74B113-3A23-49DB-92CA-8BD96F3E9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0412" y="802767"/>
            <a:ext cx="6565392"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98352ED-9CAE-C7D8-6CB8-1FAEAB97B6E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140452" y="1294074"/>
            <a:ext cx="5925312" cy="3955145"/>
          </a:xfrm>
          <a:prstGeom prst="rect">
            <a:avLst/>
          </a:prstGeom>
        </p:spPr>
      </p:pic>
    </p:spTree>
    <p:extLst>
      <p:ext uri="{BB962C8B-B14F-4D97-AF65-F5344CB8AC3E}">
        <p14:creationId xmlns:p14="http://schemas.microsoft.com/office/powerpoint/2010/main" val="1291219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DDAC83-91AE-B2B1-863A-64F07F6605AE}"/>
              </a:ext>
            </a:extLst>
          </p:cNvPr>
          <p:cNvSpPr>
            <a:spLocks noGrp="1"/>
          </p:cNvSpPr>
          <p:nvPr>
            <p:ph type="title"/>
          </p:nvPr>
        </p:nvSpPr>
        <p:spPr>
          <a:xfrm>
            <a:off x="5138928" y="964692"/>
            <a:ext cx="6092952" cy="1188720"/>
          </a:xfrm>
        </p:spPr>
        <p:txBody>
          <a:bodyPr vert="horz" lIns="182880" tIns="182880" rIns="182880" bIns="182880" rtlCol="0" anchor="ctr">
            <a:normAutofit/>
          </a:bodyPr>
          <a:lstStyle/>
          <a:p>
            <a:r>
              <a:rPr lang="en-US" sz="2800">
                <a:solidFill>
                  <a:schemeClr val="tx1">
                    <a:lumMod val="85000"/>
                    <a:lumOff val="15000"/>
                  </a:schemeClr>
                </a:solidFill>
              </a:rPr>
              <a:t>Tasks to Start</a:t>
            </a:r>
          </a:p>
        </p:txBody>
      </p:sp>
      <p:sp>
        <p:nvSpPr>
          <p:cNvPr id="15" name="Text Placeholder 14">
            <a:extLst>
              <a:ext uri="{FF2B5EF4-FFF2-40B4-BE49-F238E27FC236}">
                <a16:creationId xmlns:a16="http://schemas.microsoft.com/office/drawing/2014/main" id="{B61A2D1D-0937-D2AC-EE47-05940DD770E0}"/>
              </a:ext>
            </a:extLst>
          </p:cNvPr>
          <p:cNvSpPr>
            <a:spLocks/>
          </p:cNvSpPr>
          <p:nvPr/>
        </p:nvSpPr>
        <p:spPr>
          <a:xfrm>
            <a:off x="298580" y="964692"/>
            <a:ext cx="4369193" cy="4775335"/>
          </a:xfrm>
          <a:prstGeom prst="rect">
            <a:avLst/>
          </a:prstGeom>
        </p:spPr>
        <p:txBody>
          <a:bodyPr vert="horz" lIns="91440" tIns="45720" rIns="91440" bIns="45720" rtlCol="0">
            <a:normAutofit lnSpcReduction="10000"/>
          </a:bodyPr>
          <a:lstStyle/>
          <a:p>
            <a:pPr marL="685800" defTabSz="914400">
              <a:lnSpc>
                <a:spcPct val="90000"/>
              </a:lnSpc>
              <a:spcBef>
                <a:spcPts val="1000"/>
              </a:spcBef>
              <a:buClr>
                <a:schemeClr val="accent2"/>
              </a:buClr>
            </a:pPr>
            <a:endParaRPr lang="en-US" sz="1600">
              <a:solidFill>
                <a:schemeClr val="tx1">
                  <a:lumMod val="85000"/>
                  <a:lumOff val="15000"/>
                </a:schemeClr>
              </a:solidFill>
            </a:endParaRPr>
          </a:p>
          <a:p>
            <a:pPr marL="685800" defTabSz="914400">
              <a:lnSpc>
                <a:spcPct val="90000"/>
              </a:lnSpc>
              <a:spcBef>
                <a:spcPts val="1000"/>
              </a:spcBef>
              <a:buClr>
                <a:schemeClr val="accent2"/>
              </a:buClr>
            </a:pPr>
            <a:r>
              <a:rPr lang="en-US" sz="1600">
                <a:solidFill>
                  <a:schemeClr val="tx1">
                    <a:lumMod val="85000"/>
                    <a:lumOff val="15000"/>
                  </a:schemeClr>
                </a:solidFill>
              </a:rPr>
              <a:t>Log into the Portal to start your application</a:t>
            </a:r>
          </a:p>
          <a:p>
            <a:pPr marL="685800" defTabSz="914400">
              <a:lnSpc>
                <a:spcPct val="90000"/>
              </a:lnSpc>
              <a:spcBef>
                <a:spcPts val="1000"/>
              </a:spcBef>
              <a:buClr>
                <a:schemeClr val="accent2"/>
              </a:buClr>
            </a:pPr>
            <a:endParaRPr lang="en-US" sz="1600">
              <a:solidFill>
                <a:schemeClr val="tx1">
                  <a:lumMod val="85000"/>
                  <a:lumOff val="15000"/>
                </a:schemeClr>
              </a:solidFill>
            </a:endParaRPr>
          </a:p>
          <a:p>
            <a:pPr marL="685800" defTabSz="914400">
              <a:lnSpc>
                <a:spcPct val="90000"/>
              </a:lnSpc>
              <a:spcBef>
                <a:spcPts val="1000"/>
              </a:spcBef>
              <a:buClr>
                <a:schemeClr val="accent2"/>
              </a:buClr>
            </a:pPr>
            <a:r>
              <a:rPr lang="en-US" sz="1600">
                <a:solidFill>
                  <a:schemeClr val="tx1">
                    <a:lumMod val="85000"/>
                    <a:lumOff val="15000"/>
                  </a:schemeClr>
                </a:solidFill>
              </a:rPr>
              <a:t>Review the instructions &amp; recommended reading</a:t>
            </a:r>
          </a:p>
          <a:p>
            <a:pPr marL="685800" defTabSz="914400">
              <a:lnSpc>
                <a:spcPct val="90000"/>
              </a:lnSpc>
              <a:spcBef>
                <a:spcPts val="1000"/>
              </a:spcBef>
              <a:buClr>
                <a:schemeClr val="accent2"/>
              </a:buClr>
            </a:pPr>
            <a:endParaRPr lang="en-US" sz="1600">
              <a:solidFill>
                <a:schemeClr val="tx1">
                  <a:lumMod val="85000"/>
                  <a:lumOff val="15000"/>
                </a:schemeClr>
              </a:solidFill>
            </a:endParaRPr>
          </a:p>
          <a:p>
            <a:pPr marL="685800" defTabSz="914400">
              <a:lnSpc>
                <a:spcPct val="90000"/>
              </a:lnSpc>
              <a:spcBef>
                <a:spcPts val="1000"/>
              </a:spcBef>
              <a:buClr>
                <a:schemeClr val="accent2"/>
              </a:buClr>
            </a:pPr>
            <a:r>
              <a:rPr lang="en-US" sz="1600">
                <a:solidFill>
                  <a:schemeClr val="tx1">
                    <a:lumMod val="85000"/>
                    <a:lumOff val="15000"/>
                  </a:schemeClr>
                </a:solidFill>
              </a:rPr>
              <a:t>Answer the demographical information</a:t>
            </a:r>
          </a:p>
          <a:p>
            <a:pPr marL="685800" defTabSz="914400">
              <a:lnSpc>
                <a:spcPct val="90000"/>
              </a:lnSpc>
              <a:spcBef>
                <a:spcPts val="1000"/>
              </a:spcBef>
              <a:buClr>
                <a:schemeClr val="accent2"/>
              </a:buClr>
            </a:pPr>
            <a:endParaRPr lang="en-US" sz="1600">
              <a:solidFill>
                <a:schemeClr val="tx1">
                  <a:lumMod val="85000"/>
                  <a:lumOff val="15000"/>
                </a:schemeClr>
              </a:solidFill>
            </a:endParaRPr>
          </a:p>
          <a:p>
            <a:pPr marL="685800" defTabSz="914400">
              <a:lnSpc>
                <a:spcPct val="90000"/>
              </a:lnSpc>
              <a:spcBef>
                <a:spcPts val="1000"/>
              </a:spcBef>
              <a:buClr>
                <a:schemeClr val="accent2"/>
              </a:buClr>
            </a:pPr>
            <a:r>
              <a:rPr lang="en-US" sz="1600">
                <a:solidFill>
                  <a:schemeClr val="tx1">
                    <a:lumMod val="85000"/>
                    <a:lumOff val="15000"/>
                  </a:schemeClr>
                </a:solidFill>
              </a:rPr>
              <a:t>Start working on your Outline of Proposed Research</a:t>
            </a:r>
          </a:p>
          <a:p>
            <a:pPr marL="685800" defTabSz="914400">
              <a:lnSpc>
                <a:spcPct val="90000"/>
              </a:lnSpc>
              <a:spcBef>
                <a:spcPts val="1000"/>
              </a:spcBef>
              <a:buClr>
                <a:schemeClr val="accent2"/>
              </a:buClr>
            </a:pPr>
            <a:endParaRPr lang="en-US" sz="1600">
              <a:solidFill>
                <a:schemeClr val="tx1">
                  <a:lumMod val="85000"/>
                  <a:lumOff val="15000"/>
                </a:schemeClr>
              </a:solidFill>
            </a:endParaRPr>
          </a:p>
          <a:p>
            <a:pPr marL="685800" defTabSz="914400">
              <a:lnSpc>
                <a:spcPct val="90000"/>
              </a:lnSpc>
              <a:spcBef>
                <a:spcPts val="1000"/>
              </a:spcBef>
              <a:buClr>
                <a:schemeClr val="accent2"/>
              </a:buClr>
            </a:pPr>
            <a:r>
              <a:rPr lang="en-US" sz="1600">
                <a:solidFill>
                  <a:schemeClr val="tx1">
                    <a:lumMod val="85000"/>
                    <a:lumOff val="15000"/>
                  </a:schemeClr>
                </a:solidFill>
              </a:rPr>
              <a:t>Consider who to ask for Letters of Recommendation</a:t>
            </a:r>
          </a:p>
          <a:p>
            <a:pPr marL="685800" defTabSz="914400">
              <a:lnSpc>
                <a:spcPct val="90000"/>
              </a:lnSpc>
              <a:spcBef>
                <a:spcPts val="1000"/>
              </a:spcBef>
              <a:buClr>
                <a:schemeClr val="accent2"/>
              </a:buClr>
            </a:pPr>
            <a:endParaRPr lang="en-US" sz="1600">
              <a:solidFill>
                <a:schemeClr val="tx1">
                  <a:lumMod val="85000"/>
                  <a:lumOff val="15000"/>
                </a:schemeClr>
              </a:solidFill>
            </a:endParaRPr>
          </a:p>
          <a:p>
            <a:pPr marL="685800" defTabSz="914400">
              <a:lnSpc>
                <a:spcPct val="90000"/>
              </a:lnSpc>
              <a:spcBef>
                <a:spcPts val="1000"/>
              </a:spcBef>
              <a:buClr>
                <a:schemeClr val="accent2"/>
              </a:buClr>
            </a:pPr>
            <a:r>
              <a:rPr lang="en-US" sz="1600">
                <a:solidFill>
                  <a:schemeClr val="tx1">
                    <a:lumMod val="85000"/>
                    <a:lumOff val="15000"/>
                  </a:schemeClr>
                </a:solidFill>
              </a:rPr>
              <a:t>Order transcripts</a:t>
            </a:r>
          </a:p>
          <a:p>
            <a:pPr defTabSz="914400">
              <a:lnSpc>
                <a:spcPct val="90000"/>
              </a:lnSpc>
              <a:spcBef>
                <a:spcPts val="1000"/>
              </a:spcBef>
              <a:buClr>
                <a:schemeClr val="accent2"/>
              </a:buClr>
            </a:pPr>
            <a:endParaRPr lang="en-US" sz="1600">
              <a:solidFill>
                <a:schemeClr val="tx1">
                  <a:lumMod val="85000"/>
                  <a:lumOff val="15000"/>
                </a:schemeClr>
              </a:solidFill>
            </a:endParaRPr>
          </a:p>
          <a:p>
            <a:pPr defTabSz="914400">
              <a:lnSpc>
                <a:spcPct val="90000"/>
              </a:lnSpc>
              <a:spcBef>
                <a:spcPts val="1000"/>
              </a:spcBef>
              <a:buClr>
                <a:schemeClr val="accent2"/>
              </a:buClr>
            </a:pPr>
            <a:endParaRPr lang="en-US" sz="1600">
              <a:solidFill>
                <a:schemeClr val="tx1">
                  <a:lumMod val="85000"/>
                  <a:lumOff val="15000"/>
                </a:schemeClr>
              </a:solidFill>
            </a:endParaRPr>
          </a:p>
          <a:p>
            <a:pPr indent="-228600" defTabSz="914400">
              <a:lnSpc>
                <a:spcPct val="90000"/>
              </a:lnSpc>
              <a:spcBef>
                <a:spcPts val="1000"/>
              </a:spcBef>
              <a:spcAft>
                <a:spcPts val="600"/>
              </a:spcAft>
              <a:buClr>
                <a:schemeClr val="accent2"/>
              </a:buClr>
              <a:buFont typeface="Arial" panose="020B0604020202020204" pitchFamily="34" charset="0"/>
              <a:buChar char="•"/>
            </a:pPr>
            <a:endParaRPr lang="en-US" sz="1100">
              <a:solidFill>
                <a:schemeClr val="tx1">
                  <a:lumMod val="85000"/>
                  <a:lumOff val="15000"/>
                </a:schemeClr>
              </a:solidFill>
            </a:endParaRPr>
          </a:p>
          <a:p>
            <a:pPr indent="-228600" defTabSz="914400">
              <a:lnSpc>
                <a:spcPct val="90000"/>
              </a:lnSpc>
              <a:spcBef>
                <a:spcPts val="1000"/>
              </a:spcBef>
              <a:spcAft>
                <a:spcPts val="600"/>
              </a:spcAft>
              <a:buClr>
                <a:schemeClr val="accent2"/>
              </a:buClr>
              <a:buFont typeface="Arial" panose="020B0604020202020204" pitchFamily="34" charset="0"/>
              <a:buChar char="•"/>
            </a:pPr>
            <a:endParaRPr lang="en-US" sz="1100">
              <a:solidFill>
                <a:schemeClr val="tx1">
                  <a:lumMod val="85000"/>
                  <a:lumOff val="15000"/>
                </a:schemeClr>
              </a:solidFill>
            </a:endParaRPr>
          </a:p>
          <a:p>
            <a:pPr indent="-228600" defTabSz="914400">
              <a:lnSpc>
                <a:spcPct val="90000"/>
              </a:lnSpc>
              <a:spcBef>
                <a:spcPts val="1000"/>
              </a:spcBef>
              <a:spcAft>
                <a:spcPts val="600"/>
              </a:spcAft>
              <a:buClr>
                <a:schemeClr val="accent2"/>
              </a:buClr>
              <a:buFont typeface="Arial" panose="020B0604020202020204" pitchFamily="34" charset="0"/>
              <a:buChar char="•"/>
            </a:pPr>
            <a:endParaRPr lang="en-US" sz="1100">
              <a:solidFill>
                <a:schemeClr val="tx1">
                  <a:lumMod val="85000"/>
                  <a:lumOff val="15000"/>
                </a:schemeClr>
              </a:solidFill>
            </a:endParaRPr>
          </a:p>
          <a:p>
            <a:pPr indent="-228600" defTabSz="914400">
              <a:lnSpc>
                <a:spcPct val="90000"/>
              </a:lnSpc>
              <a:spcBef>
                <a:spcPts val="1000"/>
              </a:spcBef>
              <a:spcAft>
                <a:spcPts val="600"/>
              </a:spcAft>
              <a:buClr>
                <a:schemeClr val="accent2"/>
              </a:buClr>
              <a:buFont typeface="Arial" panose="020B0604020202020204" pitchFamily="34" charset="0"/>
              <a:buChar char="•"/>
            </a:pPr>
            <a:endParaRPr lang="en-US" sz="1100">
              <a:solidFill>
                <a:schemeClr val="tx1">
                  <a:lumMod val="85000"/>
                  <a:lumOff val="15000"/>
                </a:schemeClr>
              </a:solidFill>
            </a:endParaRPr>
          </a:p>
          <a:p>
            <a:pPr indent="-228600" defTabSz="914400">
              <a:lnSpc>
                <a:spcPct val="90000"/>
              </a:lnSpc>
              <a:spcBef>
                <a:spcPts val="1000"/>
              </a:spcBef>
              <a:spcAft>
                <a:spcPts val="600"/>
              </a:spcAft>
              <a:buClr>
                <a:schemeClr val="accent2"/>
              </a:buClr>
              <a:buFont typeface="Arial" panose="020B0604020202020204" pitchFamily="34" charset="0"/>
              <a:buChar char="•"/>
            </a:pPr>
            <a:endParaRPr lang="en-US" sz="1100">
              <a:solidFill>
                <a:schemeClr val="tx1">
                  <a:lumMod val="85000"/>
                  <a:lumOff val="15000"/>
                </a:schemeClr>
              </a:solidFill>
            </a:endParaRPr>
          </a:p>
          <a:p>
            <a:pPr indent="-228600" defTabSz="914400">
              <a:lnSpc>
                <a:spcPct val="90000"/>
              </a:lnSpc>
              <a:spcBef>
                <a:spcPts val="1000"/>
              </a:spcBef>
              <a:spcAft>
                <a:spcPts val="600"/>
              </a:spcAft>
              <a:buClr>
                <a:schemeClr val="accent2"/>
              </a:buClr>
              <a:buFont typeface="Arial" panose="020B0604020202020204" pitchFamily="34" charset="0"/>
              <a:buChar char="•"/>
            </a:pPr>
            <a:endParaRPr lang="en-US" sz="1100">
              <a:solidFill>
                <a:schemeClr val="tx1">
                  <a:lumMod val="85000"/>
                  <a:lumOff val="15000"/>
                </a:schemeClr>
              </a:solidFill>
            </a:endParaRPr>
          </a:p>
        </p:txBody>
      </p:sp>
      <p:pic>
        <p:nvPicPr>
          <p:cNvPr id="33" name="Picture 32" descr="Stopwatch">
            <a:extLst>
              <a:ext uri="{FF2B5EF4-FFF2-40B4-BE49-F238E27FC236}">
                <a16:creationId xmlns:a16="http://schemas.microsoft.com/office/drawing/2014/main" id="{A236B29E-4564-9948-7DD4-F41DC897F2EF}"/>
              </a:ext>
            </a:extLst>
          </p:cNvPr>
          <p:cNvPicPr>
            <a:picLocks noChangeAspect="1"/>
          </p:cNvPicPr>
          <p:nvPr/>
        </p:nvPicPr>
        <p:blipFill>
          <a:blip r:embed="rId3" cstate="screen">
            <a:extLst>
              <a:ext uri="{28A0092B-C50C-407E-A947-70E740481C1C}">
                <a14:useLocalDpi xmlns:a14="http://schemas.microsoft.com/office/drawing/2010/main"/>
              </a:ext>
            </a:extLst>
          </a:blip>
          <a:srcRect t="16060" r="-1" b="5238"/>
          <a:stretch>
            <a:fillRect/>
          </a:stretch>
        </p:blipFill>
        <p:spPr>
          <a:xfrm>
            <a:off x="5203583" y="2475145"/>
            <a:ext cx="2820953" cy="3264882"/>
          </a:xfrm>
          <a:prstGeom prst="rect">
            <a:avLst/>
          </a:prstGeom>
          <a:ln w="31750" cap="sq">
            <a:solidFill>
              <a:srgbClr val="FFFFFF"/>
            </a:solidFill>
            <a:miter lim="800000"/>
          </a:ln>
        </p:spPr>
      </p:pic>
      <p:pic>
        <p:nvPicPr>
          <p:cNvPr id="3" name="Picture 2">
            <a:extLst>
              <a:ext uri="{FF2B5EF4-FFF2-40B4-BE49-F238E27FC236}">
                <a16:creationId xmlns:a16="http://schemas.microsoft.com/office/drawing/2014/main" id="{B65A8A23-E188-31EA-EF0C-0042939A81C2}"/>
              </a:ext>
              <a:ext uri="{C183D7F6-B498-43B3-948B-1728B52AA6E4}">
                <adec:decorative xmlns:adec="http://schemas.microsoft.com/office/drawing/2017/decorative" val="1"/>
              </a:ext>
            </a:extLst>
          </p:cNvPr>
          <p:cNvPicPr>
            <a:picLocks noChangeAspect="1"/>
          </p:cNvPicPr>
          <p:nvPr/>
        </p:nvPicPr>
        <p:blipFill>
          <a:blip r:embed="rId4"/>
          <a:srcRect l="20275" r="21170" b="-3"/>
          <a:stretch>
            <a:fillRect/>
          </a:stretch>
        </p:blipFill>
        <p:spPr>
          <a:xfrm>
            <a:off x="8346269" y="2475145"/>
            <a:ext cx="2885611" cy="3264882"/>
          </a:xfrm>
          <a:prstGeom prst="rect">
            <a:avLst/>
          </a:prstGeom>
          <a:ln w="31750" cap="sq">
            <a:solidFill>
              <a:srgbClr val="FFFFFF"/>
            </a:solidFill>
            <a:miter lim="800000"/>
          </a:ln>
        </p:spPr>
      </p:pic>
    </p:spTree>
    <p:extLst>
      <p:ext uri="{BB962C8B-B14F-4D97-AF65-F5344CB8AC3E}">
        <p14:creationId xmlns:p14="http://schemas.microsoft.com/office/powerpoint/2010/main" val="4130254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DB823-6A76-1C34-8CC0-EDB33A3EEEB2}"/>
              </a:ext>
            </a:extLst>
          </p:cNvPr>
          <p:cNvSpPr>
            <a:spLocks noGrp="1"/>
          </p:cNvSpPr>
          <p:nvPr>
            <p:ph type="title"/>
          </p:nvPr>
        </p:nvSpPr>
        <p:spPr>
          <a:xfrm>
            <a:off x="2881162" y="1157198"/>
            <a:ext cx="6429676" cy="1188720"/>
          </a:xfrm>
        </p:spPr>
        <p:txBody>
          <a:bodyPr/>
          <a:lstStyle/>
          <a:p>
            <a:r>
              <a:rPr lang="en-US" b="1" dirty="0">
                <a:solidFill>
                  <a:srgbClr val="0070C0"/>
                </a:solidFill>
              </a:rPr>
              <a:t>Outline of Proposed Research</a:t>
            </a:r>
            <a:endParaRPr lang="en-CA" b="1" dirty="0">
              <a:solidFill>
                <a:srgbClr val="0070C0"/>
              </a:solidFill>
            </a:endParaRPr>
          </a:p>
        </p:txBody>
      </p:sp>
      <p:sp>
        <p:nvSpPr>
          <p:cNvPr id="3" name="Content Placeholder 2">
            <a:extLst>
              <a:ext uri="{FF2B5EF4-FFF2-40B4-BE49-F238E27FC236}">
                <a16:creationId xmlns:a16="http://schemas.microsoft.com/office/drawing/2014/main" id="{3E66E243-4259-21BA-914A-1B0C56B55130}"/>
              </a:ext>
            </a:extLst>
          </p:cNvPr>
          <p:cNvSpPr>
            <a:spLocks noGrp="1"/>
          </p:cNvSpPr>
          <p:nvPr>
            <p:ph idx="1"/>
          </p:nvPr>
        </p:nvSpPr>
        <p:spPr>
          <a:xfrm>
            <a:off x="2231136" y="2788920"/>
            <a:ext cx="7729728" cy="3314700"/>
          </a:xfrm>
        </p:spPr>
        <p:txBody>
          <a:bodyPr/>
          <a:lstStyle/>
          <a:p>
            <a:pPr marL="0" indent="0">
              <a:buNone/>
            </a:pPr>
            <a:r>
              <a:rPr lang="en-US" b="1" dirty="0">
                <a:solidFill>
                  <a:srgbClr val="0070C0"/>
                </a:solidFill>
              </a:rPr>
              <a:t>EXPECT</a:t>
            </a:r>
            <a:r>
              <a:rPr lang="en-US" dirty="0"/>
              <a:t> – this part of your explanation will take time &amp; you should allow additional time for edits</a:t>
            </a:r>
          </a:p>
          <a:p>
            <a:pPr marL="0" indent="0">
              <a:buNone/>
            </a:pPr>
            <a:endParaRPr lang="en-US" dirty="0"/>
          </a:p>
          <a:p>
            <a:pPr marL="0" indent="0">
              <a:buNone/>
            </a:pPr>
            <a:r>
              <a:rPr lang="en-US" b="1" dirty="0">
                <a:solidFill>
                  <a:srgbClr val="0070C0"/>
                </a:solidFill>
              </a:rPr>
              <a:t>GUIDE</a:t>
            </a:r>
            <a:r>
              <a:rPr lang="en-US" dirty="0"/>
              <a:t> – there are various guides available to assist you with how to organize and what to include in your outline of proposed research.</a:t>
            </a:r>
          </a:p>
          <a:p>
            <a:pPr marL="0" indent="0">
              <a:buNone/>
            </a:pPr>
            <a:endParaRPr lang="en-US" dirty="0"/>
          </a:p>
          <a:p>
            <a:pPr marL="0" indent="0">
              <a:buNone/>
            </a:pPr>
            <a:r>
              <a:rPr lang="en-US" b="1" dirty="0">
                <a:solidFill>
                  <a:srgbClr val="0070C0"/>
                </a:solidFill>
              </a:rPr>
              <a:t>EDIT</a:t>
            </a:r>
            <a:r>
              <a:rPr lang="en-US" dirty="0"/>
              <a:t> -  ask your supervisor to review and seek out others in your field to review your outline.  It is expected you will make a multiple edits of your plan until you are satisfied it fully articulates your research.</a:t>
            </a:r>
            <a:endParaRPr lang="en-CA" dirty="0"/>
          </a:p>
        </p:txBody>
      </p:sp>
    </p:spTree>
    <p:extLst>
      <p:ext uri="{BB962C8B-B14F-4D97-AF65-F5344CB8AC3E}">
        <p14:creationId xmlns:p14="http://schemas.microsoft.com/office/powerpoint/2010/main" val="36126072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3530FE0-C542-45A1-BCD8-935787009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51" y="640080"/>
            <a:ext cx="8924024" cy="520099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0543" y="825096"/>
            <a:ext cx="8549640" cy="48309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6718" y="1443035"/>
            <a:ext cx="3971932" cy="3971930"/>
          </a:xfrm>
          <a:prstGeom prst="ellipse">
            <a:avLst/>
          </a:prstGeom>
          <a:solidFill>
            <a:srgbClr val="FFFFFF"/>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A97ADA-0426-8515-2E7D-A31F47C5A44A}"/>
              </a:ext>
            </a:extLst>
          </p:cNvPr>
          <p:cNvSpPr>
            <a:spLocks noGrp="1"/>
          </p:cNvSpPr>
          <p:nvPr>
            <p:ph type="title"/>
          </p:nvPr>
        </p:nvSpPr>
        <p:spPr>
          <a:xfrm>
            <a:off x="7720168" y="1586484"/>
            <a:ext cx="3685032" cy="3685032"/>
          </a:xfrm>
          <a:prstGeom prst="ellipse">
            <a:avLst/>
          </a:prstGeom>
          <a:solidFill>
            <a:schemeClr val="accent2"/>
          </a:solidFill>
          <a:ln>
            <a:noFill/>
          </a:ln>
        </p:spPr>
        <p:txBody>
          <a:bodyPr>
            <a:normAutofit/>
          </a:bodyPr>
          <a:lstStyle/>
          <a:p>
            <a:r>
              <a:rPr kumimoji="0" lang="en-US" b="1" i="0" u="none" strike="noStrike" kern="1200" cap="none" spc="0" normalizeH="0" baseline="0" noProof="0">
                <a:ln>
                  <a:noFill/>
                </a:ln>
                <a:solidFill>
                  <a:srgbClr val="FFFFFF"/>
                </a:solidFill>
                <a:effectLst/>
                <a:uLnTx/>
                <a:uFillTx/>
                <a:latin typeface="+mn-lt"/>
                <a:ea typeface="+mn-ea"/>
                <a:cs typeface="+mn-cs"/>
              </a:rPr>
              <a:t>Canadian Common CV (CCV)</a:t>
            </a:r>
            <a:r>
              <a:rPr kumimoji="0" lang="en-US" b="0" i="0" u="none" strike="noStrike" kern="1200" cap="none" spc="0" normalizeH="0" baseline="0" noProof="0">
                <a:ln>
                  <a:noFill/>
                </a:ln>
                <a:solidFill>
                  <a:srgbClr val="FFFFFF"/>
                </a:solidFill>
                <a:effectLst/>
                <a:uLnTx/>
                <a:uFillTx/>
                <a:latin typeface="+mn-lt"/>
                <a:ea typeface="+mn-ea"/>
                <a:cs typeface="+mn-cs"/>
              </a:rPr>
              <a:t> </a:t>
            </a:r>
            <a:endParaRPr lang="en-CA">
              <a:solidFill>
                <a:srgbClr val="FFFFFF"/>
              </a:solidFill>
              <a:latin typeface="+mn-lt"/>
            </a:endParaRPr>
          </a:p>
        </p:txBody>
      </p:sp>
      <p:sp>
        <p:nvSpPr>
          <p:cNvPr id="3" name="Content Placeholder 2">
            <a:extLst>
              <a:ext uri="{FF2B5EF4-FFF2-40B4-BE49-F238E27FC236}">
                <a16:creationId xmlns:a16="http://schemas.microsoft.com/office/drawing/2014/main" id="{A63248CD-83BC-E9DC-5BD8-37BC4FF94608}"/>
              </a:ext>
            </a:extLst>
          </p:cNvPr>
          <p:cNvSpPr>
            <a:spLocks noGrp="1"/>
          </p:cNvSpPr>
          <p:nvPr>
            <p:ph idx="1"/>
          </p:nvPr>
        </p:nvSpPr>
        <p:spPr>
          <a:xfrm>
            <a:off x="1316984" y="1016924"/>
            <a:ext cx="6072542" cy="4639137"/>
          </a:xfrm>
        </p:spPr>
        <p:txBody>
          <a:bodyPr anchor="ctr">
            <a:normAutofit/>
          </a:bodyPr>
          <a:lstStyle/>
          <a:p>
            <a:pPr>
              <a:lnSpc>
                <a:spcPct val="90000"/>
              </a:lnSpc>
              <a:spcBef>
                <a:spcPts val="600"/>
              </a:spcBef>
              <a:spcAft>
                <a:spcPts val="300"/>
              </a:spcAft>
              <a:buNone/>
            </a:pPr>
            <a:r>
              <a:rPr lang="en-US" sz="1600" b="0" i="0">
                <a:solidFill>
                  <a:srgbClr val="404040"/>
                </a:solidFill>
                <a:effectLst/>
              </a:rPr>
              <a:t>The </a:t>
            </a:r>
            <a:r>
              <a:rPr lang="en-US" sz="1600" b="1" i="0">
                <a:solidFill>
                  <a:srgbClr val="404040"/>
                </a:solidFill>
                <a:effectLst/>
              </a:rPr>
              <a:t>Tri-Agency CCV</a:t>
            </a:r>
            <a:r>
              <a:rPr lang="en-US" sz="1600" b="0" i="0">
                <a:solidFill>
                  <a:srgbClr val="404040"/>
                </a:solidFill>
                <a:effectLst/>
              </a:rPr>
              <a:t> refers to the </a:t>
            </a:r>
            <a:r>
              <a:rPr lang="en-US" sz="1600" b="1" i="0">
                <a:solidFill>
                  <a:srgbClr val="404040"/>
                </a:solidFill>
                <a:effectLst/>
              </a:rPr>
              <a:t>Canadian Common CV (CCV)</a:t>
            </a:r>
            <a:r>
              <a:rPr lang="en-US" sz="1600" b="0" i="0">
                <a:solidFill>
                  <a:srgbClr val="404040"/>
                </a:solidFill>
                <a:effectLst/>
              </a:rPr>
              <a:t> system used for funding applications submitted to Canada’s three federal research funding agencies.  (CGRS-M, CGRS-D CIHR &amp; SSHRC)</a:t>
            </a:r>
          </a:p>
          <a:p>
            <a:pPr>
              <a:lnSpc>
                <a:spcPct val="90000"/>
              </a:lnSpc>
              <a:spcBef>
                <a:spcPts val="975"/>
              </a:spcBef>
              <a:spcAft>
                <a:spcPts val="225"/>
              </a:spcAft>
              <a:buNone/>
            </a:pPr>
            <a:r>
              <a:rPr lang="en-US" sz="1600" b="1" i="0">
                <a:solidFill>
                  <a:srgbClr val="404040"/>
                </a:solidFill>
                <a:effectLst/>
              </a:rPr>
              <a:t>What It Is:</a:t>
            </a:r>
          </a:p>
          <a:p>
            <a:pPr>
              <a:lnSpc>
                <a:spcPct val="90000"/>
              </a:lnSpc>
              <a:spcBef>
                <a:spcPts val="600"/>
              </a:spcBef>
              <a:spcAft>
                <a:spcPts val="300"/>
              </a:spcAft>
              <a:buNone/>
            </a:pPr>
            <a:r>
              <a:rPr lang="en-US" sz="1600" b="0" i="0">
                <a:solidFill>
                  <a:srgbClr val="404040"/>
                </a:solidFill>
                <a:effectLst/>
              </a:rPr>
              <a:t>	The </a:t>
            </a:r>
            <a:r>
              <a:rPr lang="en-US" sz="1600" b="1" i="0">
                <a:solidFill>
                  <a:srgbClr val="404040"/>
                </a:solidFill>
                <a:effectLst/>
              </a:rPr>
              <a:t>Tri-Agency CCV</a:t>
            </a:r>
            <a:r>
              <a:rPr lang="en-US" sz="1600" b="0" i="0">
                <a:solidFill>
                  <a:srgbClr val="404040"/>
                </a:solidFill>
                <a:effectLst/>
              </a:rPr>
              <a:t> is a standardized online CV format required for many scholarship, fellowship, and grant applications. It ensures consistency and completeness in how academic and professional information is presented.</a:t>
            </a:r>
          </a:p>
          <a:p>
            <a:pPr>
              <a:lnSpc>
                <a:spcPct val="90000"/>
              </a:lnSpc>
              <a:spcBef>
                <a:spcPts val="975"/>
              </a:spcBef>
              <a:spcAft>
                <a:spcPts val="225"/>
              </a:spcAft>
              <a:buNone/>
            </a:pPr>
            <a:r>
              <a:rPr lang="en-US" sz="1600" b="1" i="0">
                <a:solidFill>
                  <a:srgbClr val="404040"/>
                </a:solidFill>
                <a:effectLst/>
              </a:rPr>
              <a:t>Key Features:</a:t>
            </a:r>
          </a:p>
          <a:p>
            <a:pPr marL="0" indent="0">
              <a:lnSpc>
                <a:spcPct val="90000"/>
              </a:lnSpc>
              <a:spcBef>
                <a:spcPts val="300"/>
              </a:spcBef>
              <a:spcAft>
                <a:spcPts val="300"/>
              </a:spcAft>
              <a:buNone/>
            </a:pPr>
            <a:r>
              <a:rPr lang="en-US" sz="1600" b="1" i="0">
                <a:solidFill>
                  <a:srgbClr val="404040"/>
                </a:solidFill>
                <a:effectLst/>
              </a:rPr>
              <a:t>Sections</a:t>
            </a:r>
            <a:r>
              <a:rPr lang="en-US" sz="1600" b="0" i="0">
                <a:solidFill>
                  <a:srgbClr val="404040"/>
                </a:solidFill>
                <a:effectLst/>
              </a:rPr>
              <a:t>: education, employment, research funding history, contributions, activities, and more.</a:t>
            </a:r>
          </a:p>
          <a:p>
            <a:pPr marL="0" indent="0">
              <a:lnSpc>
                <a:spcPct val="90000"/>
              </a:lnSpc>
              <a:spcBef>
                <a:spcPts val="300"/>
              </a:spcBef>
              <a:spcAft>
                <a:spcPts val="300"/>
              </a:spcAft>
              <a:buNone/>
            </a:pPr>
            <a:r>
              <a:rPr lang="en-US" sz="1600" b="1" i="0">
                <a:solidFill>
                  <a:srgbClr val="404040"/>
                </a:solidFill>
                <a:effectLst/>
              </a:rPr>
              <a:t>Time-consuming</a:t>
            </a:r>
            <a:r>
              <a:rPr lang="en-US" sz="1600" b="0" i="0">
                <a:solidFill>
                  <a:srgbClr val="404040"/>
                </a:solidFill>
                <a:effectLst/>
              </a:rPr>
              <a:t>: It can take several hours to complete, especially the first time, so starting early is recommended.</a:t>
            </a:r>
          </a:p>
          <a:p>
            <a:pPr>
              <a:lnSpc>
                <a:spcPct val="90000"/>
              </a:lnSpc>
            </a:pPr>
            <a:endParaRPr lang="en-CA" sz="1500">
              <a:solidFill>
                <a:srgbClr val="404040"/>
              </a:solidFill>
            </a:endParaRPr>
          </a:p>
        </p:txBody>
      </p:sp>
    </p:spTree>
    <p:extLst>
      <p:ext uri="{BB962C8B-B14F-4D97-AF65-F5344CB8AC3E}">
        <p14:creationId xmlns:p14="http://schemas.microsoft.com/office/powerpoint/2010/main" val="2828627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Books stacked on a table">
            <a:extLst>
              <a:ext uri="{FF2B5EF4-FFF2-40B4-BE49-F238E27FC236}">
                <a16:creationId xmlns:a16="http://schemas.microsoft.com/office/drawing/2014/main" id="{249C9DDB-6184-3BDD-3033-B250CA8C4CA0}"/>
              </a:ext>
            </a:extLst>
          </p:cNvPr>
          <p:cNvPicPr>
            <a:picLocks noChangeAspect="1"/>
          </p:cNvPicPr>
          <p:nvPr/>
        </p:nvPicPr>
        <p:blipFill>
          <a:blip r:embed="rId2"/>
          <a:srcRect l="14067" r="12566" b="-1"/>
          <a:stretch>
            <a:fillRect/>
          </a:stretch>
        </p:blipFill>
        <p:spPr>
          <a:xfrm>
            <a:off x="20" y="10"/>
            <a:ext cx="7537684" cy="6857990"/>
          </a:xfrm>
          <a:prstGeom prst="rect">
            <a:avLst/>
          </a:prstGeom>
        </p:spPr>
      </p:pic>
      <p:sp>
        <p:nvSpPr>
          <p:cNvPr id="2" name="Title 1">
            <a:extLst>
              <a:ext uri="{FF2B5EF4-FFF2-40B4-BE49-F238E27FC236}">
                <a16:creationId xmlns:a16="http://schemas.microsoft.com/office/drawing/2014/main" id="{08790E29-D7C3-264D-FFC3-E1B65A4D1998}"/>
              </a:ext>
            </a:extLst>
          </p:cNvPr>
          <p:cNvSpPr>
            <a:spLocks noGrp="1"/>
          </p:cNvSpPr>
          <p:nvPr>
            <p:ph type="title"/>
          </p:nvPr>
        </p:nvSpPr>
        <p:spPr>
          <a:xfrm>
            <a:off x="804682" y="2247020"/>
            <a:ext cx="5928360" cy="1188720"/>
          </a:xfrm>
          <a:solidFill>
            <a:schemeClr val="tx1">
              <a:alpha val="60000"/>
            </a:schemeClr>
          </a:solidFill>
          <a:ln>
            <a:solidFill>
              <a:schemeClr val="bg1"/>
            </a:solidFill>
          </a:ln>
        </p:spPr>
        <p:txBody>
          <a:bodyPr>
            <a:normAutofit/>
          </a:bodyPr>
          <a:lstStyle/>
          <a:p>
            <a:r>
              <a:rPr lang="en-US">
                <a:solidFill>
                  <a:schemeClr val="bg1"/>
                </a:solidFill>
              </a:rPr>
              <a:t>Tips for CCV Success</a:t>
            </a:r>
            <a:endParaRPr lang="en-CA">
              <a:solidFill>
                <a:schemeClr val="bg1"/>
              </a:solidFill>
            </a:endParaRPr>
          </a:p>
        </p:txBody>
      </p:sp>
      <p:sp>
        <p:nvSpPr>
          <p:cNvPr id="10" name="Rectangle 9">
            <a:extLst>
              <a:ext uri="{FF2B5EF4-FFF2-40B4-BE49-F238E27FC236}">
                <a16:creationId xmlns:a16="http://schemas.microsoft.com/office/drawing/2014/main" id="{2DC18BC7-5FF5-42FD-8163-C0D34837F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674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5AA76EF-6F2B-1C46-EDDA-EB54BE0D8D95}"/>
              </a:ext>
            </a:extLst>
          </p:cNvPr>
          <p:cNvSpPr>
            <a:spLocks noGrp="1"/>
          </p:cNvSpPr>
          <p:nvPr>
            <p:ph idx="1"/>
          </p:nvPr>
        </p:nvSpPr>
        <p:spPr>
          <a:xfrm>
            <a:off x="7624582" y="973600"/>
            <a:ext cx="4480540" cy="4924280"/>
          </a:xfrm>
        </p:spPr>
        <p:txBody>
          <a:bodyPr anchor="ctr">
            <a:normAutofit/>
          </a:bodyPr>
          <a:lstStyle/>
          <a:p>
            <a:pPr marL="0" indent="0">
              <a:lnSpc>
                <a:spcPct val="90000"/>
              </a:lnSpc>
              <a:spcBef>
                <a:spcPts val="300"/>
              </a:spcBef>
              <a:spcAft>
                <a:spcPts val="300"/>
              </a:spcAft>
              <a:buNone/>
            </a:pPr>
            <a:r>
              <a:rPr lang="en-US" sz="1600" b="1" i="0">
                <a:solidFill>
                  <a:srgbClr val="FFFFFF"/>
                </a:solidFill>
                <a:effectLst/>
              </a:rPr>
              <a:t>Start early</a:t>
            </a:r>
            <a:r>
              <a:rPr lang="en-US" sz="1600" b="0" i="0">
                <a:solidFill>
                  <a:srgbClr val="FFFFFF"/>
                </a:solidFill>
                <a:effectLst/>
              </a:rPr>
              <a:t>: The CCV is detailed and time-consuming. But handy to keep dates, awards and skills </a:t>
            </a:r>
            <a:r>
              <a:rPr lang="en-US" sz="1600">
                <a:solidFill>
                  <a:srgbClr val="FFFFFF"/>
                </a:solidFill>
              </a:rPr>
              <a:t>all in one place. </a:t>
            </a:r>
          </a:p>
          <a:p>
            <a:pPr marL="0" indent="0">
              <a:lnSpc>
                <a:spcPct val="90000"/>
              </a:lnSpc>
              <a:spcBef>
                <a:spcPts val="300"/>
              </a:spcBef>
              <a:spcAft>
                <a:spcPts val="300"/>
              </a:spcAft>
              <a:buNone/>
            </a:pPr>
            <a:endParaRPr lang="en-US" sz="1600" b="0" i="0">
              <a:solidFill>
                <a:srgbClr val="FFFFFF"/>
              </a:solidFill>
              <a:effectLst/>
            </a:endParaRPr>
          </a:p>
          <a:p>
            <a:pPr marL="0" indent="0">
              <a:lnSpc>
                <a:spcPct val="90000"/>
              </a:lnSpc>
              <a:spcBef>
                <a:spcPts val="300"/>
              </a:spcBef>
              <a:spcAft>
                <a:spcPts val="300"/>
              </a:spcAft>
              <a:buNone/>
            </a:pPr>
            <a:r>
              <a:rPr lang="en-US" sz="1600" b="1" i="0">
                <a:solidFill>
                  <a:srgbClr val="FFFFFF"/>
                </a:solidFill>
                <a:effectLst/>
              </a:rPr>
              <a:t>Use consistent formatting</a:t>
            </a:r>
            <a:r>
              <a:rPr lang="en-US" sz="1600" b="0" i="0">
                <a:solidFill>
                  <a:srgbClr val="FFFFFF"/>
                </a:solidFill>
                <a:effectLst/>
              </a:rPr>
              <a:t> for publications and contributions.</a:t>
            </a:r>
          </a:p>
          <a:p>
            <a:pPr marL="0" indent="0">
              <a:lnSpc>
                <a:spcPct val="90000"/>
              </a:lnSpc>
              <a:spcBef>
                <a:spcPts val="300"/>
              </a:spcBef>
              <a:spcAft>
                <a:spcPts val="300"/>
              </a:spcAft>
              <a:buNone/>
            </a:pPr>
            <a:endParaRPr lang="en-US" sz="1600" b="0" i="0">
              <a:solidFill>
                <a:srgbClr val="FFFFFF"/>
              </a:solidFill>
              <a:effectLst/>
            </a:endParaRPr>
          </a:p>
          <a:p>
            <a:pPr marL="0" indent="0">
              <a:lnSpc>
                <a:spcPct val="90000"/>
              </a:lnSpc>
              <a:spcBef>
                <a:spcPts val="300"/>
              </a:spcBef>
              <a:spcAft>
                <a:spcPts val="300"/>
              </a:spcAft>
              <a:buNone/>
            </a:pPr>
            <a:r>
              <a:rPr lang="en-US" sz="1600" b="1" i="0">
                <a:solidFill>
                  <a:srgbClr val="FFFFFF"/>
                </a:solidFill>
                <a:effectLst/>
              </a:rPr>
              <a:t>Keep a backup</a:t>
            </a:r>
            <a:r>
              <a:rPr lang="en-US" sz="1600" b="0" i="0">
                <a:solidFill>
                  <a:srgbClr val="FFFFFF"/>
                </a:solidFill>
                <a:effectLst/>
              </a:rPr>
              <a:t> of your entries in a Word or Excel file for future use.</a:t>
            </a:r>
          </a:p>
          <a:p>
            <a:pPr marL="0" indent="0">
              <a:lnSpc>
                <a:spcPct val="90000"/>
              </a:lnSpc>
              <a:spcBef>
                <a:spcPts val="300"/>
              </a:spcBef>
              <a:spcAft>
                <a:spcPts val="300"/>
              </a:spcAft>
              <a:buNone/>
            </a:pPr>
            <a:endParaRPr lang="en-US" sz="1500">
              <a:solidFill>
                <a:srgbClr val="FFFFFF"/>
              </a:solidFill>
              <a:latin typeface="Segoe Sans"/>
            </a:endParaRPr>
          </a:p>
        </p:txBody>
      </p:sp>
    </p:spTree>
    <p:extLst>
      <p:ext uri="{BB962C8B-B14F-4D97-AF65-F5344CB8AC3E}">
        <p14:creationId xmlns:p14="http://schemas.microsoft.com/office/powerpoint/2010/main" val="1890183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E2910-B4A3-14AE-7A6D-FCBFF945868A}"/>
              </a:ext>
            </a:extLst>
          </p:cNvPr>
          <p:cNvSpPr>
            <a:spLocks noGrp="1"/>
          </p:cNvSpPr>
          <p:nvPr>
            <p:ph type="title"/>
          </p:nvPr>
        </p:nvSpPr>
        <p:spPr>
          <a:xfrm>
            <a:off x="5445495" y="978776"/>
            <a:ext cx="6301745" cy="1174991"/>
          </a:xfrm>
        </p:spPr>
        <p:txBody>
          <a:bodyPr vert="horz" lIns="182880" tIns="182880" rIns="182880" bIns="182880" rtlCol="0" anchor="ctr">
            <a:normAutofit/>
          </a:bodyPr>
          <a:lstStyle/>
          <a:p>
            <a:r>
              <a:rPr lang="en-US" sz="2400"/>
              <a:t>Various Types of Scholarships</a:t>
            </a:r>
          </a:p>
        </p:txBody>
      </p:sp>
      <p:pic>
        <p:nvPicPr>
          <p:cNvPr id="5" name="Picture Placeholder 4">
            <a:extLst>
              <a:ext uri="{FF2B5EF4-FFF2-40B4-BE49-F238E27FC236}">
                <a16:creationId xmlns:a16="http://schemas.microsoft.com/office/drawing/2014/main" id="{8A509AD5-9BA6-CA94-EA66-7DA3AB1343DC}"/>
              </a:ext>
              <a:ext uri="{C183D7F6-B498-43B3-948B-1728B52AA6E4}">
                <adec:decorative xmlns:adec="http://schemas.microsoft.com/office/drawing/2017/decorative" val="1"/>
              </a:ext>
            </a:extLst>
          </p:cNvPr>
          <p:cNvPicPr>
            <a:picLocks noGrp="1" noChangeAspect="1"/>
          </p:cNvPicPr>
          <p:nvPr>
            <p:ph type="pic" idx="1"/>
          </p:nvPr>
        </p:nvPicPr>
        <p:blipFill rotWithShape="1">
          <a:blip r:embed="rId2" cstate="email">
            <a:extLst>
              <a:ext uri="{28A0092B-C50C-407E-A947-70E740481C1C}">
                <a14:useLocalDpi xmlns:a14="http://schemas.microsoft.com/office/drawing/2010/main" val="0"/>
              </a:ext>
            </a:extLst>
          </a:blip>
          <a:srcRect/>
          <a:stretch/>
        </p:blipFill>
        <p:spPr>
          <a:xfrm>
            <a:off x="20" y="10"/>
            <a:ext cx="4657325" cy="6857990"/>
          </a:xfrm>
          <a:prstGeom prst="rect">
            <a:avLst/>
          </a:prstGeom>
        </p:spPr>
      </p:pic>
      <p:sp>
        <p:nvSpPr>
          <p:cNvPr id="4" name="Text Placeholder 3">
            <a:extLst>
              <a:ext uri="{FF2B5EF4-FFF2-40B4-BE49-F238E27FC236}">
                <a16:creationId xmlns:a16="http://schemas.microsoft.com/office/drawing/2014/main" id="{9185BCCB-9EC5-BCAE-56B3-01F87ADEC6E8}"/>
              </a:ext>
            </a:extLst>
          </p:cNvPr>
          <p:cNvSpPr>
            <a:spLocks noGrp="1"/>
          </p:cNvSpPr>
          <p:nvPr>
            <p:ph type="body" sz="half" idx="2"/>
          </p:nvPr>
        </p:nvSpPr>
        <p:spPr>
          <a:xfrm>
            <a:off x="6096000" y="2323322"/>
            <a:ext cx="5511282" cy="3797560"/>
          </a:xfrm>
        </p:spPr>
        <p:txBody>
          <a:bodyPr vert="horz" lIns="91440" tIns="45720" rIns="91440" bIns="45720" rtlCol="0">
            <a:normAutofit/>
          </a:bodyPr>
          <a:lstStyle/>
          <a:p>
            <a:pPr algn="l"/>
            <a:r>
              <a:rPr lang="en-US" sz="1600">
                <a:solidFill>
                  <a:schemeClr val="tx1"/>
                </a:solidFill>
              </a:rPr>
              <a:t>As you begin your scholarship application activities it is important to understand the various types of scholarships available:</a:t>
            </a:r>
          </a:p>
          <a:p>
            <a:pPr marL="342900" indent="-342900" algn="l">
              <a:buFont typeface="+mj-lt"/>
              <a:buAutoNum type="arabicPeriod"/>
            </a:pPr>
            <a:r>
              <a:rPr lang="en-US" sz="1600" b="1">
                <a:solidFill>
                  <a:schemeClr val="tx1"/>
                </a:solidFill>
              </a:rPr>
              <a:t>Program Scholarships: </a:t>
            </a:r>
            <a:r>
              <a:rPr lang="en-US" sz="1600">
                <a:solidFill>
                  <a:schemeClr val="tx1"/>
                </a:solidFill>
              </a:rPr>
              <a:t>entrance scholarships, awards and funding applications. </a:t>
            </a:r>
          </a:p>
          <a:p>
            <a:pPr marL="342900" indent="-342900" algn="l">
              <a:buFont typeface="+mj-lt"/>
              <a:buAutoNum type="arabicPeriod"/>
            </a:pPr>
            <a:r>
              <a:rPr lang="en-US" sz="1600" b="1">
                <a:solidFill>
                  <a:schemeClr val="tx1"/>
                </a:solidFill>
              </a:rPr>
              <a:t>Trent Scholarships &amp; Funding </a:t>
            </a:r>
            <a:r>
              <a:rPr lang="en-US" sz="1600">
                <a:solidFill>
                  <a:schemeClr val="tx1"/>
                </a:solidFill>
              </a:rPr>
              <a:t>(internal nomination required) includes Tri-Council scholarships, supplements, and the Ontario Graduate Scholarship</a:t>
            </a:r>
          </a:p>
          <a:p>
            <a:pPr marL="342900" indent="-342900" algn="l">
              <a:buFont typeface="+mj-lt"/>
              <a:buAutoNum type="arabicPeriod"/>
            </a:pPr>
            <a:r>
              <a:rPr lang="en-US" sz="1600" b="1">
                <a:solidFill>
                  <a:schemeClr val="tx1"/>
                </a:solidFill>
              </a:rPr>
              <a:t>Trent University Donor Scholarships</a:t>
            </a:r>
          </a:p>
          <a:p>
            <a:pPr marL="342900" indent="-342900" algn="l">
              <a:buFont typeface="+mj-lt"/>
              <a:buAutoNum type="arabicPeriod"/>
            </a:pPr>
            <a:r>
              <a:rPr lang="en-US" sz="1600" b="1">
                <a:solidFill>
                  <a:schemeClr val="tx1"/>
                </a:solidFill>
              </a:rPr>
              <a:t>External scholarships &amp; funding </a:t>
            </a:r>
            <a:r>
              <a:rPr lang="en-US" sz="1600">
                <a:solidFill>
                  <a:schemeClr val="tx1"/>
                </a:solidFill>
              </a:rPr>
              <a:t>– (apply directly) includes paid Internships /fellowships – such as </a:t>
            </a:r>
            <a:r>
              <a:rPr lang="en-US" sz="1600">
                <a:solidFill>
                  <a:schemeClr val="tx1"/>
                </a:solidFill>
                <a:hlinkClick r:id="rId3">
                  <a:extLst>
                    <a:ext uri="{A12FA001-AC4F-418D-AE19-62706E023703}">
                      <ahyp:hlinkClr xmlns:ahyp="http://schemas.microsoft.com/office/drawing/2018/hyperlinkcolor" val="tx"/>
                    </a:ext>
                  </a:extLst>
                </a:hlinkClick>
              </a:rPr>
              <a:t>MITACS</a:t>
            </a:r>
            <a:r>
              <a:rPr lang="en-US" sz="1600">
                <a:solidFill>
                  <a:schemeClr val="tx1"/>
                </a:solidFill>
              </a:rPr>
              <a:t> Accelerate</a:t>
            </a:r>
          </a:p>
          <a:p>
            <a:pPr algn="l"/>
            <a:endParaRPr lang="en-US">
              <a:solidFill>
                <a:schemeClr val="tx1"/>
              </a:solidFill>
            </a:endParaRPr>
          </a:p>
        </p:txBody>
      </p:sp>
    </p:spTree>
    <p:extLst>
      <p:ext uri="{BB962C8B-B14F-4D97-AF65-F5344CB8AC3E}">
        <p14:creationId xmlns:p14="http://schemas.microsoft.com/office/powerpoint/2010/main" val="4103794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51812-32A4-734F-630E-84574B590036}"/>
              </a:ext>
            </a:extLst>
          </p:cNvPr>
          <p:cNvSpPr>
            <a:spLocks noGrp="1"/>
          </p:cNvSpPr>
          <p:nvPr>
            <p:ph type="title"/>
          </p:nvPr>
        </p:nvSpPr>
        <p:spPr>
          <a:xfrm>
            <a:off x="182879" y="717303"/>
            <a:ext cx="5913121" cy="1041390"/>
          </a:xfrm>
        </p:spPr>
        <p:txBody>
          <a:bodyPr vert="horz" lIns="182880" tIns="182880" rIns="182880" bIns="182880" rtlCol="0" anchor="ctr">
            <a:normAutofit fontScale="90000"/>
          </a:bodyPr>
          <a:lstStyle/>
          <a:p>
            <a:r>
              <a:rPr lang="en-US" sz="2600">
                <a:solidFill>
                  <a:schemeClr val="tx1">
                    <a:lumMod val="85000"/>
                    <a:lumOff val="15000"/>
                  </a:schemeClr>
                </a:solidFill>
              </a:rPr>
              <a:t>Transcripts: what you need to know</a:t>
            </a:r>
          </a:p>
        </p:txBody>
      </p:sp>
      <p:sp>
        <p:nvSpPr>
          <p:cNvPr id="3" name="Content Placeholder 2">
            <a:extLst>
              <a:ext uri="{FF2B5EF4-FFF2-40B4-BE49-F238E27FC236}">
                <a16:creationId xmlns:a16="http://schemas.microsoft.com/office/drawing/2014/main" id="{F3E8C8A7-15DF-2815-3800-7729CD042516}"/>
              </a:ext>
            </a:extLst>
          </p:cNvPr>
          <p:cNvSpPr>
            <a:spLocks noGrp="1"/>
          </p:cNvSpPr>
          <p:nvPr>
            <p:ph idx="1"/>
          </p:nvPr>
        </p:nvSpPr>
        <p:spPr>
          <a:xfrm>
            <a:off x="182879" y="2034073"/>
            <a:ext cx="5913121" cy="3904789"/>
          </a:xfrm>
        </p:spPr>
        <p:txBody>
          <a:bodyPr vert="horz" lIns="91440" tIns="45720" rIns="91440" bIns="45720" rtlCol="0">
            <a:normAutofit/>
          </a:bodyPr>
          <a:lstStyle/>
          <a:p>
            <a:pPr marL="0" indent="0">
              <a:lnSpc>
                <a:spcPct val="90000"/>
              </a:lnSpc>
              <a:spcAft>
                <a:spcPts val="600"/>
              </a:spcAft>
              <a:buNone/>
            </a:pPr>
            <a:r>
              <a:rPr lang="en-US" sz="1400" b="1" i="0">
                <a:solidFill>
                  <a:schemeClr val="tx1">
                    <a:lumMod val="85000"/>
                    <a:lumOff val="15000"/>
                  </a:schemeClr>
                </a:solidFill>
                <a:effectLst/>
              </a:rPr>
              <a:t>Include official, up-to-date transcripts</a:t>
            </a:r>
            <a:r>
              <a:rPr lang="en-US" sz="1400" b="0" i="0">
                <a:solidFill>
                  <a:schemeClr val="tx1">
                    <a:lumMod val="85000"/>
                    <a:lumOff val="15000"/>
                  </a:schemeClr>
                </a:solidFill>
                <a:effectLst/>
              </a:rPr>
              <a:t> for </a:t>
            </a:r>
            <a:r>
              <a:rPr lang="en-US" sz="1400" b="0" i="1">
                <a:solidFill>
                  <a:schemeClr val="tx1">
                    <a:lumMod val="85000"/>
                    <a:lumOff val="15000"/>
                  </a:schemeClr>
                </a:solidFill>
                <a:effectLst/>
              </a:rPr>
              <a:t>all</a:t>
            </a:r>
            <a:r>
              <a:rPr lang="en-US" sz="1400" b="0" i="0">
                <a:solidFill>
                  <a:schemeClr val="tx1">
                    <a:lumMod val="85000"/>
                    <a:lumOff val="15000"/>
                  </a:schemeClr>
                </a:solidFill>
                <a:effectLst/>
              </a:rPr>
              <a:t> undergraduate and graduate studies in your application.</a:t>
            </a:r>
          </a:p>
          <a:p>
            <a:pPr marL="0" indent="0">
              <a:lnSpc>
                <a:spcPct val="90000"/>
              </a:lnSpc>
              <a:spcAft>
                <a:spcPts val="600"/>
              </a:spcAft>
              <a:buNone/>
            </a:pPr>
            <a:r>
              <a:rPr lang="en-US" sz="1400" b="1" i="0">
                <a:solidFill>
                  <a:schemeClr val="tx1">
                    <a:lumMod val="85000"/>
                    <a:lumOff val="15000"/>
                  </a:schemeClr>
                </a:solidFill>
                <a:effectLst/>
              </a:rPr>
              <a:t>Keep paper copies</a:t>
            </a:r>
            <a:r>
              <a:rPr lang="en-US" sz="1400" b="0" i="0">
                <a:solidFill>
                  <a:schemeClr val="tx1">
                    <a:lumMod val="85000"/>
                    <a:lumOff val="15000"/>
                  </a:schemeClr>
                </a:solidFill>
                <a:effectLst/>
              </a:rPr>
              <a:t> of any uploaded transcripts—you may be asked to provide them for verification.</a:t>
            </a:r>
          </a:p>
          <a:p>
            <a:pPr marL="0" indent="0">
              <a:lnSpc>
                <a:spcPct val="90000"/>
              </a:lnSpc>
              <a:spcAft>
                <a:spcPts val="600"/>
              </a:spcAft>
              <a:buNone/>
            </a:pPr>
            <a:r>
              <a:rPr lang="en-US" sz="1400" b="1" i="0">
                <a:solidFill>
                  <a:schemeClr val="tx1">
                    <a:lumMod val="85000"/>
                    <a:lumOff val="15000"/>
                  </a:schemeClr>
                </a:solidFill>
                <a:effectLst/>
              </a:rPr>
              <a:t>"Up-to-date"</a:t>
            </a:r>
            <a:r>
              <a:rPr lang="en-US" sz="1400" b="0" i="0">
                <a:solidFill>
                  <a:schemeClr val="tx1">
                    <a:lumMod val="85000"/>
                    <a:lumOff val="15000"/>
                  </a:schemeClr>
                </a:solidFill>
                <a:effectLst/>
              </a:rPr>
              <a:t> means transcripts issued by the Registrar’s Office during the fall session of the application year (if currently enrolled) or after your last completed term (if not currently enrolled).</a:t>
            </a:r>
          </a:p>
          <a:p>
            <a:pPr marL="0" indent="0">
              <a:lnSpc>
                <a:spcPct val="90000"/>
              </a:lnSpc>
              <a:spcAft>
                <a:spcPts val="600"/>
              </a:spcAft>
              <a:buNone/>
            </a:pPr>
            <a:r>
              <a:rPr lang="en-US" sz="1400" b="1" i="0">
                <a:solidFill>
                  <a:schemeClr val="tx1">
                    <a:lumMod val="85000"/>
                    <a:lumOff val="15000"/>
                  </a:schemeClr>
                </a:solidFill>
                <a:effectLst/>
              </a:rPr>
              <a:t>Applicants are responsible</a:t>
            </a:r>
            <a:r>
              <a:rPr lang="en-US" sz="1400" b="0" i="0">
                <a:solidFill>
                  <a:schemeClr val="tx1">
                    <a:lumMod val="85000"/>
                    <a:lumOff val="15000"/>
                  </a:schemeClr>
                </a:solidFill>
                <a:effectLst/>
              </a:rPr>
              <a:t> for collecting, uploading, and ensuring the legibility of all transcripts via the application portal.</a:t>
            </a:r>
          </a:p>
          <a:p>
            <a:pPr marL="0" indent="0">
              <a:lnSpc>
                <a:spcPct val="90000"/>
              </a:lnSpc>
              <a:spcAft>
                <a:spcPts val="600"/>
              </a:spcAft>
              <a:buNone/>
            </a:pPr>
            <a:r>
              <a:rPr lang="en-US" sz="1400" b="1" i="0">
                <a:solidFill>
                  <a:schemeClr val="tx1">
                    <a:lumMod val="85000"/>
                    <a:lumOff val="15000"/>
                  </a:schemeClr>
                </a:solidFill>
                <a:effectLst/>
              </a:rPr>
              <a:t>If you began your doctoral program in Fall 2025, you must include a transcript from this program to show your months of study.</a:t>
            </a:r>
          </a:p>
          <a:p>
            <a:pPr marL="0" indent="0">
              <a:lnSpc>
                <a:spcPct val="90000"/>
              </a:lnSpc>
              <a:spcAft>
                <a:spcPts val="600"/>
              </a:spcAft>
              <a:buNone/>
            </a:pPr>
            <a:r>
              <a:rPr lang="en-US" sz="1400" b="1" i="0">
                <a:solidFill>
                  <a:schemeClr val="tx1">
                    <a:lumMod val="85000"/>
                    <a:lumOff val="15000"/>
                  </a:schemeClr>
                </a:solidFill>
                <a:effectLst/>
              </a:rPr>
              <a:t>Review the application instructions carefully</a:t>
            </a:r>
            <a:r>
              <a:rPr lang="en-US" sz="1400" b="0" i="0">
                <a:solidFill>
                  <a:schemeClr val="tx1">
                    <a:lumMod val="85000"/>
                    <a:lumOff val="15000"/>
                  </a:schemeClr>
                </a:solidFill>
                <a:effectLst/>
              </a:rPr>
              <a:t> to ensure compliance.</a:t>
            </a:r>
          </a:p>
          <a:p>
            <a:pPr marL="0">
              <a:lnSpc>
                <a:spcPct val="90000"/>
              </a:lnSpc>
            </a:pPr>
            <a:endParaRPr lang="en-US" sz="1000">
              <a:solidFill>
                <a:schemeClr val="tx1">
                  <a:lumMod val="85000"/>
                  <a:lumOff val="15000"/>
                </a:schemeClr>
              </a:solidFill>
            </a:endParaRPr>
          </a:p>
          <a:p>
            <a:pPr>
              <a:lnSpc>
                <a:spcPct val="90000"/>
              </a:lnSpc>
            </a:pPr>
            <a:endParaRPr lang="en-US" sz="1000">
              <a:solidFill>
                <a:schemeClr val="tx1">
                  <a:lumMod val="85000"/>
                  <a:lumOff val="15000"/>
                </a:schemeClr>
              </a:solidFill>
            </a:endParaRPr>
          </a:p>
        </p:txBody>
      </p:sp>
      <p:sp>
        <p:nvSpPr>
          <p:cNvPr id="13" name="Rectangle 12">
            <a:extLst>
              <a:ext uri="{FF2B5EF4-FFF2-40B4-BE49-F238E27FC236}">
                <a16:creationId xmlns:a16="http://schemas.microsoft.com/office/drawing/2014/main" id="{15AFD071-C820-4D4E-A07A-BB9E742031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2"/>
            <a:ext cx="6096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25FBD00-DF35-4E87-84DF-947BDE8BA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2157" y="479893"/>
            <a:ext cx="5123687" cy="5458969"/>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27F3B82-6BFA-4799-A3B1-9E54A0E47B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3355" y="644485"/>
            <a:ext cx="4756891" cy="51297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EEFFAFC-4C84-B8EC-45D3-3FA1D34E6A9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941977" y="1036518"/>
            <a:ext cx="2161366" cy="1442711"/>
          </a:xfrm>
          <a:prstGeom prst="rect">
            <a:avLst/>
          </a:prstGeom>
          <a:ln w="19050">
            <a:solidFill>
              <a:schemeClr val="tx1"/>
            </a:solidFill>
          </a:ln>
        </p:spPr>
      </p:pic>
      <p:pic>
        <p:nvPicPr>
          <p:cNvPr id="8" name="Picture 7">
            <a:extLst>
              <a:ext uri="{FF2B5EF4-FFF2-40B4-BE49-F238E27FC236}">
                <a16:creationId xmlns:a16="http://schemas.microsoft.com/office/drawing/2014/main" id="{B8EC1CFE-F3D3-E707-E781-32F37FF6AA5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690312" y="805352"/>
            <a:ext cx="1262966" cy="1892085"/>
          </a:xfrm>
          <a:prstGeom prst="rect">
            <a:avLst/>
          </a:prstGeom>
          <a:ln w="19050">
            <a:solidFill>
              <a:schemeClr val="tx1"/>
            </a:solidFill>
          </a:ln>
        </p:spPr>
      </p:pic>
      <p:pic>
        <p:nvPicPr>
          <p:cNvPr id="5" name="Picture 4">
            <a:extLst>
              <a:ext uri="{FF2B5EF4-FFF2-40B4-BE49-F238E27FC236}">
                <a16:creationId xmlns:a16="http://schemas.microsoft.com/office/drawing/2014/main" id="{94EABC27-256F-0CD9-B43E-686B0753B47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10935" y="2874988"/>
            <a:ext cx="4087204" cy="2728209"/>
          </a:xfrm>
          <a:prstGeom prst="rect">
            <a:avLst/>
          </a:prstGeom>
          <a:ln w="19050">
            <a:solidFill>
              <a:srgbClr val="383155"/>
            </a:solidFill>
          </a:ln>
        </p:spPr>
      </p:pic>
    </p:spTree>
    <p:extLst>
      <p:ext uri="{BB962C8B-B14F-4D97-AF65-F5344CB8AC3E}">
        <p14:creationId xmlns:p14="http://schemas.microsoft.com/office/powerpoint/2010/main" val="9075661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AE71D3-7D0F-A833-890C-987FDF47BF88}"/>
              </a:ext>
              <a:ext uri="{C183D7F6-B498-43B3-948B-1728B52AA6E4}">
                <adec:decorative xmlns:adec="http://schemas.microsoft.com/office/drawing/2017/decorative" val="1"/>
              </a:ext>
            </a:extLst>
          </p:cNvPr>
          <p:cNvPicPr>
            <a:picLocks noChangeAspect="1"/>
          </p:cNvPicPr>
          <p:nvPr/>
        </p:nvPicPr>
        <p:blipFill rotWithShape="1">
          <a:blip r:embed="rId3"/>
          <a:srcRect t="12027" r="1" b="15131"/>
          <a:stretch/>
        </p:blipFill>
        <p:spPr>
          <a:xfrm>
            <a:off x="642" y="10"/>
            <a:ext cx="6096000" cy="6857990"/>
          </a:xfrm>
          <a:prstGeom prst="rect">
            <a:avLst/>
          </a:prstGeom>
        </p:spPr>
      </p:pic>
      <p:sp>
        <p:nvSpPr>
          <p:cNvPr id="5" name="Title 11">
            <a:extLst>
              <a:ext uri="{FF2B5EF4-FFF2-40B4-BE49-F238E27FC236}">
                <a16:creationId xmlns:a16="http://schemas.microsoft.com/office/drawing/2014/main" id="{653CF142-DC0E-CB1A-DA67-2C639DEC005D}"/>
              </a:ext>
            </a:extLst>
          </p:cNvPr>
          <p:cNvSpPr txBox="1">
            <a:spLocks noGrp="1"/>
          </p:cNvSpPr>
          <p:nvPr>
            <p:ph type="title"/>
          </p:nvPr>
        </p:nvSpPr>
        <p:spPr bwMode="blackWhite">
          <a:xfrm>
            <a:off x="6472578" y="222130"/>
            <a:ext cx="5298768" cy="1174991"/>
          </a:xfrm>
          <a:prstGeom prst="rect">
            <a:avLst/>
          </a:prstGeom>
          <a:solidFill>
            <a:schemeClr val="tx1">
              <a:alpha val="60000"/>
            </a:schemeClr>
          </a:solidFill>
          <a:ln>
            <a:solidFill>
              <a:schemeClr val="bg1"/>
            </a:solidFill>
            <a:prstDash/>
          </a:ln>
          <a:effectLst/>
        </p:spPr>
        <p:txBody>
          <a:bodyPr rot="0" spcFirstLastPara="0" vertOverflow="overflow" horzOverflow="overflow" vert="horz" wrap="square" lIns="182880" tIns="182880" rIns="182880" bIns="182880" numCol="1" spcCol="0" rtlCol="0" fromWordArt="0" anchor="ctr" anchorCtr="1" forceAA="0" compatLnSpc="1">
            <a:prstTxWarp prst="textNoShape">
              <a:avLst/>
            </a:prstTxWarp>
            <a:normAutofit/>
          </a:bodyPr>
          <a:lstStyle>
            <a:lvl1pPr algn="ctr" defTabSz="914400" rtl="0" eaLnBrk="1" latinLnBrk="0" hangingPunct="1">
              <a:lnSpc>
                <a:spcPct val="90000"/>
              </a:lnSpc>
              <a:spcBef>
                <a:spcPct val="0"/>
              </a:spcBef>
              <a:buNone/>
              <a:defRPr sz="22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all" spc="200" normalizeH="0" baseline="0" noProof="0">
                <a:ln>
                  <a:noFill/>
                </a:ln>
                <a:solidFill>
                  <a:schemeClr val="bg1"/>
                </a:solidFill>
                <a:effectLst/>
                <a:uLnTx/>
                <a:uFillTx/>
                <a:latin typeface="+mj-lt"/>
                <a:ea typeface="+mj-ea"/>
                <a:cs typeface="+mj-cs"/>
              </a:rPr>
              <a:t>Benefits of Developing Scholarship applications</a:t>
            </a:r>
          </a:p>
        </p:txBody>
      </p:sp>
      <p:sp>
        <p:nvSpPr>
          <p:cNvPr id="3" name="TextBox 2">
            <a:extLst>
              <a:ext uri="{FF2B5EF4-FFF2-40B4-BE49-F238E27FC236}">
                <a16:creationId xmlns:a16="http://schemas.microsoft.com/office/drawing/2014/main" id="{522C1B98-71D0-9B84-CDCD-018C146C0887}"/>
              </a:ext>
            </a:extLst>
          </p:cNvPr>
          <p:cNvSpPr txBox="1"/>
          <p:nvPr/>
        </p:nvSpPr>
        <p:spPr>
          <a:xfrm>
            <a:off x="6276392" y="1729952"/>
            <a:ext cx="5816081" cy="4893647"/>
          </a:xfrm>
          <a:prstGeom prst="rect">
            <a:avLst/>
          </a:prstGeom>
          <a:noFill/>
        </p:spPr>
        <p:txBody>
          <a:bodyPr wrap="square">
            <a:spAutoFit/>
          </a:bodyPr>
          <a:lstStyle/>
          <a:p>
            <a:pPr algn="l">
              <a:spcBef>
                <a:spcPts val="300"/>
              </a:spcBef>
              <a:spcAft>
                <a:spcPts val="300"/>
              </a:spcAft>
            </a:pPr>
            <a:r>
              <a:rPr lang="en-US" sz="1600" b="1" i="0">
                <a:solidFill>
                  <a:srgbClr val="424242"/>
                </a:solidFill>
                <a:effectLst/>
              </a:rPr>
              <a:t>Enhances your confidence</a:t>
            </a:r>
            <a:r>
              <a:rPr lang="en-US" sz="1600" b="0" i="0">
                <a:solidFill>
                  <a:srgbClr val="424242"/>
                </a:solidFill>
                <a:effectLst/>
              </a:rPr>
              <a:t> in key skills such as writing, critical thinking, project management, and navigating government funding portals.</a:t>
            </a:r>
          </a:p>
          <a:p>
            <a:pPr algn="l">
              <a:spcBef>
                <a:spcPts val="300"/>
              </a:spcBef>
              <a:spcAft>
                <a:spcPts val="300"/>
              </a:spcAft>
            </a:pPr>
            <a:endParaRPr lang="en-US" sz="1600" b="0" i="0">
              <a:solidFill>
                <a:srgbClr val="424242"/>
              </a:solidFill>
              <a:effectLst/>
            </a:endParaRPr>
          </a:p>
          <a:p>
            <a:pPr algn="l">
              <a:spcBef>
                <a:spcPts val="300"/>
              </a:spcBef>
              <a:spcAft>
                <a:spcPts val="300"/>
              </a:spcAft>
            </a:pPr>
            <a:r>
              <a:rPr lang="en-US" sz="1600" b="1" i="0">
                <a:solidFill>
                  <a:srgbClr val="424242"/>
                </a:solidFill>
                <a:effectLst/>
              </a:rPr>
              <a:t>Strengthens academic and discipline-specific writing</a:t>
            </a:r>
            <a:r>
              <a:rPr lang="en-US" sz="1600" b="0" i="0">
                <a:solidFill>
                  <a:srgbClr val="424242"/>
                </a:solidFill>
                <a:effectLst/>
              </a:rPr>
              <a:t>—consistent practice leads to greater proficiency and clarity.</a:t>
            </a:r>
          </a:p>
          <a:p>
            <a:pPr algn="l">
              <a:spcBef>
                <a:spcPts val="300"/>
              </a:spcBef>
              <a:spcAft>
                <a:spcPts val="300"/>
              </a:spcAft>
            </a:pPr>
            <a:endParaRPr lang="en-US" sz="1600" b="0" i="0">
              <a:solidFill>
                <a:srgbClr val="424242"/>
              </a:solidFill>
              <a:effectLst/>
            </a:endParaRPr>
          </a:p>
          <a:p>
            <a:pPr algn="l">
              <a:spcBef>
                <a:spcPts val="300"/>
              </a:spcBef>
              <a:spcAft>
                <a:spcPts val="300"/>
              </a:spcAft>
            </a:pPr>
            <a:r>
              <a:rPr lang="en-US" sz="1600" b="1" i="0">
                <a:solidFill>
                  <a:srgbClr val="424242"/>
                </a:solidFill>
                <a:effectLst/>
              </a:rPr>
              <a:t>Deepens your understanding</a:t>
            </a:r>
            <a:r>
              <a:rPr lang="en-US" sz="1600" b="0" i="0">
                <a:solidFill>
                  <a:srgbClr val="424242"/>
                </a:solidFill>
                <a:effectLst/>
              </a:rPr>
              <a:t> of the complexity and demands of your academic and research plan.</a:t>
            </a:r>
          </a:p>
          <a:p>
            <a:pPr algn="l">
              <a:spcBef>
                <a:spcPts val="300"/>
              </a:spcBef>
              <a:spcAft>
                <a:spcPts val="300"/>
              </a:spcAft>
            </a:pPr>
            <a:endParaRPr lang="en-US" sz="1600" b="0" i="0">
              <a:solidFill>
                <a:srgbClr val="424242"/>
              </a:solidFill>
              <a:effectLst/>
            </a:endParaRPr>
          </a:p>
          <a:p>
            <a:pPr algn="l">
              <a:spcBef>
                <a:spcPts val="300"/>
              </a:spcBef>
              <a:spcAft>
                <a:spcPts val="300"/>
              </a:spcAft>
            </a:pPr>
            <a:r>
              <a:rPr lang="en-US" sz="1600" b="1" i="0">
                <a:solidFill>
                  <a:srgbClr val="424242"/>
                </a:solidFill>
                <a:effectLst/>
              </a:rPr>
              <a:t>Develops time management skills</a:t>
            </a:r>
            <a:r>
              <a:rPr lang="en-US" sz="1600" b="0" i="0">
                <a:solidFill>
                  <a:srgbClr val="424242"/>
                </a:solidFill>
                <a:effectLst/>
              </a:rPr>
              <a:t> by guiding you through a structured project timeline (i.e., the scholarship application), helping you grasp the planning and effort required to meet deadlines.</a:t>
            </a:r>
          </a:p>
          <a:p>
            <a:pPr algn="l">
              <a:spcBef>
                <a:spcPts val="300"/>
              </a:spcBef>
              <a:spcAft>
                <a:spcPts val="300"/>
              </a:spcAft>
            </a:pPr>
            <a:endParaRPr lang="en-US" sz="1600" b="0" i="0">
              <a:solidFill>
                <a:srgbClr val="424242"/>
              </a:solidFill>
              <a:effectLst/>
            </a:endParaRPr>
          </a:p>
          <a:p>
            <a:pPr algn="l">
              <a:spcBef>
                <a:spcPts val="300"/>
              </a:spcBef>
              <a:spcAft>
                <a:spcPts val="300"/>
              </a:spcAft>
            </a:pPr>
            <a:r>
              <a:rPr lang="en-US" sz="1600" b="1" i="0">
                <a:solidFill>
                  <a:srgbClr val="424242"/>
                </a:solidFill>
                <a:effectLst/>
              </a:rPr>
              <a:t>Provides valuable experience</a:t>
            </a:r>
            <a:r>
              <a:rPr lang="en-US" sz="1600" b="0" i="0">
                <a:solidFill>
                  <a:srgbClr val="424242"/>
                </a:solidFill>
                <a:effectLst/>
              </a:rPr>
              <a:t> that enables you to confidently mentor emerging researchers through the scholarship application process.</a:t>
            </a:r>
          </a:p>
        </p:txBody>
      </p:sp>
    </p:spTree>
    <p:extLst>
      <p:ext uri="{BB962C8B-B14F-4D97-AF65-F5344CB8AC3E}">
        <p14:creationId xmlns:p14="http://schemas.microsoft.com/office/powerpoint/2010/main" val="42698966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C3A694C2-50DA-401D-9E8A-3621EBF0C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27">
            <a:extLst>
              <a:ext uri="{FF2B5EF4-FFF2-40B4-BE49-F238E27FC236}">
                <a16:creationId xmlns:a16="http://schemas.microsoft.com/office/drawing/2014/main" id="{BCA027E7-F7D6-7604-8C75-8A13D80CC67A}"/>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1500">
                <a:solidFill>
                  <a:srgbClr val="262626"/>
                </a:solidFill>
              </a:rPr>
              <a:t>School of Graduate Studies</a:t>
            </a:r>
            <a:br>
              <a:rPr lang="en-US" sz="1500">
                <a:solidFill>
                  <a:srgbClr val="262626"/>
                </a:solidFill>
              </a:rPr>
            </a:br>
            <a:r>
              <a:rPr lang="en-US" sz="1500">
                <a:solidFill>
                  <a:srgbClr val="262626"/>
                </a:solidFill>
              </a:rPr>
              <a:t>Blackburn Hall, Suite 115</a:t>
            </a:r>
            <a:br>
              <a:rPr lang="en-US" sz="1500">
                <a:solidFill>
                  <a:srgbClr val="262626"/>
                </a:solidFill>
              </a:rPr>
            </a:br>
            <a:r>
              <a:rPr lang="en-US" sz="1500">
                <a:solidFill>
                  <a:srgbClr val="262626"/>
                </a:solidFill>
              </a:rPr>
              <a:t>All financial inquires direct to: </a:t>
            </a:r>
            <a:r>
              <a:rPr lang="en-US" sz="1500">
                <a:solidFill>
                  <a:srgbClr val="262626"/>
                </a:solidFill>
                <a:hlinkClick r:id="rId3">
                  <a:extLst>
                    <a:ext uri="{A12FA001-AC4F-418D-AE19-62706E023703}">
                      <ahyp:hlinkClr xmlns:ahyp="http://schemas.microsoft.com/office/drawing/2018/hyperlinkcolor" val="tx"/>
                    </a:ext>
                  </a:extLst>
                </a:hlinkClick>
              </a:rPr>
              <a:t>graduatefinance@trentu.ca</a:t>
            </a:r>
            <a:br>
              <a:rPr lang="en-US" sz="1500">
                <a:solidFill>
                  <a:srgbClr val="262626"/>
                </a:solidFill>
              </a:rPr>
            </a:br>
            <a:endParaRPr lang="en-US" sz="1500">
              <a:solidFill>
                <a:srgbClr val="262626"/>
              </a:solidFill>
            </a:endParaRPr>
          </a:p>
        </p:txBody>
      </p:sp>
      <p:pic>
        <p:nvPicPr>
          <p:cNvPr id="2" name="Picture 1" descr="A building next to a body of water&#10;&#10;AI-generated content may be incorrect.">
            <a:extLst>
              <a:ext uri="{FF2B5EF4-FFF2-40B4-BE49-F238E27FC236}">
                <a16:creationId xmlns:a16="http://schemas.microsoft.com/office/drawing/2014/main" id="{839CC150-C408-186D-6BC5-C82F5AF46531}"/>
              </a:ext>
            </a:extLst>
          </p:cNvPr>
          <p:cNvPicPr>
            <a:picLocks noChangeAspect="1"/>
          </p:cNvPicPr>
          <p:nvPr/>
        </p:nvPicPr>
        <p:blipFill>
          <a:blip r:embed="rId4"/>
          <a:stretch>
            <a:fillRect/>
          </a:stretch>
        </p:blipFill>
        <p:spPr>
          <a:xfrm>
            <a:off x="1094022" y="640078"/>
            <a:ext cx="10003956" cy="3301307"/>
          </a:xfrm>
          <a:prstGeom prst="rect">
            <a:avLst/>
          </a:prstGeom>
          <a:ln w="28575">
            <a:solidFill>
              <a:schemeClr val="tx1"/>
            </a:solidFill>
          </a:ln>
        </p:spPr>
      </p:pic>
    </p:spTree>
    <p:extLst>
      <p:ext uri="{BB962C8B-B14F-4D97-AF65-F5344CB8AC3E}">
        <p14:creationId xmlns:p14="http://schemas.microsoft.com/office/powerpoint/2010/main" val="3784505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14BDC9-3FBC-001E-8B47-465A72B5285E}"/>
              </a:ext>
            </a:extLst>
          </p:cNvPr>
          <p:cNvSpPr>
            <a:spLocks noGrp="1"/>
          </p:cNvSpPr>
          <p:nvPr>
            <p:ph type="title"/>
          </p:nvPr>
        </p:nvSpPr>
        <p:spPr>
          <a:xfrm>
            <a:off x="2231136" y="338928"/>
            <a:ext cx="7729728" cy="886757"/>
          </a:xfrm>
        </p:spPr>
        <p:txBody>
          <a:bodyPr>
            <a:normAutofit fontScale="90000"/>
          </a:bodyPr>
          <a:lstStyle/>
          <a:p>
            <a:r>
              <a:rPr lang="en-US"/>
              <a:t>Categories of Donor Scholarships</a:t>
            </a:r>
            <a:endParaRPr lang="en-CA"/>
          </a:p>
        </p:txBody>
      </p:sp>
      <p:sp>
        <p:nvSpPr>
          <p:cNvPr id="5" name="Content Placeholder 4">
            <a:extLst>
              <a:ext uri="{FF2B5EF4-FFF2-40B4-BE49-F238E27FC236}">
                <a16:creationId xmlns:a16="http://schemas.microsoft.com/office/drawing/2014/main" id="{41E49159-6C5E-7255-E607-72ED6C99984F}"/>
              </a:ext>
            </a:extLst>
          </p:cNvPr>
          <p:cNvSpPr>
            <a:spLocks/>
          </p:cNvSpPr>
          <p:nvPr/>
        </p:nvSpPr>
        <p:spPr>
          <a:xfrm>
            <a:off x="251650" y="1507787"/>
            <a:ext cx="3638497" cy="4669078"/>
          </a:xfrm>
          <a:prstGeom prst="rect">
            <a:avLst/>
          </a:prstGeom>
        </p:spPr>
        <p:txBody>
          <a:bodyPr>
            <a:normAutofit fontScale="92500"/>
          </a:bodyPr>
          <a:lstStyle/>
          <a:p>
            <a:pPr marL="0" marR="0" lvl="0" indent="0" defTabSz="251460" rtl="0" eaLnBrk="1" fontAlgn="auto" latinLnBrk="0" hangingPunct="1">
              <a:lnSpc>
                <a:spcPct val="100000"/>
              </a:lnSpc>
              <a:spcBef>
                <a:spcPts val="0"/>
              </a:spcBef>
              <a:spcAft>
                <a:spcPts val="600"/>
              </a:spcAft>
              <a:buClrTx/>
              <a:buSzTx/>
              <a:buFontTx/>
              <a:buNone/>
              <a:tabLst/>
              <a:defRPr/>
            </a:pPr>
            <a:r>
              <a:rPr kumimoji="0" lang="en-US" b="0" i="0" u="none" strike="noStrike" kern="1200" cap="none" spc="0" normalizeH="0" baseline="0" noProof="0">
                <a:ln>
                  <a:noFill/>
                </a:ln>
                <a:solidFill>
                  <a:srgbClr val="335A67"/>
                </a:solidFill>
                <a:effectLst/>
                <a:uLnTx/>
                <a:uFillTx/>
                <a:ea typeface="+mn-ea"/>
                <a:cs typeface="+mn-cs"/>
              </a:rPr>
              <a:t>Program Scholarships</a:t>
            </a:r>
          </a:p>
          <a:p>
            <a:pPr defTabSz="251460">
              <a:lnSpc>
                <a:spcPct val="90000"/>
              </a:lnSpc>
              <a:spcBef>
                <a:spcPts val="1200"/>
              </a:spcBef>
            </a:pPr>
            <a:r>
              <a:rPr lang="en-US" sz="1700" kern="1200">
                <a:solidFill>
                  <a:schemeClr val="tx1"/>
                </a:solidFill>
                <a:ea typeface="+mn-ea"/>
                <a:cs typeface="+mn-cs"/>
              </a:rPr>
              <a:t>These types of scholarships are opportunities coordinated by your graduate program.  </a:t>
            </a:r>
          </a:p>
          <a:p>
            <a:pPr marL="285750" indent="-285750" defTabSz="251460">
              <a:lnSpc>
                <a:spcPct val="90000"/>
              </a:lnSpc>
              <a:spcBef>
                <a:spcPts val="1200"/>
              </a:spcBef>
              <a:buFont typeface="Arial" panose="020B0604020202020204" pitchFamily="34" charset="0"/>
              <a:buChar char="•"/>
            </a:pPr>
            <a:r>
              <a:rPr lang="en-US" sz="1700" kern="1200">
                <a:solidFill>
                  <a:schemeClr val="tx1"/>
                </a:solidFill>
                <a:ea typeface="+mn-ea"/>
                <a:cs typeface="+mn-cs"/>
              </a:rPr>
              <a:t>Entrance scholarships are a form of program scholarship and are offered within the Offer of Admission letter. </a:t>
            </a:r>
          </a:p>
          <a:p>
            <a:pPr marL="285750" indent="-285750" defTabSz="251460">
              <a:lnSpc>
                <a:spcPct val="90000"/>
              </a:lnSpc>
              <a:spcBef>
                <a:spcPts val="1200"/>
              </a:spcBef>
              <a:buFont typeface="Arial" panose="020B0604020202020204" pitchFamily="34" charset="0"/>
              <a:buChar char="•"/>
            </a:pPr>
            <a:r>
              <a:rPr lang="en-US" sz="1700" kern="1200">
                <a:solidFill>
                  <a:schemeClr val="tx1"/>
                </a:solidFill>
                <a:ea typeface="+mn-ea"/>
                <a:cs typeface="+mn-cs"/>
              </a:rPr>
              <a:t>Your graduate program may have funds to award each academic year, and they will promote these opportunities.</a:t>
            </a:r>
          </a:p>
          <a:p>
            <a:pPr marL="285750" indent="-285750" defTabSz="251460">
              <a:lnSpc>
                <a:spcPct val="90000"/>
              </a:lnSpc>
              <a:spcBef>
                <a:spcPts val="1200"/>
              </a:spcBef>
              <a:buFont typeface="Arial" panose="020B0604020202020204" pitchFamily="34" charset="0"/>
              <a:buChar char="•"/>
            </a:pPr>
            <a:r>
              <a:rPr lang="en-US" sz="1700" kern="1200">
                <a:solidFill>
                  <a:schemeClr val="tx1"/>
                </a:solidFill>
                <a:ea typeface="+mn-ea"/>
                <a:cs typeface="+mn-cs"/>
              </a:rPr>
              <a:t>Your graduate program will receive the applications and coordinate the adjudication of all eligible applications.  </a:t>
            </a:r>
          </a:p>
          <a:p>
            <a:pPr marL="285750" indent="-285750" defTabSz="251460">
              <a:lnSpc>
                <a:spcPct val="90000"/>
              </a:lnSpc>
              <a:spcBef>
                <a:spcPts val="1200"/>
              </a:spcBef>
              <a:buFont typeface="Arial" panose="020B0604020202020204" pitchFamily="34" charset="0"/>
              <a:buChar char="•"/>
            </a:pPr>
            <a:r>
              <a:rPr lang="en-US" sz="1700" kern="1200">
                <a:solidFill>
                  <a:schemeClr val="tx1"/>
                </a:solidFill>
                <a:ea typeface="+mn-ea"/>
                <a:cs typeface="+mn-cs"/>
              </a:rPr>
              <a:t>Your graduate program will advise the successful award recipients.  </a:t>
            </a:r>
          </a:p>
          <a:p>
            <a:pPr>
              <a:lnSpc>
                <a:spcPct val="90000"/>
              </a:lnSpc>
              <a:spcAft>
                <a:spcPts val="600"/>
              </a:spcAft>
            </a:pPr>
            <a:endParaRPr lang="en-US" sz="1500"/>
          </a:p>
        </p:txBody>
      </p:sp>
      <p:sp>
        <p:nvSpPr>
          <p:cNvPr id="6" name="Content Placeholder 5">
            <a:extLst>
              <a:ext uri="{FF2B5EF4-FFF2-40B4-BE49-F238E27FC236}">
                <a16:creationId xmlns:a16="http://schemas.microsoft.com/office/drawing/2014/main" id="{35037FCE-290E-02BE-C2E5-77E33109458F}"/>
              </a:ext>
            </a:extLst>
          </p:cNvPr>
          <p:cNvSpPr>
            <a:spLocks/>
          </p:cNvSpPr>
          <p:nvPr/>
        </p:nvSpPr>
        <p:spPr>
          <a:xfrm>
            <a:off x="4216678" y="1507787"/>
            <a:ext cx="3964283" cy="4790377"/>
          </a:xfrm>
          <a:prstGeom prst="rect">
            <a:avLst/>
          </a:prstGeom>
        </p:spPr>
        <p:txBody>
          <a:bodyPr>
            <a:normAutofit/>
          </a:bodyPr>
          <a:lstStyle/>
          <a:p>
            <a:pPr defTabSz="251460">
              <a:lnSpc>
                <a:spcPct val="90000"/>
              </a:lnSpc>
              <a:spcBef>
                <a:spcPts val="1200"/>
              </a:spcBef>
            </a:pPr>
            <a:r>
              <a:rPr kumimoji="0" lang="en-US" sz="1700" b="0" i="0" u="none" strike="noStrike" kern="1200" cap="none" spc="0" normalizeH="0" baseline="0" noProof="0">
                <a:ln>
                  <a:noFill/>
                </a:ln>
                <a:solidFill>
                  <a:srgbClr val="335A67"/>
                </a:solidFill>
                <a:effectLst/>
                <a:uLnTx/>
                <a:uFillTx/>
                <a:latin typeface="Gill Sans MT" panose="020B0502020104020203"/>
                <a:ea typeface="+mj-ea"/>
                <a:cs typeface="+mj-cs"/>
              </a:rPr>
              <a:t>Donor Scholarships</a:t>
            </a:r>
            <a:endParaRPr lang="en-US" sz="1700" kern="1200">
              <a:solidFill>
                <a:schemeClr val="tx1"/>
              </a:solidFill>
              <a:latin typeface="+mn-lt"/>
              <a:ea typeface="+mn-ea"/>
              <a:cs typeface="+mn-cs"/>
            </a:endParaRPr>
          </a:p>
          <a:p>
            <a:pPr defTabSz="251460">
              <a:lnSpc>
                <a:spcPct val="90000"/>
              </a:lnSpc>
              <a:spcBef>
                <a:spcPts val="1200"/>
              </a:spcBef>
            </a:pPr>
            <a:r>
              <a:rPr lang="en-US" sz="1600" kern="1200">
                <a:solidFill>
                  <a:schemeClr val="tx1"/>
                </a:solidFill>
                <a:latin typeface="+mn-lt"/>
                <a:ea typeface="+mn-ea"/>
                <a:cs typeface="+mn-cs"/>
              </a:rPr>
              <a:t>Donor scholarships have eligibility terms specific to the donor’s area of interest they wish to financially support.  </a:t>
            </a:r>
          </a:p>
          <a:p>
            <a:pPr defTabSz="251460">
              <a:lnSpc>
                <a:spcPct val="90000"/>
              </a:lnSpc>
              <a:spcBef>
                <a:spcPts val="1200"/>
              </a:spcBef>
            </a:pPr>
            <a:r>
              <a:rPr lang="en-US" sz="1600" kern="1200">
                <a:solidFill>
                  <a:schemeClr val="tx1"/>
                </a:solidFill>
                <a:latin typeface="+mn-lt"/>
                <a:ea typeface="+mn-ea"/>
                <a:cs typeface="+mn-cs"/>
              </a:rPr>
              <a:t>Application eligibility and criteria are unique to the terms of the reference for the fund. It is important to review these criteria to ensure your qualifications fit the eligibility. </a:t>
            </a:r>
          </a:p>
          <a:p>
            <a:pPr defTabSz="251460">
              <a:lnSpc>
                <a:spcPct val="90000"/>
              </a:lnSpc>
              <a:spcBef>
                <a:spcPts val="1200"/>
              </a:spcBef>
            </a:pPr>
            <a:r>
              <a:rPr lang="en-US" sz="1600" kern="1200">
                <a:solidFill>
                  <a:schemeClr val="tx1"/>
                </a:solidFill>
                <a:latin typeface="+mn-lt"/>
                <a:ea typeface="+mn-ea"/>
                <a:cs typeface="+mn-cs"/>
              </a:rPr>
              <a:t>These funds might be direct applications and or coordinated by the School of Graduate Studies. </a:t>
            </a:r>
          </a:p>
          <a:p>
            <a:pPr defTabSz="251460">
              <a:lnSpc>
                <a:spcPct val="90000"/>
              </a:lnSpc>
              <a:spcBef>
                <a:spcPts val="1200"/>
              </a:spcBef>
            </a:pPr>
            <a:r>
              <a:rPr lang="en-US" sz="1600" kern="1200">
                <a:solidFill>
                  <a:schemeClr val="tx1"/>
                </a:solidFill>
                <a:latin typeface="+mn-lt"/>
                <a:ea typeface="+mn-ea"/>
                <a:cs typeface="+mn-cs"/>
              </a:rPr>
              <a:t>Draft your application specific to the criteria of the scholarship. </a:t>
            </a:r>
          </a:p>
          <a:p>
            <a:pPr defTabSz="251460">
              <a:lnSpc>
                <a:spcPct val="90000"/>
              </a:lnSpc>
              <a:spcBef>
                <a:spcPts val="1200"/>
              </a:spcBef>
            </a:pPr>
            <a:endParaRPr lang="en-US" sz="1600" kern="1200">
              <a:solidFill>
                <a:schemeClr val="tx1"/>
              </a:solidFill>
              <a:latin typeface="+mn-lt"/>
              <a:ea typeface="+mn-ea"/>
              <a:cs typeface="+mn-cs"/>
            </a:endParaRPr>
          </a:p>
          <a:p>
            <a:pPr defTabSz="251460">
              <a:lnSpc>
                <a:spcPct val="90000"/>
              </a:lnSpc>
              <a:spcBef>
                <a:spcPts val="1200"/>
              </a:spcBef>
            </a:pPr>
            <a:r>
              <a:rPr lang="en-US" sz="1600" kern="1200">
                <a:solidFill>
                  <a:srgbClr val="0070C0"/>
                </a:solidFill>
                <a:latin typeface="+mn-lt"/>
                <a:ea typeface="+mn-ea"/>
                <a:cs typeface="+mn-cs"/>
                <a:hlinkClick r:id="rId2">
                  <a:extLst>
                    <a:ext uri="{A12FA001-AC4F-418D-AE19-62706E023703}">
                      <ahyp:hlinkClr xmlns:ahyp="http://schemas.microsoft.com/office/drawing/2018/hyperlinkcolor" val="tx"/>
                    </a:ext>
                  </a:extLst>
                </a:hlinkClick>
              </a:rPr>
              <a:t>Review opportunities: Scholarships and Awards </a:t>
            </a:r>
            <a:endParaRPr lang="en-US" sz="1600">
              <a:solidFill>
                <a:srgbClr val="0070C0"/>
              </a:solidFill>
            </a:endParaRPr>
          </a:p>
        </p:txBody>
      </p:sp>
      <p:pic>
        <p:nvPicPr>
          <p:cNvPr id="9" name="Picture 8">
            <a:extLst>
              <a:ext uri="{FF2B5EF4-FFF2-40B4-BE49-F238E27FC236}">
                <a16:creationId xmlns:a16="http://schemas.microsoft.com/office/drawing/2014/main" id="{D51F3BDB-1F10-CD9E-B603-1CB44429065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7492" y="1692322"/>
            <a:ext cx="3252902" cy="32529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02742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B1052-7D1D-1E6D-5D47-37EC0EF48609}"/>
              </a:ext>
            </a:extLst>
          </p:cNvPr>
          <p:cNvSpPr>
            <a:spLocks noGrp="1"/>
          </p:cNvSpPr>
          <p:nvPr>
            <p:ph type="title"/>
          </p:nvPr>
        </p:nvSpPr>
        <p:spPr>
          <a:xfrm>
            <a:off x="523874" y="365399"/>
            <a:ext cx="5114925" cy="1242337"/>
          </a:xfrm>
          <a:solidFill>
            <a:srgbClr val="FFFFFF"/>
          </a:solidFill>
          <a:ln>
            <a:solidFill>
              <a:srgbClr val="404040"/>
            </a:solidFill>
          </a:ln>
        </p:spPr>
        <p:txBody>
          <a:bodyPr vert="horz" lIns="182880" tIns="182880" rIns="182880" bIns="182880" rtlCol="0" anchor="ctr">
            <a:normAutofit/>
          </a:bodyPr>
          <a:lstStyle/>
          <a:p>
            <a:r>
              <a:rPr lang="en-US"/>
              <a:t>Thomas J. Bata Memorial Graduate Scholarship </a:t>
            </a:r>
          </a:p>
        </p:txBody>
      </p:sp>
      <p:sp>
        <p:nvSpPr>
          <p:cNvPr id="4" name="Text Placeholder 3">
            <a:extLst>
              <a:ext uri="{FF2B5EF4-FFF2-40B4-BE49-F238E27FC236}">
                <a16:creationId xmlns:a16="http://schemas.microsoft.com/office/drawing/2014/main" id="{275F06B2-151A-3762-60FE-D22B630C3D2D}"/>
              </a:ext>
            </a:extLst>
          </p:cNvPr>
          <p:cNvSpPr>
            <a:spLocks noGrp="1"/>
          </p:cNvSpPr>
          <p:nvPr>
            <p:ph type="body" sz="half" idx="2"/>
          </p:nvPr>
        </p:nvSpPr>
        <p:spPr>
          <a:xfrm>
            <a:off x="523874" y="1973137"/>
            <a:ext cx="5114926" cy="3928113"/>
          </a:xfrm>
        </p:spPr>
        <p:txBody>
          <a:bodyPr vert="horz" lIns="91440" tIns="45720" rIns="91440" bIns="45720" rtlCol="0">
            <a:normAutofit lnSpcReduction="10000"/>
          </a:bodyPr>
          <a:lstStyle/>
          <a:p>
            <a:pPr indent="-228600" algn="l">
              <a:lnSpc>
                <a:spcPct val="90000"/>
              </a:lnSpc>
              <a:buFont typeface="Arial" panose="020B0604020202020204" pitchFamily="34" charset="0"/>
              <a:buChar char="•"/>
            </a:pPr>
            <a:r>
              <a:rPr lang="en-US" sz="1400" b="0" i="0" u="none" strike="noStrike" baseline="0"/>
              <a:t> </a:t>
            </a:r>
          </a:p>
          <a:p>
            <a:pPr algn="l">
              <a:lnSpc>
                <a:spcPct val="90000"/>
              </a:lnSpc>
            </a:pPr>
            <a:r>
              <a:rPr lang="en-US" sz="1800" b="0" i="0" u="none" strike="noStrike" baseline="0">
                <a:solidFill>
                  <a:schemeClr val="tx1"/>
                </a:solidFill>
              </a:rPr>
              <a:t>This fund was established in </a:t>
            </a:r>
            <a:r>
              <a:rPr lang="en-US" sz="1800" b="0" i="0" u="none" strike="noStrike" baseline="0" err="1">
                <a:solidFill>
                  <a:schemeClr val="tx1"/>
                </a:solidFill>
              </a:rPr>
              <a:t>honour</a:t>
            </a:r>
            <a:r>
              <a:rPr lang="en-US" sz="1800" b="0" i="0" u="none" strike="noStrike" baseline="0">
                <a:solidFill>
                  <a:schemeClr val="tx1"/>
                </a:solidFill>
              </a:rPr>
              <a:t> of Thomas J. Bata (1914-2008), by his wife Sonja Bata and their family. Mr. Bata was one of Trent`s original honorary sponsors, a member of Trent’s Board of Governors between 1963 - 1973 and a close friend of Founding President Prof. T. H. B. Symons. </a:t>
            </a:r>
          </a:p>
          <a:p>
            <a:pPr algn="l">
              <a:lnSpc>
                <a:spcPct val="90000"/>
              </a:lnSpc>
            </a:pPr>
            <a:endParaRPr lang="en-US" sz="1800" b="0" i="0" u="none" strike="noStrike" baseline="0">
              <a:solidFill>
                <a:schemeClr val="tx1"/>
              </a:solidFill>
            </a:endParaRPr>
          </a:p>
          <a:p>
            <a:pPr algn="l">
              <a:lnSpc>
                <a:spcPct val="90000"/>
              </a:lnSpc>
            </a:pPr>
            <a:r>
              <a:rPr lang="en-US" sz="1800" b="0" i="0" u="none" strike="noStrike" baseline="0">
                <a:solidFill>
                  <a:schemeClr val="tx1"/>
                </a:solidFill>
              </a:rPr>
              <a:t>This $5,000 scholarship is intended to support a student that demonstrates leadership qualities such as innovation, entrepreneurship, community responsibility and global citizenship.</a:t>
            </a:r>
          </a:p>
          <a:p>
            <a:pPr algn="l">
              <a:lnSpc>
                <a:spcPct val="90000"/>
              </a:lnSpc>
            </a:pPr>
            <a:endParaRPr lang="en-US" sz="1400">
              <a:solidFill>
                <a:schemeClr val="tx1"/>
              </a:solidFill>
            </a:endParaRPr>
          </a:p>
          <a:p>
            <a:pPr algn="l">
              <a:lnSpc>
                <a:spcPct val="90000"/>
              </a:lnSpc>
            </a:pPr>
            <a:r>
              <a:rPr lang="en-US" sz="1400" b="1">
                <a:solidFill>
                  <a:schemeClr val="tx1"/>
                </a:solidFill>
              </a:rPr>
              <a:t>Deadline: October 10, 2025</a:t>
            </a:r>
          </a:p>
          <a:p>
            <a:pPr indent="-228600" algn="l">
              <a:lnSpc>
                <a:spcPct val="90000"/>
              </a:lnSpc>
              <a:buFont typeface="Arial" panose="020B0604020202020204" pitchFamily="34" charset="0"/>
              <a:buChar char="•"/>
            </a:pPr>
            <a:endParaRPr lang="en-US" sz="1400"/>
          </a:p>
        </p:txBody>
      </p:sp>
      <p:pic>
        <p:nvPicPr>
          <p:cNvPr id="2058" name="Picture 10" descr="Free Diverse students using laptop for teamwork on bench Stock Photo">
            <a:extLst>
              <a:ext uri="{FF2B5EF4-FFF2-40B4-BE49-F238E27FC236}">
                <a16:creationId xmlns:a16="http://schemas.microsoft.com/office/drawing/2014/main" id="{DDC3D25D-2196-2BE3-FD81-11B29ED9E155}"/>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b="-2"/>
          <a:stretch/>
        </p:blipFill>
        <p:spPr bwMode="auto">
          <a:xfrm>
            <a:off x="7208520" y="1126397"/>
            <a:ext cx="3867912" cy="4288536"/>
          </a:xfrm>
          <a:prstGeom prst="rect">
            <a:avLst/>
          </a:prstGeom>
          <a:noFill/>
          <a:ln w="28575">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795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103B029-913D-F451-3E56-C9F501CD45B6}"/>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vert="horz" lIns="182880" tIns="182880" rIns="182880" bIns="182880" rtlCol="0" anchor="ctr">
            <a:normAutofit/>
          </a:bodyPr>
          <a:lstStyle/>
          <a:p>
            <a:r>
              <a:rPr lang="en-US" sz="2100">
                <a:solidFill>
                  <a:srgbClr val="FFFFFF"/>
                </a:solidFill>
              </a:rPr>
              <a:t>Graduate Scholarship Competitions – with internal Trent Deadlines</a:t>
            </a:r>
          </a:p>
        </p:txBody>
      </p:sp>
      <p:sp>
        <p:nvSpPr>
          <p:cNvPr id="9" name="Text Placeholder 8">
            <a:extLst>
              <a:ext uri="{FF2B5EF4-FFF2-40B4-BE49-F238E27FC236}">
                <a16:creationId xmlns:a16="http://schemas.microsoft.com/office/drawing/2014/main" id="{3BEA0D7D-EC67-06CC-7BE7-C148762ECEDD}"/>
              </a:ext>
            </a:extLst>
          </p:cNvPr>
          <p:cNvSpPr>
            <a:spLocks noGrp="1"/>
          </p:cNvSpPr>
          <p:nvPr>
            <p:ph type="body" sz="half" idx="2"/>
          </p:nvPr>
        </p:nvSpPr>
        <p:spPr>
          <a:xfrm>
            <a:off x="5232805" y="485192"/>
            <a:ext cx="6766155" cy="5887616"/>
          </a:xfrm>
        </p:spPr>
        <p:txBody>
          <a:bodyPr vert="horz" lIns="91440" tIns="45720" rIns="91440" bIns="45720" rtlCol="0" anchor="ctr">
            <a:noAutofit/>
          </a:bodyPr>
          <a:lstStyle/>
          <a:p>
            <a:pPr marL="171450" algn="l">
              <a:lnSpc>
                <a:spcPct val="90000"/>
              </a:lnSpc>
              <a:spcBef>
                <a:spcPts val="600"/>
              </a:spcBef>
            </a:pPr>
            <a:r>
              <a:rPr lang="en-US" sz="1600" b="1">
                <a:solidFill>
                  <a:schemeClr val="tx1">
                    <a:lumMod val="85000"/>
                    <a:lumOff val="15000"/>
                  </a:schemeClr>
                </a:solidFill>
              </a:rPr>
              <a:t>Graduate Scholarship Competitions with Internal Trent Deadlines</a:t>
            </a:r>
            <a:r>
              <a:rPr lang="en-US" sz="1600">
                <a:solidFill>
                  <a:schemeClr val="tx1">
                    <a:lumMod val="85000"/>
                    <a:lumOff val="15000"/>
                  </a:schemeClr>
                </a:solidFill>
              </a:rPr>
              <a:t>, many of which are government-funded scholarships which includes:</a:t>
            </a:r>
          </a:p>
          <a:p>
            <a:pPr marL="171450" algn="l">
              <a:lnSpc>
                <a:spcPct val="90000"/>
              </a:lnSpc>
              <a:spcBef>
                <a:spcPts val="600"/>
              </a:spcBef>
            </a:pPr>
            <a:endParaRPr lang="en-US" sz="900">
              <a:solidFill>
                <a:schemeClr val="tx1">
                  <a:lumMod val="85000"/>
                  <a:lumOff val="15000"/>
                </a:schemeClr>
              </a:solidFill>
            </a:endParaRPr>
          </a:p>
          <a:p>
            <a:pPr marL="285750" indent="-228600" algn="l">
              <a:lnSpc>
                <a:spcPct val="90000"/>
              </a:lnSpc>
              <a:spcBef>
                <a:spcPts val="600"/>
              </a:spcBef>
              <a:buFont typeface="Arial" panose="020B0604020202020204" pitchFamily="34" charset="0"/>
              <a:buChar char="•"/>
            </a:pPr>
            <a:r>
              <a:rPr lang="en-US" sz="1600">
                <a:solidFill>
                  <a:schemeClr val="tx1">
                    <a:lumMod val="85000"/>
                    <a:lumOff val="15000"/>
                  </a:schemeClr>
                </a:solidFill>
              </a:rPr>
              <a:t>Canada Graduate Research Scholarship – Doctoral Program (NSERC, SSHRC &amp; CIHR)</a:t>
            </a:r>
          </a:p>
          <a:p>
            <a:pPr marL="285750" indent="-228600" algn="l">
              <a:lnSpc>
                <a:spcPct val="90000"/>
              </a:lnSpc>
              <a:spcBef>
                <a:spcPts val="600"/>
              </a:spcBef>
              <a:buFont typeface="Arial" panose="020B0604020202020204" pitchFamily="34" charset="0"/>
              <a:buChar char="•"/>
            </a:pPr>
            <a:r>
              <a:rPr lang="en-US" sz="1600">
                <a:solidFill>
                  <a:schemeClr val="tx1">
                    <a:lumMod val="85000"/>
                    <a:lumOff val="15000"/>
                  </a:schemeClr>
                </a:solidFill>
              </a:rPr>
              <a:t>Canada Graduate Research Scholarship – Master’s Program (NSERC, SSHRC &amp; CIHR)</a:t>
            </a:r>
          </a:p>
          <a:p>
            <a:pPr marL="285750" indent="-228600" algn="l">
              <a:lnSpc>
                <a:spcPct val="90000"/>
              </a:lnSpc>
              <a:spcBef>
                <a:spcPts val="600"/>
              </a:spcBef>
              <a:buFont typeface="Arial" panose="020B0604020202020204" pitchFamily="34" charset="0"/>
              <a:buChar char="•"/>
            </a:pPr>
            <a:r>
              <a:rPr lang="en-US" sz="1600">
                <a:solidFill>
                  <a:schemeClr val="tx1">
                    <a:lumMod val="85000"/>
                    <a:lumOff val="15000"/>
                  </a:schemeClr>
                </a:solidFill>
              </a:rPr>
              <a:t>Ontario Graduate Scholarship </a:t>
            </a:r>
          </a:p>
          <a:p>
            <a:pPr marL="285750" indent="-228600" algn="l">
              <a:lnSpc>
                <a:spcPct val="90000"/>
              </a:lnSpc>
              <a:spcBef>
                <a:spcPts val="600"/>
              </a:spcBef>
              <a:buFont typeface="Arial" panose="020B0604020202020204" pitchFamily="34" charset="0"/>
              <a:buChar char="•"/>
            </a:pPr>
            <a:r>
              <a:rPr lang="en-US" sz="1600">
                <a:solidFill>
                  <a:schemeClr val="tx1">
                    <a:lumMod val="85000"/>
                    <a:lumOff val="15000"/>
                  </a:schemeClr>
                </a:solidFill>
              </a:rPr>
              <a:t>Queen Elizabeth II Ontario Graduate Scholarship in Science and Technology</a:t>
            </a:r>
          </a:p>
          <a:p>
            <a:pPr marL="285750" indent="-228600" algn="l">
              <a:lnSpc>
                <a:spcPct val="90000"/>
              </a:lnSpc>
              <a:spcBef>
                <a:spcPts val="600"/>
              </a:spcBef>
              <a:buFont typeface="Arial" panose="020B0604020202020204" pitchFamily="34" charset="0"/>
              <a:buChar char="•"/>
            </a:pPr>
            <a:r>
              <a:rPr lang="en-US" sz="1600">
                <a:solidFill>
                  <a:schemeClr val="tx1">
                    <a:lumMod val="85000"/>
                    <a:lumOff val="15000"/>
                  </a:schemeClr>
                </a:solidFill>
              </a:rPr>
              <a:t>Autism Scholars Awards</a:t>
            </a:r>
          </a:p>
          <a:p>
            <a:pPr marL="285750" indent="-228600" algn="l">
              <a:lnSpc>
                <a:spcPct val="90000"/>
              </a:lnSpc>
              <a:spcBef>
                <a:spcPts val="600"/>
              </a:spcBef>
              <a:buFont typeface="Arial" panose="020B0604020202020204" pitchFamily="34" charset="0"/>
              <a:buChar char="•"/>
            </a:pPr>
            <a:r>
              <a:rPr lang="en-US" sz="1600">
                <a:solidFill>
                  <a:schemeClr val="tx1">
                    <a:lumMod val="85000"/>
                    <a:lumOff val="15000"/>
                  </a:schemeClr>
                </a:solidFill>
              </a:rPr>
              <a:t>Mackenzie King Open and Travelling Scholarship</a:t>
            </a:r>
          </a:p>
          <a:p>
            <a:pPr marL="285750" indent="-228600" algn="l">
              <a:lnSpc>
                <a:spcPct val="90000"/>
              </a:lnSpc>
              <a:spcBef>
                <a:spcPts val="600"/>
              </a:spcBef>
              <a:buFont typeface="Arial" panose="020B0604020202020204" pitchFamily="34" charset="0"/>
              <a:buChar char="•"/>
            </a:pPr>
            <a:r>
              <a:rPr lang="en-US" sz="1600">
                <a:solidFill>
                  <a:schemeClr val="tx1">
                    <a:lumMod val="85000"/>
                    <a:lumOff val="15000"/>
                  </a:schemeClr>
                </a:solidFill>
              </a:rPr>
              <a:t>Ontario Women’s Health Scholars Awards</a:t>
            </a:r>
          </a:p>
          <a:p>
            <a:pPr algn="l">
              <a:lnSpc>
                <a:spcPct val="90000"/>
              </a:lnSpc>
              <a:spcAft>
                <a:spcPts val="600"/>
              </a:spcAft>
            </a:pPr>
            <a:endParaRPr lang="en-US" sz="800">
              <a:solidFill>
                <a:schemeClr val="tx1">
                  <a:lumMod val="85000"/>
                  <a:lumOff val="15000"/>
                </a:schemeClr>
              </a:solidFill>
            </a:endParaRPr>
          </a:p>
          <a:p>
            <a:pPr algn="l">
              <a:lnSpc>
                <a:spcPct val="90000"/>
              </a:lnSpc>
              <a:spcAft>
                <a:spcPts val="600"/>
              </a:spcAft>
            </a:pPr>
            <a:r>
              <a:rPr lang="en-US" sz="1600">
                <a:solidFill>
                  <a:schemeClr val="tx1">
                    <a:lumMod val="85000"/>
                    <a:lumOff val="15000"/>
                  </a:schemeClr>
                </a:solidFill>
              </a:rPr>
              <a:t>These scholarships applications are initially submitted to the School of Graduate Studies by an </a:t>
            </a:r>
            <a:r>
              <a:rPr lang="en-US" sz="1600" b="1">
                <a:solidFill>
                  <a:schemeClr val="tx1">
                    <a:lumMod val="85000"/>
                    <a:lumOff val="15000"/>
                  </a:schemeClr>
                </a:solidFill>
              </a:rPr>
              <a:t>internal deadline</a:t>
            </a:r>
            <a:r>
              <a:rPr lang="en-US" sz="1600">
                <a:solidFill>
                  <a:schemeClr val="tx1">
                    <a:lumMod val="85000"/>
                    <a:lumOff val="15000"/>
                  </a:schemeClr>
                </a:solidFill>
              </a:rPr>
              <a:t>, which is set several weeks ahead of the national deadline.  </a:t>
            </a:r>
          </a:p>
          <a:p>
            <a:pPr algn="l">
              <a:lnSpc>
                <a:spcPct val="90000"/>
              </a:lnSpc>
              <a:spcAft>
                <a:spcPts val="600"/>
              </a:spcAft>
            </a:pPr>
            <a:r>
              <a:rPr lang="en-US" sz="1600">
                <a:solidFill>
                  <a:schemeClr val="tx1">
                    <a:lumMod val="85000"/>
                    <a:lumOff val="15000"/>
                  </a:schemeClr>
                </a:solidFill>
              </a:rPr>
              <a:t>All submissions are reviewed for eligibility, and those deemed eligible are then evaluated by the Graduate Scholarships Committee. </a:t>
            </a:r>
          </a:p>
          <a:p>
            <a:pPr algn="l">
              <a:lnSpc>
                <a:spcPct val="90000"/>
              </a:lnSpc>
              <a:spcAft>
                <a:spcPts val="600"/>
              </a:spcAft>
            </a:pPr>
            <a:r>
              <a:rPr lang="en-US" sz="1600">
                <a:solidFill>
                  <a:schemeClr val="tx1">
                    <a:lumMod val="85000"/>
                    <a:lumOff val="15000"/>
                  </a:schemeClr>
                </a:solidFill>
              </a:rPr>
              <a:t>Top-ranked applications are forwarded in accordance with Trent’s allocated quota. </a:t>
            </a:r>
          </a:p>
        </p:txBody>
      </p:sp>
    </p:spTree>
    <p:extLst>
      <p:ext uri="{BB962C8B-B14F-4D97-AF65-F5344CB8AC3E}">
        <p14:creationId xmlns:p14="http://schemas.microsoft.com/office/powerpoint/2010/main" val="350072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96DEF-8920-B914-1172-7EF243B84FFF}"/>
              </a:ext>
            </a:extLst>
          </p:cNvPr>
          <p:cNvSpPr>
            <a:spLocks noGrp="1"/>
          </p:cNvSpPr>
          <p:nvPr>
            <p:ph type="title"/>
          </p:nvPr>
        </p:nvSpPr>
        <p:spPr>
          <a:xfrm>
            <a:off x="593887" y="522515"/>
            <a:ext cx="9185837" cy="1483567"/>
          </a:xfrm>
        </p:spPr>
        <p:txBody>
          <a:bodyPr>
            <a:normAutofit fontScale="90000"/>
          </a:bodyPr>
          <a:lstStyle/>
          <a:p>
            <a:br>
              <a:rPr lang="en-CA" sz="2800" b="1" spc="25">
                <a:solidFill>
                  <a:srgbClr val="000000"/>
                </a:solidFill>
                <a:effectLst/>
                <a:latin typeface="Aptos" panose="020B0004020202020204" pitchFamily="34" charset="0"/>
                <a:ea typeface="Aptos" panose="020B0004020202020204" pitchFamily="34" charset="0"/>
                <a:cs typeface="Aptos" panose="020B0004020202020204" pitchFamily="34" charset="0"/>
              </a:rPr>
            </a:br>
            <a:r>
              <a:rPr lang="en-CA" sz="2800" b="1" spc="25">
                <a:solidFill>
                  <a:srgbClr val="000000"/>
                </a:solidFill>
                <a:effectLst/>
                <a:latin typeface="Aptos" panose="020B0004020202020204" pitchFamily="34" charset="0"/>
                <a:ea typeface="Aptos" panose="020B0004020202020204" pitchFamily="34" charset="0"/>
                <a:cs typeface="Aptos" panose="020B0004020202020204" pitchFamily="34" charset="0"/>
              </a:rPr>
              <a:t>Updates about New Harmonized Tri-Agency Scholarships and Fellowships Program </a:t>
            </a:r>
            <a:br>
              <a:rPr lang="en-CA" sz="2800" b="1" spc="25">
                <a:solidFill>
                  <a:srgbClr val="000000"/>
                </a:solidFill>
                <a:effectLst/>
                <a:latin typeface="Aptos" panose="020B0004020202020204" pitchFamily="34" charset="0"/>
                <a:ea typeface="Aptos" panose="020B0004020202020204" pitchFamily="34" charset="0"/>
                <a:cs typeface="Aptos" panose="020B0004020202020204" pitchFamily="34" charset="0"/>
              </a:rPr>
            </a:br>
            <a:r>
              <a:rPr lang="en-CA" sz="2800" b="1" spc="25">
                <a:solidFill>
                  <a:srgbClr val="000000"/>
                </a:solidFill>
                <a:effectLst/>
                <a:latin typeface="Aptos" panose="020B0004020202020204" pitchFamily="34" charset="0"/>
                <a:ea typeface="Aptos" panose="020B0004020202020204" pitchFamily="34" charset="0"/>
                <a:cs typeface="Aptos" panose="020B0004020202020204" pitchFamily="34" charset="0"/>
              </a:rPr>
              <a:t>(NSERC, SSHRC &amp; CIHR)</a:t>
            </a:r>
            <a:br>
              <a:rPr lang="en-CA" sz="2800">
                <a:effectLst/>
                <a:latin typeface="Aptos" panose="020B0004020202020204" pitchFamily="34" charset="0"/>
                <a:ea typeface="Aptos" panose="020B0004020202020204" pitchFamily="34" charset="0"/>
                <a:cs typeface="Aptos" panose="020B0004020202020204" pitchFamily="34" charset="0"/>
              </a:rPr>
            </a:br>
            <a:endParaRPr lang="en-US"/>
          </a:p>
        </p:txBody>
      </p:sp>
      <p:sp>
        <p:nvSpPr>
          <p:cNvPr id="9" name="TextBox 8">
            <a:extLst>
              <a:ext uri="{FF2B5EF4-FFF2-40B4-BE49-F238E27FC236}">
                <a16:creationId xmlns:a16="http://schemas.microsoft.com/office/drawing/2014/main" id="{50AA227C-8C85-6A6C-A41F-48BC6A9D3DCA}"/>
              </a:ext>
            </a:extLst>
          </p:cNvPr>
          <p:cNvSpPr txBox="1"/>
          <p:nvPr/>
        </p:nvSpPr>
        <p:spPr>
          <a:xfrm>
            <a:off x="876061" y="2520262"/>
            <a:ext cx="8621487" cy="3016210"/>
          </a:xfrm>
          <a:prstGeom prst="rect">
            <a:avLst/>
          </a:prstGeom>
          <a:noFill/>
        </p:spPr>
        <p:txBody>
          <a:bodyPr wrap="square" rtlCol="0">
            <a:spAutoFit/>
          </a:bodyPr>
          <a:lstStyle/>
          <a:p>
            <a:pPr>
              <a:buNone/>
            </a:pPr>
            <a:r>
              <a:rPr lang="en-CA" sz="1800" spc="25">
                <a:effectLst/>
                <a:latin typeface="Aptos" panose="020B0004020202020204" pitchFamily="34" charset="0"/>
                <a:ea typeface="Aptos" panose="020B0004020202020204" pitchFamily="34" charset="0"/>
                <a:cs typeface="Aptos" panose="020B0004020202020204" pitchFamily="34" charset="0"/>
              </a:rPr>
              <a:t>In alignment with the </a:t>
            </a:r>
            <a:r>
              <a:rPr lang="en-CA" sz="1800" u="sng" spc="25">
                <a:effectLst/>
                <a:latin typeface="Aptos" panose="020B0004020202020204" pitchFamily="34" charset="0"/>
                <a:ea typeface="Aptos" panose="020B0004020202020204" pitchFamily="34" charset="0"/>
                <a:cs typeface="Aptos" panose="020B0004020202020204" pitchFamily="34" charset="0"/>
                <a:hlinkClick r:id="rId3">
                  <a:extLst>
                    <a:ext uri="{A12FA001-AC4F-418D-AE19-62706E023703}">
                      <ahyp:hlinkClr xmlns:ahyp="http://schemas.microsoft.com/office/drawing/2018/hyperlinkcolor" val="tx"/>
                    </a:ext>
                  </a:extLst>
                </a:hlinkClick>
              </a:rPr>
              <a:t>Tri-Agency Research Training Strategy</a:t>
            </a:r>
            <a:r>
              <a:rPr lang="en-CA" sz="1800" spc="25">
                <a:effectLst/>
                <a:latin typeface="Aptos" panose="020B0004020202020204" pitchFamily="34" charset="0"/>
                <a:ea typeface="Aptos" panose="020B0004020202020204" pitchFamily="34" charset="0"/>
                <a:cs typeface="Aptos" panose="020B0004020202020204" pitchFamily="34" charset="0"/>
              </a:rPr>
              <a:t> and as announced in </a:t>
            </a:r>
            <a:r>
              <a:rPr lang="en-CA" sz="1800" u="sng" spc="25">
                <a:effectLst/>
                <a:latin typeface="Aptos" panose="020B0004020202020204" pitchFamily="34" charset="0"/>
                <a:ea typeface="Aptos" panose="020B0004020202020204" pitchFamily="34" charset="0"/>
                <a:cs typeface="Aptos" panose="020B0004020202020204" pitchFamily="34" charset="0"/>
                <a:hlinkClick r:id="rId4">
                  <a:extLst>
                    <a:ext uri="{A12FA001-AC4F-418D-AE19-62706E023703}">
                      <ahyp:hlinkClr xmlns:ahyp="http://schemas.microsoft.com/office/drawing/2018/hyperlinkcolor" val="tx"/>
                    </a:ext>
                  </a:extLst>
                </a:hlinkClick>
              </a:rPr>
              <a:t>Budget 2024</a:t>
            </a:r>
            <a:r>
              <a:rPr lang="en-CA" sz="1800" spc="25">
                <a:effectLst/>
                <a:latin typeface="Aptos" panose="020B0004020202020204" pitchFamily="34" charset="0"/>
                <a:ea typeface="Aptos" panose="020B0004020202020204" pitchFamily="34" charset="0"/>
                <a:cs typeface="Aptos" panose="020B0004020202020204" pitchFamily="34" charset="0"/>
              </a:rPr>
              <a:t>, the three federal research funding agencies, the </a:t>
            </a:r>
            <a:r>
              <a:rPr lang="en-CA" sz="1800" u="sng" spc="25">
                <a:effectLst/>
                <a:latin typeface="Aptos" panose="020B0004020202020204" pitchFamily="34" charset="0"/>
                <a:ea typeface="Aptos" panose="020B0004020202020204" pitchFamily="34" charset="0"/>
                <a:cs typeface="Aptos" panose="020B0004020202020204" pitchFamily="34" charset="0"/>
                <a:hlinkClick r:id="rId5">
                  <a:extLst>
                    <a:ext uri="{A12FA001-AC4F-418D-AE19-62706E023703}">
                      <ahyp:hlinkClr xmlns:ahyp="http://schemas.microsoft.com/office/drawing/2018/hyperlinkcolor" val="tx"/>
                    </a:ext>
                  </a:extLst>
                </a:hlinkClick>
              </a:rPr>
              <a:t>Canadian Institutes of Health Research</a:t>
            </a:r>
            <a:r>
              <a:rPr lang="en-CA" sz="1800" spc="25">
                <a:effectLst/>
                <a:latin typeface="Aptos" panose="020B0004020202020204" pitchFamily="34" charset="0"/>
                <a:ea typeface="Aptos" panose="020B0004020202020204" pitchFamily="34" charset="0"/>
                <a:cs typeface="Aptos" panose="020B0004020202020204" pitchFamily="34" charset="0"/>
              </a:rPr>
              <a:t> (CIHR), the </a:t>
            </a:r>
            <a:r>
              <a:rPr lang="en-CA" sz="1800" u="sng" spc="25">
                <a:effectLst/>
                <a:latin typeface="Aptos" panose="020B0004020202020204" pitchFamily="34" charset="0"/>
                <a:ea typeface="Aptos" panose="020B0004020202020204" pitchFamily="34" charset="0"/>
                <a:cs typeface="Aptos" panose="020B0004020202020204" pitchFamily="34" charset="0"/>
                <a:hlinkClick r:id="rId6">
                  <a:extLst>
                    <a:ext uri="{A12FA001-AC4F-418D-AE19-62706E023703}">
                      <ahyp:hlinkClr xmlns:ahyp="http://schemas.microsoft.com/office/drawing/2018/hyperlinkcolor" val="tx"/>
                    </a:ext>
                  </a:extLst>
                </a:hlinkClick>
              </a:rPr>
              <a:t>Natural Sciences and Engineering Research Council</a:t>
            </a:r>
            <a:r>
              <a:rPr lang="en-CA" sz="1800" spc="25">
                <a:effectLst/>
                <a:latin typeface="Aptos" panose="020B0004020202020204" pitchFamily="34" charset="0"/>
                <a:ea typeface="Aptos" panose="020B0004020202020204" pitchFamily="34" charset="0"/>
                <a:cs typeface="Aptos" panose="020B0004020202020204" pitchFamily="34" charset="0"/>
              </a:rPr>
              <a:t> (NSERC), and the </a:t>
            </a:r>
            <a:r>
              <a:rPr lang="en-CA" sz="1800" u="sng" spc="25">
                <a:effectLst/>
                <a:latin typeface="Aptos" panose="020B0004020202020204" pitchFamily="34" charset="0"/>
                <a:ea typeface="Aptos" panose="020B0004020202020204" pitchFamily="34" charset="0"/>
                <a:cs typeface="Aptos" panose="020B0004020202020204" pitchFamily="34" charset="0"/>
                <a:hlinkClick r:id="rId7">
                  <a:extLst>
                    <a:ext uri="{A12FA001-AC4F-418D-AE19-62706E023703}">
                      <ahyp:hlinkClr xmlns:ahyp="http://schemas.microsoft.com/office/drawing/2018/hyperlinkcolor" val="tx"/>
                    </a:ext>
                  </a:extLst>
                </a:hlinkClick>
              </a:rPr>
              <a:t>Social Sciences and Humanities Research Council</a:t>
            </a:r>
            <a:r>
              <a:rPr lang="en-CA" sz="1800" spc="25">
                <a:effectLst/>
                <a:latin typeface="Aptos" panose="020B0004020202020204" pitchFamily="34" charset="0"/>
                <a:ea typeface="Aptos" panose="020B0004020202020204" pitchFamily="34" charset="0"/>
                <a:cs typeface="Aptos" panose="020B0004020202020204" pitchFamily="34" charset="0"/>
              </a:rPr>
              <a:t> (SSHRC) have launched a new harmonized talent program called the </a:t>
            </a:r>
            <a:r>
              <a:rPr lang="en-CA" sz="1800" b="1" spc="25">
                <a:effectLst/>
                <a:latin typeface="Aptos" panose="020B0004020202020204" pitchFamily="34" charset="0"/>
                <a:ea typeface="Aptos" panose="020B0004020202020204" pitchFamily="34" charset="0"/>
                <a:cs typeface="Aptos" panose="020B0004020202020204" pitchFamily="34" charset="0"/>
              </a:rPr>
              <a:t>Canada Research Training Awards Suite</a:t>
            </a:r>
            <a:r>
              <a:rPr lang="en-CA" sz="1800" spc="25">
                <a:effectLst/>
                <a:latin typeface="Aptos" panose="020B0004020202020204" pitchFamily="34" charset="0"/>
                <a:ea typeface="Aptos" panose="020B0004020202020204" pitchFamily="34" charset="0"/>
                <a:cs typeface="Aptos" panose="020B0004020202020204" pitchFamily="34" charset="0"/>
              </a:rPr>
              <a:t>. </a:t>
            </a:r>
          </a:p>
          <a:p>
            <a:pPr>
              <a:lnSpc>
                <a:spcPct val="150000"/>
              </a:lnSpc>
              <a:buNone/>
            </a:pPr>
            <a:endParaRPr lang="en-CA" sz="1800" spc="25">
              <a:effectLst/>
              <a:latin typeface="Aptos" panose="020B0004020202020204" pitchFamily="34" charset="0"/>
              <a:ea typeface="Aptos" panose="020B0004020202020204" pitchFamily="34" charset="0"/>
              <a:cs typeface="Aptos" panose="020B0004020202020204" pitchFamily="34" charset="0"/>
            </a:endParaRPr>
          </a:p>
          <a:p>
            <a:pPr>
              <a:lnSpc>
                <a:spcPct val="150000"/>
              </a:lnSpc>
              <a:spcAft>
                <a:spcPts val="1200"/>
              </a:spcAft>
              <a:buNone/>
            </a:pPr>
            <a:r>
              <a:rPr lang="en-CA" sz="1800" spc="25">
                <a:effectLst/>
                <a:latin typeface="Aptos" panose="020B0004020202020204" pitchFamily="34" charset="0"/>
                <a:ea typeface="Aptos" panose="020B0004020202020204" pitchFamily="34" charset="0"/>
                <a:cs typeface="Aptos" panose="020B0004020202020204" pitchFamily="34" charset="0"/>
              </a:rPr>
              <a:t>A summary of the </a:t>
            </a:r>
            <a:r>
              <a:rPr lang="en-CA" sz="1800" b="1" u="sng" spc="25">
                <a:solidFill>
                  <a:srgbClr val="0070C0"/>
                </a:solidFill>
                <a:effectLst/>
                <a:latin typeface="Aptos" panose="020B0004020202020204" pitchFamily="34" charset="0"/>
                <a:ea typeface="Aptos" panose="020B0004020202020204" pitchFamily="34" charset="0"/>
                <a:cs typeface="Aptos" panose="020B0004020202020204" pitchFamily="34" charset="0"/>
                <a:hlinkClick r:id="rId8">
                  <a:extLst>
                    <a:ext uri="{A12FA001-AC4F-418D-AE19-62706E023703}">
                      <ahyp:hlinkClr xmlns:ahyp="http://schemas.microsoft.com/office/drawing/2018/hyperlinkcolor" val="tx"/>
                    </a:ext>
                  </a:extLst>
                </a:hlinkClick>
              </a:rPr>
              <a:t>key updates to help you prepare for this change</a:t>
            </a:r>
            <a:r>
              <a:rPr lang="en-CA" sz="1800" spc="25">
                <a:effectLst/>
                <a:latin typeface="Aptos" panose="020B0004020202020204" pitchFamily="34" charset="0"/>
                <a:ea typeface="Aptos" panose="020B0004020202020204" pitchFamily="34" charset="0"/>
                <a:cs typeface="Aptos" panose="020B0004020202020204" pitchFamily="34" charset="0"/>
              </a:rPr>
              <a:t>.</a:t>
            </a:r>
          </a:p>
          <a:p>
            <a:pPr>
              <a:spcAft>
                <a:spcPts val="750"/>
              </a:spcAft>
              <a:buNone/>
            </a:pPr>
            <a:endParaRPr lang="en-CA" sz="180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862617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50798A-317E-6912-842F-807E5B004D85}"/>
              </a:ext>
            </a:extLst>
          </p:cNvPr>
          <p:cNvSpPr>
            <a:spLocks noGrp="1"/>
          </p:cNvSpPr>
          <p:nvPr>
            <p:ph type="title"/>
          </p:nvPr>
        </p:nvSpPr>
        <p:spPr>
          <a:xfrm>
            <a:off x="2230954" y="187452"/>
            <a:ext cx="7729728" cy="1188720"/>
          </a:xfrm>
          <a:solidFill>
            <a:schemeClr val="bg1"/>
          </a:solidFill>
        </p:spPr>
        <p:txBody>
          <a:bodyPr>
            <a:normAutofit/>
          </a:bodyPr>
          <a:lstStyle/>
          <a:p>
            <a:r>
              <a:rPr kumimoji="0" lang="en-US" b="0" i="0" u="none" strike="noStrike" kern="1200" cap="all" spc="200" normalizeH="0" baseline="0" noProof="0">
                <a:ln>
                  <a:noFill/>
                </a:ln>
                <a:effectLst/>
                <a:uLnTx/>
                <a:uFillTx/>
                <a:latin typeface="Gill Sans MT" panose="020B0502020104020203"/>
                <a:ea typeface="+mj-ea"/>
                <a:cs typeface="+mj-cs"/>
              </a:rPr>
              <a:t>Tri-Council Scholarship Opportunities </a:t>
            </a:r>
            <a:endParaRPr lang="en-CA"/>
          </a:p>
        </p:txBody>
      </p:sp>
      <p:sp>
        <p:nvSpPr>
          <p:cNvPr id="3" name="Content Placeholder 2">
            <a:extLst>
              <a:ext uri="{FF2B5EF4-FFF2-40B4-BE49-F238E27FC236}">
                <a16:creationId xmlns:a16="http://schemas.microsoft.com/office/drawing/2014/main" id="{EC9BCF72-2904-F4A4-AD89-9527CC76C45B}"/>
              </a:ext>
            </a:extLst>
          </p:cNvPr>
          <p:cNvSpPr>
            <a:spLocks noGrp="1"/>
          </p:cNvSpPr>
          <p:nvPr>
            <p:ph idx="1"/>
          </p:nvPr>
        </p:nvSpPr>
        <p:spPr>
          <a:xfrm>
            <a:off x="1706062" y="1563625"/>
            <a:ext cx="8779512" cy="3818866"/>
          </a:xfrm>
        </p:spPr>
        <p:txBody>
          <a:bodyPr>
            <a:noAutofit/>
          </a:bodyPr>
          <a:lstStyle/>
          <a:p>
            <a:pPr marL="0" marR="0" lvl="0" indent="0" defTabSz="914400" rtl="0" eaLnBrk="1" fontAlgn="auto" latinLnBrk="0" hangingPunct="1">
              <a:lnSpc>
                <a:spcPct val="90000"/>
              </a:lnSpc>
              <a:spcBef>
                <a:spcPts val="1000"/>
              </a:spcBef>
              <a:spcAft>
                <a:spcPts val="0"/>
              </a:spcAft>
              <a:buClr>
                <a:srgbClr val="418AB3"/>
              </a:buClr>
              <a:buSzTx/>
              <a:buNone/>
              <a:tabLst/>
              <a:defRPr/>
            </a:pPr>
            <a:r>
              <a:rPr kumimoji="0" lang="en-US" sz="1600" b="0" i="0" u="none" strike="noStrike" kern="1200" cap="none" spc="0" normalizeH="0" baseline="0" noProof="0">
                <a:ln>
                  <a:noFill/>
                </a:ln>
                <a:solidFill>
                  <a:srgbClr val="404040"/>
                </a:solidFill>
                <a:effectLst/>
                <a:uLnTx/>
                <a:uFillTx/>
                <a:latin typeface="Gill Sans MT" panose="020B0502020104020203"/>
                <a:ea typeface="+mn-ea"/>
                <a:cs typeface="+mn-cs"/>
              </a:rPr>
              <a:t>Canada Graduate Research Scholarships – Doctoral Program </a:t>
            </a:r>
          </a:p>
          <a:p>
            <a:pPr marL="0" marR="0" lvl="0" indent="0" defTabSz="914400" rtl="0" eaLnBrk="1" fontAlgn="auto" latinLnBrk="0" hangingPunct="1">
              <a:lnSpc>
                <a:spcPct val="90000"/>
              </a:lnSpc>
              <a:spcBef>
                <a:spcPts val="1000"/>
              </a:spcBef>
              <a:spcAft>
                <a:spcPts val="0"/>
              </a:spcAft>
              <a:buClr>
                <a:srgbClr val="418AB3"/>
              </a:buClr>
              <a:buSzTx/>
              <a:buNone/>
              <a:tabLst/>
              <a:defRPr/>
            </a:pPr>
            <a:r>
              <a:rPr kumimoji="0" lang="en-US" sz="1600" b="0" i="0" u="none" strike="noStrike" kern="1200" cap="none" spc="0" normalizeH="0" baseline="0" noProof="0">
                <a:ln>
                  <a:noFill/>
                </a:ln>
                <a:solidFill>
                  <a:srgbClr val="404040"/>
                </a:solidFill>
                <a:effectLst/>
                <a:uLnTx/>
                <a:uFillTx/>
                <a:latin typeface="Gill Sans MT" panose="020B0502020104020203"/>
                <a:ea typeface="+mn-ea"/>
                <a:cs typeface="+mn-cs"/>
              </a:rPr>
              <a:t>The objective of the </a:t>
            </a:r>
            <a:r>
              <a:rPr kumimoji="0" lang="en-US" sz="1600" b="0" i="0" u="none" strike="noStrike" kern="1200" cap="none" spc="0" normalizeH="0" baseline="0" noProof="0">
                <a:ln>
                  <a:noFill/>
                </a:ln>
                <a:solidFill>
                  <a:srgbClr val="0033CC"/>
                </a:solidFill>
                <a:effectLst/>
                <a:uLnTx/>
                <a:uFillTx/>
                <a:latin typeface="Gill Sans MT" panose="020B0502020104020203"/>
                <a:ea typeface="+mn-ea"/>
                <a:cs typeface="+mn-cs"/>
                <a:hlinkClick r:id="rId2">
                  <a:extLst>
                    <a:ext uri="{A12FA001-AC4F-418D-AE19-62706E023703}">
                      <ahyp:hlinkClr xmlns:ahyp="http://schemas.microsoft.com/office/drawing/2018/hyperlinkcolor" val="tx"/>
                    </a:ext>
                  </a:extLst>
                </a:hlinkClick>
              </a:rPr>
              <a:t>Canada Graduate Research Scholarships – Doctoral </a:t>
            </a:r>
            <a:r>
              <a:rPr kumimoji="0" lang="en-US" sz="1600" b="0" i="0" u="none" strike="noStrike" kern="1200" cap="none" spc="0" normalizeH="0" baseline="0" noProof="0">
                <a:ln>
                  <a:noFill/>
                </a:ln>
                <a:solidFill>
                  <a:srgbClr val="404040"/>
                </a:solidFill>
                <a:effectLst/>
                <a:uLnTx/>
                <a:uFillTx/>
                <a:latin typeface="Gill Sans MT" panose="020B0502020104020203"/>
                <a:ea typeface="+mn-ea"/>
                <a:cs typeface="+mn-cs"/>
              </a:rPr>
              <a:t>(CGRS D) program is to promote continued excellence in Canadian research by rewarding and retaining high-calibre doctoral students at Canadian institutions.  </a:t>
            </a:r>
          </a:p>
          <a:p>
            <a:pPr marL="0" marR="0" lvl="0" indent="0" defTabSz="914400" rtl="0" eaLnBrk="1" fontAlgn="auto" latinLnBrk="0" hangingPunct="1">
              <a:lnSpc>
                <a:spcPct val="90000"/>
              </a:lnSpc>
              <a:spcBef>
                <a:spcPts val="1000"/>
              </a:spcBef>
              <a:spcAft>
                <a:spcPts val="0"/>
              </a:spcAft>
              <a:buClr>
                <a:srgbClr val="418AB3"/>
              </a:buClr>
              <a:buSzTx/>
              <a:buNone/>
              <a:tabLst/>
              <a:defRPr/>
            </a:pPr>
            <a:r>
              <a:rPr kumimoji="0" lang="en-US" sz="1600" b="0" i="0" u="none" strike="noStrike" kern="1200" cap="none" spc="0" normalizeH="0" baseline="0" noProof="0">
                <a:ln>
                  <a:noFill/>
                </a:ln>
                <a:solidFill>
                  <a:srgbClr val="404040"/>
                </a:solidFill>
                <a:effectLst/>
                <a:uLnTx/>
                <a:uFillTx/>
                <a:latin typeface="Gill Sans MT" panose="020B0502020104020203"/>
                <a:ea typeface="+mn-ea"/>
                <a:cs typeface="+mn-cs"/>
              </a:rPr>
              <a:t>The CGS D program is a federal program of scholarships administered by the Natural Sciences and Engineering Research Council of Canada(NSERC), the Canadian Institutes of Health Research (CIHR) and the Social Sciences and Humanities Research Council (SSHRC).</a:t>
            </a:r>
          </a:p>
          <a:p>
            <a:pPr marL="0" marR="0" lvl="0" indent="0" defTabSz="914400" rtl="0" eaLnBrk="1" fontAlgn="auto" latinLnBrk="0" hangingPunct="1">
              <a:lnSpc>
                <a:spcPct val="90000"/>
              </a:lnSpc>
              <a:spcBef>
                <a:spcPts val="1000"/>
              </a:spcBef>
              <a:spcAft>
                <a:spcPts val="0"/>
              </a:spcAft>
              <a:buClr>
                <a:srgbClr val="418AB3"/>
              </a:buClr>
              <a:buSzTx/>
              <a:buNone/>
              <a:tabLst/>
              <a:defRPr/>
            </a:pPr>
            <a:r>
              <a:rPr kumimoji="0" lang="en-US" sz="1600" b="0" i="0" u="none" strike="noStrike" kern="1200" cap="none" spc="0" normalizeH="0" baseline="0" noProof="0">
                <a:ln>
                  <a:noFill/>
                </a:ln>
                <a:solidFill>
                  <a:srgbClr val="404040"/>
                </a:solidFill>
                <a:effectLst/>
                <a:uLnTx/>
                <a:uFillTx/>
                <a:latin typeface="Gill Sans MT" panose="020B0502020104020203"/>
                <a:ea typeface="+mn-ea"/>
                <a:cs typeface="+mn-cs"/>
              </a:rPr>
              <a:t>Quota refers to the maximum number of applications an institutions can forward to each agency’s national competition.  Trent University has a separate quota for each agency at the doctoral level.  </a:t>
            </a:r>
          </a:p>
          <a:p>
            <a:pPr marL="0" marR="0" lvl="0" indent="0" algn="l" defTabSz="914400" rtl="0" eaLnBrk="1" fontAlgn="auto" latinLnBrk="0" hangingPunct="1">
              <a:lnSpc>
                <a:spcPct val="90000"/>
              </a:lnSpc>
              <a:spcBef>
                <a:spcPts val="1000"/>
              </a:spcBef>
              <a:spcAft>
                <a:spcPts val="0"/>
              </a:spcAft>
              <a:buClr>
                <a:srgbClr val="418AB3"/>
              </a:buClr>
              <a:buSzTx/>
              <a:buFont typeface="Arial" panose="020B0604020202020204" pitchFamily="34" charset="0"/>
              <a:buNone/>
              <a:tabLst/>
              <a:defRPr/>
            </a:pPr>
            <a:r>
              <a:rPr kumimoji="0" lang="en-US" sz="1600" b="0" i="0" u="none" strike="noStrike" kern="1200" cap="none" spc="0" normalizeH="0" baseline="0" noProof="0">
                <a:ln>
                  <a:noFill/>
                </a:ln>
                <a:solidFill>
                  <a:srgbClr val="0033CC"/>
                </a:solidFill>
                <a:effectLst/>
                <a:uLnTx/>
                <a:uFillTx/>
                <a:latin typeface="Gill Sans MT" panose="020B0502020104020203"/>
                <a:ea typeface="+mn-ea"/>
                <a:cs typeface="+mn-cs"/>
              </a:rPr>
              <a:t>Trent University Internal Deadline: Tuesday October 7, 2025 @ 11:59 p.m.</a:t>
            </a:r>
          </a:p>
          <a:p>
            <a:pPr marL="0" marR="0" lvl="0" indent="0" algn="ctr" defTabSz="914400" rtl="0" eaLnBrk="1" fontAlgn="auto" latinLnBrk="0" hangingPunct="1">
              <a:lnSpc>
                <a:spcPct val="90000"/>
              </a:lnSpc>
              <a:spcBef>
                <a:spcPts val="1000"/>
              </a:spcBef>
              <a:spcAft>
                <a:spcPts val="0"/>
              </a:spcAft>
              <a:buClr>
                <a:srgbClr val="418AB3"/>
              </a:buClr>
              <a:buSzTx/>
              <a:buNone/>
              <a:tabLst/>
              <a:defRPr/>
            </a:pPr>
            <a:endParaRPr kumimoji="0" lang="en-US" sz="1600" b="0" i="0" u="none" strike="noStrike" kern="1200" cap="none" spc="0" normalizeH="0" baseline="0" noProof="0">
              <a:ln>
                <a:noFill/>
              </a:ln>
              <a:solidFill>
                <a:srgbClr val="404040"/>
              </a:solidFill>
              <a:effectLst/>
              <a:uLnTx/>
              <a:uFillTx/>
              <a:latin typeface="Gill Sans MT" panose="020B0502020104020203"/>
              <a:ea typeface="+mn-ea"/>
              <a:cs typeface="+mn-cs"/>
            </a:endParaRPr>
          </a:p>
          <a:p>
            <a:pPr marL="1654175" lvl="8">
              <a:spcBef>
                <a:spcPts val="0"/>
              </a:spcBef>
              <a:buClr>
                <a:srgbClr val="418AB3"/>
              </a:buClr>
              <a:defRPr/>
            </a:pPr>
            <a:r>
              <a:rPr kumimoji="0" lang="en-US" sz="1400" b="0" i="0" u="none" strike="noStrike" kern="1200" cap="none" spc="0" normalizeH="0" baseline="0" noProof="0">
                <a:ln>
                  <a:noFill/>
                </a:ln>
                <a:solidFill>
                  <a:srgbClr val="404040"/>
                </a:solidFill>
                <a:effectLst/>
                <a:uLnTx/>
                <a:uFillTx/>
                <a:latin typeface="Gill Sans MT" panose="020B0502020104020203"/>
                <a:ea typeface="+mn-ea"/>
                <a:cs typeface="+mn-cs"/>
              </a:rPr>
              <a:t>NSERC: </a:t>
            </a:r>
            <a:r>
              <a:rPr kumimoji="0" lang="en-US" sz="1400" b="0" i="0" u="none" strike="noStrike" kern="1200" cap="none" spc="0" normalizeH="0" baseline="0" noProof="0">
                <a:ln>
                  <a:noFill/>
                </a:ln>
                <a:solidFill>
                  <a:srgbClr val="404040"/>
                </a:solidFill>
                <a:effectLst/>
                <a:uLnTx/>
                <a:uFillTx/>
                <a:latin typeface="Gill Sans MT" panose="020B0502020104020203"/>
                <a:ea typeface="+mn-ea"/>
                <a:cs typeface="+mn-cs"/>
                <a:hlinkClick r:id="rId3">
                  <a:extLst>
                    <a:ext uri="{A12FA001-AC4F-418D-AE19-62706E023703}">
                      <ahyp:hlinkClr xmlns:ahyp="http://schemas.microsoft.com/office/drawing/2018/hyperlinkcolor" val="tx"/>
                    </a:ext>
                  </a:extLst>
                </a:hlinkClick>
              </a:rPr>
              <a:t>Online system </a:t>
            </a:r>
            <a:r>
              <a:rPr kumimoji="0" lang="en-US" sz="1400" b="0" i="0" u="none" strike="noStrike" kern="1200" cap="none" spc="0" normalizeH="0" baseline="0" noProof="0">
                <a:ln>
                  <a:noFill/>
                </a:ln>
                <a:solidFill>
                  <a:srgbClr val="404040"/>
                </a:solidFill>
                <a:effectLst/>
                <a:uLnTx/>
                <a:uFillTx/>
                <a:latin typeface="Gill Sans MT" panose="020B0502020104020203"/>
                <a:ea typeface="+mn-ea"/>
                <a:cs typeface="+mn-cs"/>
              </a:rPr>
              <a:t>and I</a:t>
            </a:r>
            <a:r>
              <a:rPr kumimoji="0" lang="en-US" sz="1400" b="0" i="0" u="none" strike="noStrike" kern="1200" cap="none" spc="0" normalizeH="0" baseline="0" noProof="0">
                <a:ln>
                  <a:noFill/>
                </a:ln>
                <a:solidFill>
                  <a:srgbClr val="404040"/>
                </a:solidFill>
                <a:effectLst/>
                <a:uLnTx/>
                <a:uFillTx/>
                <a:latin typeface="Gill Sans MT" panose="020B0502020104020203"/>
                <a:ea typeface="+mn-ea"/>
                <a:cs typeface="+mn-cs"/>
                <a:hlinkClick r:id="rId4">
                  <a:extLst>
                    <a:ext uri="{A12FA001-AC4F-418D-AE19-62706E023703}">
                      <ahyp:hlinkClr xmlns:ahyp="http://schemas.microsoft.com/office/drawing/2018/hyperlinkcolor" val="tx"/>
                    </a:ext>
                  </a:extLst>
                </a:hlinkClick>
              </a:rPr>
              <a:t>nstructions</a:t>
            </a:r>
            <a:endParaRPr kumimoji="0" lang="en-US" sz="1400" b="0" i="0" u="none" strike="noStrike" kern="1200" cap="none" spc="0" normalizeH="0" baseline="0" noProof="0">
              <a:ln>
                <a:noFill/>
              </a:ln>
              <a:solidFill>
                <a:srgbClr val="404040"/>
              </a:solidFill>
              <a:effectLst/>
              <a:uLnTx/>
              <a:uFillTx/>
              <a:latin typeface="Gill Sans MT" panose="020B0502020104020203"/>
              <a:ea typeface="+mn-ea"/>
              <a:cs typeface="+mn-cs"/>
            </a:endParaRPr>
          </a:p>
          <a:p>
            <a:pPr marL="1654175" lvl="8">
              <a:spcBef>
                <a:spcPts val="0"/>
              </a:spcBef>
              <a:buClr>
                <a:srgbClr val="418AB3"/>
              </a:buClr>
              <a:defRPr/>
            </a:pPr>
            <a:r>
              <a:rPr kumimoji="0" lang="en-US" sz="1400" b="0" i="0" u="none" strike="noStrike" kern="1200" cap="none" spc="0" normalizeH="0" baseline="0" noProof="0">
                <a:ln>
                  <a:noFill/>
                </a:ln>
                <a:solidFill>
                  <a:srgbClr val="404040"/>
                </a:solidFill>
                <a:effectLst/>
                <a:uLnTx/>
                <a:uFillTx/>
                <a:latin typeface="Gill Sans MT" panose="020B0502020104020203"/>
                <a:ea typeface="+mn-ea"/>
                <a:cs typeface="+mn-cs"/>
              </a:rPr>
              <a:t>CIHR: </a:t>
            </a:r>
            <a:r>
              <a:rPr kumimoji="0" lang="en-US" sz="1400" b="0" i="0" u="none" strike="noStrike" kern="1200" cap="none" spc="0" normalizeH="0" baseline="0" noProof="0">
                <a:ln>
                  <a:noFill/>
                </a:ln>
                <a:solidFill>
                  <a:srgbClr val="404040"/>
                </a:solidFill>
                <a:effectLst/>
                <a:uLnTx/>
                <a:uFillTx/>
                <a:latin typeface="Gill Sans MT" panose="020B0502020104020203"/>
                <a:ea typeface="+mn-ea"/>
                <a:cs typeface="+mn-cs"/>
                <a:hlinkClick r:id="rId5">
                  <a:extLst>
                    <a:ext uri="{A12FA001-AC4F-418D-AE19-62706E023703}">
                      <ahyp:hlinkClr xmlns:ahyp="http://schemas.microsoft.com/office/drawing/2018/hyperlinkcolor" val="tx"/>
                    </a:ext>
                  </a:extLst>
                </a:hlinkClick>
              </a:rPr>
              <a:t>ResearchNet</a:t>
            </a:r>
            <a:r>
              <a:rPr kumimoji="0" lang="en-US" sz="1400" b="0" i="0" u="none" strike="noStrike" kern="1200" cap="none" spc="0" normalizeH="0" baseline="0" noProof="0">
                <a:ln>
                  <a:noFill/>
                </a:ln>
                <a:solidFill>
                  <a:srgbClr val="404040"/>
                </a:solidFill>
                <a:effectLst/>
                <a:uLnTx/>
                <a:uFillTx/>
                <a:latin typeface="Gill Sans MT" panose="020B0502020104020203"/>
                <a:ea typeface="+mn-ea"/>
                <a:cs typeface="+mn-cs"/>
              </a:rPr>
              <a:t> and </a:t>
            </a:r>
            <a:r>
              <a:rPr kumimoji="0" lang="en-US" sz="1400" b="0" i="0" u="none" strike="noStrike" kern="1200" cap="none" spc="0" normalizeH="0" baseline="0" noProof="0">
                <a:ln>
                  <a:noFill/>
                </a:ln>
                <a:solidFill>
                  <a:srgbClr val="404040"/>
                </a:solidFill>
                <a:effectLst/>
                <a:uLnTx/>
                <a:uFillTx/>
                <a:latin typeface="Gill Sans MT" panose="020B0502020104020203"/>
                <a:ea typeface="+mn-ea"/>
                <a:cs typeface="+mn-cs"/>
                <a:hlinkClick r:id="rId6">
                  <a:extLst>
                    <a:ext uri="{A12FA001-AC4F-418D-AE19-62706E023703}">
                      <ahyp:hlinkClr xmlns:ahyp="http://schemas.microsoft.com/office/drawing/2018/hyperlinkcolor" val="tx"/>
                    </a:ext>
                  </a:extLst>
                </a:hlinkClick>
              </a:rPr>
              <a:t>Instructions</a:t>
            </a:r>
            <a:endParaRPr kumimoji="0" lang="en-US" sz="1400" b="0" i="0" u="none" strike="noStrike" kern="1200" cap="none" spc="0" normalizeH="0" baseline="0" noProof="0">
              <a:ln>
                <a:noFill/>
              </a:ln>
              <a:solidFill>
                <a:srgbClr val="404040"/>
              </a:solidFill>
              <a:effectLst/>
              <a:uLnTx/>
              <a:uFillTx/>
              <a:latin typeface="Gill Sans MT" panose="020B0502020104020203"/>
              <a:ea typeface="+mn-ea"/>
              <a:cs typeface="+mn-cs"/>
            </a:endParaRPr>
          </a:p>
          <a:p>
            <a:pPr marL="1654175" lvl="8">
              <a:spcBef>
                <a:spcPts val="0"/>
              </a:spcBef>
              <a:buClr>
                <a:srgbClr val="418AB3"/>
              </a:buClr>
              <a:defRPr/>
            </a:pPr>
            <a:r>
              <a:rPr kumimoji="0" lang="en-US" sz="1400" b="0" i="0" u="none" strike="noStrike" kern="1200" cap="none" spc="0" normalizeH="0" baseline="0" noProof="0">
                <a:ln>
                  <a:noFill/>
                </a:ln>
                <a:solidFill>
                  <a:srgbClr val="404040"/>
                </a:solidFill>
                <a:effectLst/>
                <a:uLnTx/>
                <a:uFillTx/>
                <a:latin typeface="Gill Sans MT" panose="020B0502020104020203"/>
                <a:ea typeface="+mn-ea"/>
                <a:cs typeface="+mn-cs"/>
              </a:rPr>
              <a:t>SSHRC: </a:t>
            </a:r>
            <a:r>
              <a:rPr kumimoji="0" lang="en-US" sz="1400" b="0" i="0" u="none" strike="noStrike" kern="1200" cap="none" spc="0" normalizeH="0" baseline="0" noProof="0">
                <a:ln>
                  <a:noFill/>
                </a:ln>
                <a:solidFill>
                  <a:srgbClr val="404040"/>
                </a:solidFill>
                <a:effectLst/>
                <a:uLnTx/>
                <a:uFillTx/>
                <a:latin typeface="Gill Sans MT" panose="020B0502020104020203"/>
                <a:ea typeface="+mn-ea"/>
                <a:cs typeface="+mn-cs"/>
                <a:hlinkClick r:id="rId7">
                  <a:extLst>
                    <a:ext uri="{A12FA001-AC4F-418D-AE19-62706E023703}">
                      <ahyp:hlinkClr xmlns:ahyp="http://schemas.microsoft.com/office/drawing/2018/hyperlinkcolor" val="tx"/>
                    </a:ext>
                  </a:extLst>
                </a:hlinkClick>
              </a:rPr>
              <a:t>Online system </a:t>
            </a:r>
            <a:r>
              <a:rPr kumimoji="0" lang="en-US" sz="1400" b="0" i="0" u="none" strike="noStrike" kern="1200" cap="none" spc="0" normalizeH="0" baseline="0" noProof="0">
                <a:ln>
                  <a:noFill/>
                </a:ln>
                <a:solidFill>
                  <a:srgbClr val="404040"/>
                </a:solidFill>
                <a:effectLst/>
                <a:uLnTx/>
                <a:uFillTx/>
                <a:latin typeface="Gill Sans MT" panose="020B0502020104020203"/>
                <a:ea typeface="+mn-ea"/>
                <a:cs typeface="+mn-cs"/>
              </a:rPr>
              <a:t>and </a:t>
            </a:r>
            <a:r>
              <a:rPr kumimoji="0" lang="en-US" sz="1400" b="0" i="0" u="none" strike="noStrike" kern="1200" cap="none" spc="0" normalizeH="0" baseline="0" noProof="0">
                <a:ln>
                  <a:noFill/>
                </a:ln>
                <a:solidFill>
                  <a:srgbClr val="404040"/>
                </a:solidFill>
                <a:effectLst/>
                <a:uLnTx/>
                <a:uFillTx/>
                <a:latin typeface="Gill Sans MT" panose="020B0502020104020203"/>
                <a:ea typeface="+mn-ea"/>
                <a:cs typeface="+mn-cs"/>
                <a:hlinkClick r:id="rId8">
                  <a:extLst>
                    <a:ext uri="{A12FA001-AC4F-418D-AE19-62706E023703}">
                      <ahyp:hlinkClr xmlns:ahyp="http://schemas.microsoft.com/office/drawing/2018/hyperlinkcolor" val="tx"/>
                    </a:ext>
                  </a:extLst>
                </a:hlinkClick>
              </a:rPr>
              <a:t>Instructions</a:t>
            </a:r>
            <a:endParaRPr lang="en-CA" sz="1400">
              <a:solidFill>
                <a:srgbClr val="404040"/>
              </a:solidFill>
            </a:endParaRPr>
          </a:p>
        </p:txBody>
      </p:sp>
    </p:spTree>
    <p:extLst>
      <p:ext uri="{BB962C8B-B14F-4D97-AF65-F5344CB8AC3E}">
        <p14:creationId xmlns:p14="http://schemas.microsoft.com/office/powerpoint/2010/main" val="2870004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7000"/>
                <a:shade val="100000"/>
                <a:satMod val="185000"/>
                <a:lumMod val="120000"/>
              </a:schemeClr>
            </a:gs>
            <a:gs pos="100000">
              <a:schemeClr val="bg1">
                <a:tint val="96000"/>
                <a:shade val="95000"/>
                <a:satMod val="215000"/>
                <a:lumMod val="80000"/>
              </a:schemeClr>
            </a:gs>
          </a:gsLst>
          <a:path path="circle">
            <a:fillToRect l="50000" t="55000" r="125000" b="100000"/>
          </a:path>
        </a:gradFill>
        <a:effectLst/>
      </p:bgPr>
    </p:bg>
    <p:spTree>
      <p:nvGrpSpPr>
        <p:cNvPr id="1" name="">
          <a:extLst>
            <a:ext uri="{FF2B5EF4-FFF2-40B4-BE49-F238E27FC236}">
              <a16:creationId xmlns:a16="http://schemas.microsoft.com/office/drawing/2014/main" id="{07A58EF5-6F19-412D-07A4-FBEAA5A321F1}"/>
            </a:ext>
          </a:extLst>
        </p:cNvPr>
        <p:cNvGrpSpPr/>
        <p:nvPr/>
      </p:nvGrpSpPr>
      <p:grpSpPr>
        <a:xfrm>
          <a:off x="0" y="0"/>
          <a:ext cx="0" cy="0"/>
          <a:chOff x="0" y="0"/>
          <a:chExt cx="0" cy="0"/>
        </a:xfrm>
      </p:grpSpPr>
      <p:pic>
        <p:nvPicPr>
          <p:cNvPr id="14" name="Picture 13" descr="Back shot of a row of graduates">
            <a:extLst>
              <a:ext uri="{FF2B5EF4-FFF2-40B4-BE49-F238E27FC236}">
                <a16:creationId xmlns:a16="http://schemas.microsoft.com/office/drawing/2014/main" id="{3CFFF172-75CF-FBF3-6791-B53FE57526F4}"/>
              </a:ext>
            </a:extLst>
          </p:cNvPr>
          <p:cNvPicPr>
            <a:picLocks noChangeAspect="1"/>
          </p:cNvPicPr>
          <p:nvPr/>
        </p:nvPicPr>
        <p:blipFill>
          <a:blip r:embed="rId2">
            <a:duotone>
              <a:schemeClr val="bg2">
                <a:shade val="45000"/>
                <a:satMod val="135000"/>
              </a:schemeClr>
              <a:prstClr val="white"/>
            </a:duotone>
            <a:alphaModFix amt="25000"/>
          </a:blip>
          <a:srcRect t="7054" b="8676"/>
          <a:stretch>
            <a:fillRect/>
          </a:stretch>
        </p:blipFill>
        <p:spPr>
          <a:xfrm>
            <a:off x="0" y="10"/>
            <a:ext cx="12191980" cy="6857990"/>
          </a:xfrm>
          <a:prstGeom prst="rect">
            <a:avLst/>
          </a:prstGeom>
        </p:spPr>
      </p:pic>
      <p:sp>
        <p:nvSpPr>
          <p:cNvPr id="2" name="Title 1">
            <a:extLst>
              <a:ext uri="{FF2B5EF4-FFF2-40B4-BE49-F238E27FC236}">
                <a16:creationId xmlns:a16="http://schemas.microsoft.com/office/drawing/2014/main" id="{E9ABD2BC-D2FF-869D-C3E6-1CDAE6197AAE}"/>
              </a:ext>
            </a:extLst>
          </p:cNvPr>
          <p:cNvSpPr>
            <a:spLocks noGrp="1"/>
          </p:cNvSpPr>
          <p:nvPr>
            <p:ph type="title"/>
          </p:nvPr>
        </p:nvSpPr>
        <p:spPr>
          <a:xfrm>
            <a:off x="2231136" y="964692"/>
            <a:ext cx="7729728" cy="1188720"/>
          </a:xfrm>
          <a:solidFill>
            <a:schemeClr val="bg1">
              <a:alpha val="45000"/>
            </a:schemeClr>
          </a:solidFill>
        </p:spPr>
        <p:txBody>
          <a:bodyPr>
            <a:normAutofit/>
          </a:bodyPr>
          <a:lstStyle/>
          <a:p>
            <a:r>
              <a:rPr kumimoji="0" lang="en-US" b="0" i="0" u="none" strike="noStrike" kern="1200" cap="all" spc="200" normalizeH="0" baseline="0" noProof="0">
                <a:ln>
                  <a:noFill/>
                </a:ln>
                <a:effectLst/>
                <a:uLnTx/>
                <a:uFillTx/>
                <a:latin typeface="Gill Sans MT" panose="020B0502020104020203"/>
                <a:ea typeface="+mj-ea"/>
                <a:cs typeface="+mj-cs"/>
              </a:rPr>
              <a:t>Tri-Council Scholarship Opportunities </a:t>
            </a:r>
            <a:r>
              <a:rPr lang="en-US">
                <a:latin typeface="Gill Sans MT" panose="020B0502020104020203"/>
              </a:rPr>
              <a:t>(Master’s)</a:t>
            </a:r>
            <a:endParaRPr lang="en-CA"/>
          </a:p>
        </p:txBody>
      </p:sp>
      <p:sp>
        <p:nvSpPr>
          <p:cNvPr id="3" name="Content Placeholder 2">
            <a:extLst>
              <a:ext uri="{FF2B5EF4-FFF2-40B4-BE49-F238E27FC236}">
                <a16:creationId xmlns:a16="http://schemas.microsoft.com/office/drawing/2014/main" id="{9ABCBAC3-BA54-4B05-5801-7CDD80E081B8}"/>
              </a:ext>
            </a:extLst>
          </p:cNvPr>
          <p:cNvSpPr>
            <a:spLocks noGrp="1"/>
          </p:cNvSpPr>
          <p:nvPr>
            <p:ph idx="1"/>
          </p:nvPr>
        </p:nvSpPr>
        <p:spPr>
          <a:xfrm>
            <a:off x="2231136" y="2638044"/>
            <a:ext cx="7729728" cy="3101983"/>
          </a:xfrm>
        </p:spPr>
        <p:txBody>
          <a:bodyPr>
            <a:normAutofit/>
          </a:bodyPr>
          <a:lstStyle/>
          <a:p>
            <a:pPr marL="0" marR="0" lvl="0" indent="0" defTabSz="914400" rtl="0" eaLnBrk="1" fontAlgn="auto" latinLnBrk="0" hangingPunct="1">
              <a:lnSpc>
                <a:spcPct val="90000"/>
              </a:lnSpc>
              <a:spcBef>
                <a:spcPts val="1000"/>
              </a:spcBef>
              <a:spcAft>
                <a:spcPts val="0"/>
              </a:spcAft>
              <a:buClr>
                <a:srgbClr val="418AB3"/>
              </a:buClr>
              <a:buSzTx/>
              <a:buNone/>
              <a:tabLst/>
              <a:defRPr/>
            </a:pPr>
            <a:r>
              <a:rPr lang="en-US" sz="1600" b="0" i="0">
                <a:solidFill>
                  <a:srgbClr val="000000"/>
                </a:solidFill>
                <a:effectLst/>
              </a:rPr>
              <a:t>The objective of the Canada Graduate Research Scholarship – Master’s (CGRS M) program is to help develop research skills and assist in the training of highly qualified personnel by supporting students who demonstrate a high standard of achievement in undergraduate and early graduate studies.</a:t>
            </a:r>
          </a:p>
          <a:p>
            <a:pPr marL="0" marR="0" lvl="0" indent="0" defTabSz="914400" rtl="0" eaLnBrk="1" fontAlgn="auto" latinLnBrk="0" hangingPunct="1">
              <a:lnSpc>
                <a:spcPct val="90000"/>
              </a:lnSpc>
              <a:spcBef>
                <a:spcPts val="1000"/>
              </a:spcBef>
              <a:spcAft>
                <a:spcPts val="0"/>
              </a:spcAft>
              <a:buClr>
                <a:srgbClr val="418AB3"/>
              </a:buClr>
              <a:buSzTx/>
              <a:buNone/>
              <a:tabLst/>
              <a:defRPr/>
            </a:pPr>
            <a:r>
              <a:rPr lang="en-US" sz="1600" b="0" i="0">
                <a:solidFill>
                  <a:srgbClr val="000000"/>
                </a:solidFill>
                <a:effectLst/>
              </a:rPr>
              <a:t>An eligible graduate program must include a significant research component that leads to the completion of a thesis, major research project, dissertation, scholarly publication, performance, recital and/or exhibit that is merit/expert-reviewed at the institutional level as a requirement for completion of the program.</a:t>
            </a:r>
            <a:endParaRPr kumimoji="0" lang="en-US" sz="1600" u="none" strike="noStrike" kern="1200" cap="none" spc="0" normalizeH="0" baseline="0" noProof="0">
              <a:ln>
                <a:noFill/>
              </a:ln>
              <a:solidFill>
                <a:srgbClr val="000000"/>
              </a:solidFill>
              <a:uLnTx/>
              <a:uFillTx/>
              <a:ea typeface="+mn-ea"/>
              <a:cs typeface="+mn-cs"/>
            </a:endParaRPr>
          </a:p>
          <a:p>
            <a:pPr marL="0" marR="0" lvl="0" indent="0" defTabSz="914400" rtl="0" eaLnBrk="1" fontAlgn="auto" latinLnBrk="0" hangingPunct="1">
              <a:lnSpc>
                <a:spcPct val="90000"/>
              </a:lnSpc>
              <a:spcBef>
                <a:spcPts val="0"/>
              </a:spcBef>
              <a:spcAft>
                <a:spcPts val="0"/>
              </a:spcAft>
              <a:buClr>
                <a:srgbClr val="418AB3"/>
              </a:buClr>
              <a:buSzTx/>
              <a:buNone/>
              <a:tabLst/>
              <a:defRPr/>
            </a:pPr>
            <a:endParaRPr kumimoji="0" lang="en-US" sz="1600" b="0" i="0" u="none" strike="noStrike" kern="1200" cap="none" spc="0" normalizeH="0" baseline="0" noProof="0">
              <a:ln>
                <a:noFill/>
              </a:ln>
              <a:effectLst/>
              <a:uLnTx/>
              <a:uFillTx/>
              <a:ea typeface="+mn-ea"/>
              <a:cs typeface="+mn-cs"/>
            </a:endParaRPr>
          </a:p>
          <a:p>
            <a:pPr marL="0" marR="0" lvl="0" indent="0" defTabSz="914400" rtl="0" eaLnBrk="1" fontAlgn="auto" latinLnBrk="0" hangingPunct="1">
              <a:lnSpc>
                <a:spcPct val="90000"/>
              </a:lnSpc>
              <a:spcBef>
                <a:spcPts val="0"/>
              </a:spcBef>
              <a:spcAft>
                <a:spcPts val="0"/>
              </a:spcAft>
              <a:buClr>
                <a:srgbClr val="418AB3"/>
              </a:buClr>
              <a:buSzTx/>
              <a:buNone/>
              <a:tabLst/>
              <a:defRPr/>
            </a:pPr>
            <a:r>
              <a:rPr lang="en-US" sz="1600"/>
              <a:t>NSERC hosts the information for this opportunity and the application portal.</a:t>
            </a:r>
          </a:p>
          <a:p>
            <a:pPr marL="0" marR="0" lvl="0" indent="0" defTabSz="914400" rtl="0" eaLnBrk="1" fontAlgn="auto" latinLnBrk="0" hangingPunct="1">
              <a:lnSpc>
                <a:spcPct val="90000"/>
              </a:lnSpc>
              <a:spcBef>
                <a:spcPts val="0"/>
              </a:spcBef>
              <a:spcAft>
                <a:spcPts val="0"/>
              </a:spcAft>
              <a:buClr>
                <a:srgbClr val="418AB3"/>
              </a:buClr>
              <a:buSzTx/>
              <a:buNone/>
              <a:tabLst/>
              <a:defRPr/>
            </a:pPr>
            <a:endParaRPr lang="en-US" sz="1600"/>
          </a:p>
          <a:p>
            <a:pPr marL="0" marR="0" lvl="0" indent="0" defTabSz="914400" rtl="0" eaLnBrk="1" fontAlgn="auto" latinLnBrk="0" hangingPunct="1">
              <a:lnSpc>
                <a:spcPct val="90000"/>
              </a:lnSpc>
              <a:spcBef>
                <a:spcPts val="0"/>
              </a:spcBef>
              <a:spcAft>
                <a:spcPts val="0"/>
              </a:spcAft>
              <a:buClr>
                <a:srgbClr val="418AB3"/>
              </a:buClr>
              <a:buSzTx/>
              <a:buNone/>
              <a:tabLst/>
              <a:defRPr/>
            </a:pPr>
            <a:r>
              <a:rPr lang="en-US" sz="1600">
                <a:solidFill>
                  <a:srgbClr val="0070C0"/>
                </a:solidFill>
              </a:rPr>
              <a:t>National Deadline:	December 1, 2025 @ 8:00 p.m.</a:t>
            </a:r>
          </a:p>
          <a:p>
            <a:pPr marL="0" marR="0" lvl="0" indent="0" defTabSz="914400" rtl="0" eaLnBrk="1" fontAlgn="auto" latinLnBrk="0" hangingPunct="1">
              <a:lnSpc>
                <a:spcPct val="90000"/>
              </a:lnSpc>
              <a:spcBef>
                <a:spcPts val="0"/>
              </a:spcBef>
              <a:spcAft>
                <a:spcPts val="0"/>
              </a:spcAft>
              <a:buClr>
                <a:srgbClr val="418AB3"/>
              </a:buClr>
              <a:buSzTx/>
              <a:buNone/>
              <a:tabLst/>
              <a:defRPr/>
            </a:pPr>
            <a:endParaRPr kumimoji="0" lang="en-US" sz="1700" b="0" i="0" u="none" strike="noStrike" kern="1200" cap="none" spc="0" normalizeH="0" baseline="0" noProof="0">
              <a:ln>
                <a:noFill/>
              </a:ln>
              <a:effectLst/>
              <a:uLnTx/>
              <a:uFillTx/>
              <a:latin typeface="Gill Sans MT" panose="020B0502020104020203"/>
              <a:ea typeface="+mn-ea"/>
              <a:cs typeface="+mn-cs"/>
            </a:endParaRPr>
          </a:p>
        </p:txBody>
      </p:sp>
    </p:spTree>
    <p:extLst>
      <p:ext uri="{BB962C8B-B14F-4D97-AF65-F5344CB8AC3E}">
        <p14:creationId xmlns:p14="http://schemas.microsoft.com/office/powerpoint/2010/main" val="1404626233"/>
      </p:ext>
    </p:extLst>
  </p:cSld>
  <p:clrMapOvr>
    <a:masterClrMapping/>
  </p:clrMapOvr>
</p:sld>
</file>

<file path=ppt/theme/theme1.xml><?xml version="1.0" encoding="utf-8"?>
<a:theme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c324212-d63e-4aea-8f78-7f7aebadcf24" xsi:nil="true"/>
    <_Flow_SignoffStatus xmlns="32eabe5a-4174-4217-af00-6e4d9bb260f7" xsi:nil="true"/>
    <lcf76f155ced4ddcb4097134ff3c332f xmlns="32eabe5a-4174-4217-af00-6e4d9bb260f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97176DCD9ABE34296B2EE81AF38CE70" ma:contentTypeVersion="16" ma:contentTypeDescription="Create a new document." ma:contentTypeScope="" ma:versionID="f894644a41fb4fed1378d034d21965b6">
  <xsd:schema xmlns:xsd="http://www.w3.org/2001/XMLSchema" xmlns:xs="http://www.w3.org/2001/XMLSchema" xmlns:p="http://schemas.microsoft.com/office/2006/metadata/properties" xmlns:ns2="32eabe5a-4174-4217-af00-6e4d9bb260f7" xmlns:ns3="cc324212-d63e-4aea-8f78-7f7aebadcf24" targetNamespace="http://schemas.microsoft.com/office/2006/metadata/properties" ma:root="true" ma:fieldsID="2466fc235b0135ff7b1c9e61f91d1880" ns2:_="" ns3:_="">
    <xsd:import namespace="32eabe5a-4174-4217-af00-6e4d9bb260f7"/>
    <xsd:import namespace="cc324212-d63e-4aea-8f78-7f7aebadcf2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MediaServiceSearchProperties"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eabe5a-4174-4217-af00-6e4d9bb260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b3b263f-decc-4103-be06-e60edd914aa1"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Flow_SignoffStatus" ma:index="23"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324212-d63e-4aea-8f78-7f7aebadcf2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13ae2ca8-c732-49b9-9e84-a148a7170205}" ma:internalName="TaxCatchAll" ma:showField="CatchAllData" ma:web="cc324212-d63e-4aea-8f78-7f7aebadcf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7C52C5-6F65-4D42-B855-A3283C55581A}">
  <ds:schemaRefs>
    <ds:schemaRef ds:uri="230e9df3-be65-4c73-a93b-d1236ebd677e"/>
    <ds:schemaRef ds:uri="32eabe5a-4174-4217-af00-6e4d9bb260f7"/>
    <ds:schemaRef ds:uri="71af3243-3dd4-4a8d-8c0d-dd76da1f02a5"/>
    <ds:schemaRef ds:uri="cc324212-d63e-4aea-8f78-7f7aebadcf24"/>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85B6D968-3BA5-45CA-AFA4-01F84FB04FAA}">
  <ds:schemaRefs>
    <ds:schemaRef ds:uri="http://schemas.microsoft.com/sharepoint/v3/contenttype/forms"/>
  </ds:schemaRefs>
</ds:datastoreItem>
</file>

<file path=customXml/itemProps3.xml><?xml version="1.0" encoding="utf-8"?>
<ds:datastoreItem xmlns:ds="http://schemas.openxmlformats.org/officeDocument/2006/customXml" ds:itemID="{2E49B267-178D-4572-897A-408993374640}">
  <ds:schemaRefs>
    <ds:schemaRef ds:uri="32eabe5a-4174-4217-af00-6e4d9bb260f7"/>
    <ds:schemaRef ds:uri="cc324212-d63e-4aea-8f78-7f7aebadcf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TM10001115[[fn=Parcel]]</Template>
  <TotalTime>467</TotalTime>
  <Words>2752</Words>
  <Application>Microsoft Office PowerPoint</Application>
  <PresentationFormat>Widescreen</PresentationFormat>
  <Paragraphs>244</Paragraphs>
  <Slides>32</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Aptos</vt:lpstr>
      <vt:lpstr>Arial</vt:lpstr>
      <vt:lpstr>Calibri</vt:lpstr>
      <vt:lpstr>Gill Sans MT</vt:lpstr>
      <vt:lpstr>museo-sans</vt:lpstr>
      <vt:lpstr>Segoe Sans</vt:lpstr>
      <vt:lpstr>Times New Roman</vt:lpstr>
      <vt:lpstr>Wingdings</vt:lpstr>
      <vt:lpstr>Parcel</vt:lpstr>
      <vt:lpstr>Trent Graduate Scholarships  Overview 2025-26</vt:lpstr>
      <vt:lpstr>Land Acknowledgement   “We respectfully acknowledge that we are on the treaty and traditional territory of the Michi Saagiig Anishinaabeg.    We offer our gratitude to the First Peoples for their care for, and teachings about, our earth and our relations.  May we honour those teachings.” </vt:lpstr>
      <vt:lpstr>Various Types of Scholarships</vt:lpstr>
      <vt:lpstr>Categories of Donor Scholarships</vt:lpstr>
      <vt:lpstr>Thomas J. Bata Memorial Graduate Scholarship </vt:lpstr>
      <vt:lpstr>Graduate Scholarship Competitions – with internal Trent Deadlines</vt:lpstr>
      <vt:lpstr> Updates about New Harmonized Tri-Agency Scholarships and Fellowships Program  (NSERC, SSHRC &amp; CIHR) </vt:lpstr>
      <vt:lpstr>Tri-Council Scholarship Opportunities </vt:lpstr>
      <vt:lpstr>Tri-Council Scholarship Opportunities (Master’s)</vt:lpstr>
      <vt:lpstr>Ontario Graduate Scholarship</vt:lpstr>
      <vt:lpstr>Direct Scholarship Competitions &amp; Funding Opportunities</vt:lpstr>
      <vt:lpstr>External funding Databases</vt:lpstr>
      <vt:lpstr>Research Funding Ecosystem</vt:lpstr>
      <vt:lpstr>What to consider when Reviewing Graduate Funding Applications</vt:lpstr>
      <vt:lpstr>ALWAYS Confirm your Eligibility before starting</vt:lpstr>
      <vt:lpstr>Before you start a  Tri-Agency application</vt:lpstr>
      <vt:lpstr>Research Funding concepts</vt:lpstr>
      <vt:lpstr>Equity, Diversity and Inclusion</vt:lpstr>
      <vt:lpstr>Resources</vt:lpstr>
      <vt:lpstr>Sex and Gender Based Analysis + (SGBA+)</vt:lpstr>
      <vt:lpstr>Knowledge Mobilization</vt:lpstr>
      <vt:lpstr>Guides for Assessment of Contributions</vt:lpstr>
      <vt:lpstr>The Gold Mine – Vanier Selection guide</vt:lpstr>
      <vt:lpstr>Research Involving and Engaging Indigenous Peoples </vt:lpstr>
      <vt:lpstr>Application portal</vt:lpstr>
      <vt:lpstr>Tasks to Start</vt:lpstr>
      <vt:lpstr>Outline of Proposed Research</vt:lpstr>
      <vt:lpstr>Canadian Common CV (CCV) </vt:lpstr>
      <vt:lpstr>Tips for CCV Success</vt:lpstr>
      <vt:lpstr>Transcripts: what you need to know</vt:lpstr>
      <vt:lpstr>Benefits of Developing Scholarship applications</vt:lpstr>
      <vt:lpstr>School of Graduate Studies Blackburn Hall, Suite 115 All financial inquires direct to: graduatefinance@trentu.ca </vt:lpstr>
    </vt:vector>
  </TitlesOfParts>
  <Company>Trent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Jane Rennie</dc:creator>
  <cp:lastModifiedBy>Jane Rennie</cp:lastModifiedBy>
  <cp:revision>1</cp:revision>
  <dcterms:created xsi:type="dcterms:W3CDTF">2024-07-08T15:53:07Z</dcterms:created>
  <dcterms:modified xsi:type="dcterms:W3CDTF">2025-08-28T01:35:56Z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0x010100197176DCD9ABE34296B2EE81AF38CE70</vt:lpwstr>
  </property>
  <property fmtid="{D5CDD505-2E9C-101B-9397-08002B2CF9AE}" pid="3" name="MediaServiceImageTags">
    <vt:lpwstr/>
  </property>
</Properties>
</file>