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724" r:id="rId5"/>
    <p:sldMasterId id="2147483744" r:id="rId6"/>
  </p:sldMasterIdLst>
  <p:notesMasterIdLst>
    <p:notesMasterId r:id="rId43"/>
  </p:notesMasterIdLst>
  <p:handoutMasterIdLst>
    <p:handoutMasterId r:id="rId44"/>
  </p:handoutMasterIdLst>
  <p:sldIdLst>
    <p:sldId id="314" r:id="rId7"/>
    <p:sldId id="357" r:id="rId8"/>
    <p:sldId id="342" r:id="rId9"/>
    <p:sldId id="334" r:id="rId10"/>
    <p:sldId id="360" r:id="rId11"/>
    <p:sldId id="383" r:id="rId12"/>
    <p:sldId id="384" r:id="rId13"/>
    <p:sldId id="345" r:id="rId14"/>
    <p:sldId id="385" r:id="rId15"/>
    <p:sldId id="339" r:id="rId16"/>
    <p:sldId id="382" r:id="rId17"/>
    <p:sldId id="376" r:id="rId18"/>
    <p:sldId id="386" r:id="rId19"/>
    <p:sldId id="352" r:id="rId20"/>
    <p:sldId id="349" r:id="rId21"/>
    <p:sldId id="363" r:id="rId22"/>
    <p:sldId id="364" r:id="rId23"/>
    <p:sldId id="388" r:id="rId24"/>
    <p:sldId id="390" r:id="rId25"/>
    <p:sldId id="391" r:id="rId26"/>
    <p:sldId id="366" r:id="rId27"/>
    <p:sldId id="367" r:id="rId28"/>
    <p:sldId id="356" r:id="rId29"/>
    <p:sldId id="343" r:id="rId30"/>
    <p:sldId id="370" r:id="rId31"/>
    <p:sldId id="371" r:id="rId32"/>
    <p:sldId id="372" r:id="rId33"/>
    <p:sldId id="373" r:id="rId34"/>
    <p:sldId id="353" r:id="rId35"/>
    <p:sldId id="347" r:id="rId36"/>
    <p:sldId id="348" r:id="rId37"/>
    <p:sldId id="354" r:id="rId38"/>
    <p:sldId id="350" r:id="rId39"/>
    <p:sldId id="328" r:id="rId40"/>
    <p:sldId id="375" r:id="rId41"/>
    <p:sldId id="33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CE5"/>
    <a:srgbClr val="040404"/>
    <a:srgbClr val="383155"/>
    <a:srgbClr val="FF3300"/>
    <a:srgbClr val="FF6600"/>
    <a:srgbClr val="F0F1FB"/>
    <a:srgbClr val="F6F7FF"/>
    <a:srgbClr val="4C6F7C"/>
    <a:srgbClr val="D3DDFE"/>
    <a:srgbClr val="D4DDFE"/>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E7EC59-124F-467F-A0D9-E63FEEB8B497}" v="106" dt="2025-08-28T01:18:41.901"/>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83172" autoAdjust="0"/>
  </p:normalViewPr>
  <p:slideViewPr>
    <p:cSldViewPr snapToGrid="0">
      <p:cViewPr varScale="1">
        <p:scale>
          <a:sx n="92" d="100"/>
          <a:sy n="92" d="100"/>
        </p:scale>
        <p:origin x="576" y="84"/>
      </p:cViewPr>
      <p:guideLst>
        <p:guide orient="horz" pos="1416"/>
        <p:guide orient="horz" pos="100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McCormick" userId="48dd4a60-33cd-4ea5-88e2-107933e55186" providerId="ADAL" clId="{36488300-3393-4FBD-9C46-6DB49F1358C7}"/>
    <pc:docChg chg="undo custSel modSld">
      <pc:chgData name="Haley McCormick" userId="48dd4a60-33cd-4ea5-88e2-107933e55186" providerId="ADAL" clId="{36488300-3393-4FBD-9C46-6DB49F1358C7}" dt="2025-08-25T18:01:52.517" v="147"/>
      <pc:docMkLst>
        <pc:docMk/>
      </pc:docMkLst>
      <pc:sldChg chg="addSp delSp modSp mod addAnim delAnim delDesignElem chgLayout">
        <pc:chgData name="Haley McCormick" userId="48dd4a60-33cd-4ea5-88e2-107933e55186" providerId="ADAL" clId="{36488300-3393-4FBD-9C46-6DB49F1358C7}" dt="2025-08-25T18:01:52.517" v="147"/>
        <pc:sldMkLst>
          <pc:docMk/>
          <pc:sldMk cId="3421401082" sldId="314"/>
        </pc:sldMkLst>
        <pc:spChg chg="mod ord">
          <ac:chgData name="Haley McCormick" userId="48dd4a60-33cd-4ea5-88e2-107933e55186" providerId="ADAL" clId="{36488300-3393-4FBD-9C46-6DB49F1358C7}" dt="2025-08-25T18:00:48.692" v="137" actId="13244"/>
          <ac:spMkLst>
            <pc:docMk/>
            <pc:sldMk cId="3421401082" sldId="314"/>
            <ac:spMk id="2" creationId="{008315D2-7F57-AF2A-38D7-558098789073}"/>
          </ac:spMkLst>
        </pc:spChg>
        <pc:picChg chg="mod ord">
          <ac:chgData name="Haley McCormick" userId="48dd4a60-33cd-4ea5-88e2-107933e55186" providerId="ADAL" clId="{36488300-3393-4FBD-9C46-6DB49F1358C7}" dt="2025-08-25T17:55:56.640" v="23" actId="13244"/>
          <ac:picMkLst>
            <pc:docMk/>
            <pc:sldMk cId="3421401082" sldId="314"/>
            <ac:picMk id="5" creationId="{E0B45701-BB07-BDF0-70C7-F9A421041C01}"/>
          </ac:picMkLst>
        </pc:picChg>
        <pc:picChg chg="mod ord">
          <ac:chgData name="Haley McCormick" userId="48dd4a60-33cd-4ea5-88e2-107933e55186" providerId="ADAL" clId="{36488300-3393-4FBD-9C46-6DB49F1358C7}" dt="2025-08-25T17:55:59.112" v="24" actId="13244"/>
          <ac:picMkLst>
            <pc:docMk/>
            <pc:sldMk cId="3421401082" sldId="314"/>
            <ac:picMk id="7" creationId="{AE3E6376-2DFD-48F9-141B-A64BDF88F006}"/>
          </ac:picMkLst>
        </pc:picChg>
        <pc:picChg chg="ord">
          <ac:chgData name="Haley McCormick" userId="48dd4a60-33cd-4ea5-88e2-107933e55186" providerId="ADAL" clId="{36488300-3393-4FBD-9C46-6DB49F1358C7}" dt="2025-08-25T17:56:00.895" v="25" actId="13244"/>
          <ac:picMkLst>
            <pc:docMk/>
            <pc:sldMk cId="3421401082" sldId="314"/>
            <ac:picMk id="9" creationId="{9BAB4DA4-0F70-12A4-3B2D-12C19E72B901}"/>
          </ac:picMkLst>
        </pc:picChg>
      </pc:sldChg>
      <pc:sldChg chg="delSp mod">
        <pc:chgData name="Haley McCormick" userId="48dd4a60-33cd-4ea5-88e2-107933e55186" providerId="ADAL" clId="{36488300-3393-4FBD-9C46-6DB49F1358C7}" dt="2025-08-25T17:54:46.428" v="2" actId="478"/>
        <pc:sldMkLst>
          <pc:docMk/>
          <pc:sldMk cId="3002742361" sldId="345"/>
        </pc:sldMkLst>
      </pc:sldChg>
      <pc:sldChg chg="modSp mod">
        <pc:chgData name="Haley McCormick" userId="48dd4a60-33cd-4ea5-88e2-107933e55186" providerId="ADAL" clId="{36488300-3393-4FBD-9C46-6DB49F1358C7}" dt="2025-08-25T17:54:35.558" v="1" actId="207"/>
        <pc:sldMkLst>
          <pc:docMk/>
          <pc:sldMk cId="2136740646" sldId="370"/>
        </pc:sldMkLst>
        <pc:spChg chg="mod">
          <ac:chgData name="Haley McCormick" userId="48dd4a60-33cd-4ea5-88e2-107933e55186" providerId="ADAL" clId="{36488300-3393-4FBD-9C46-6DB49F1358C7}" dt="2025-08-25T17:54:35.558" v="1" actId="207"/>
          <ac:spMkLst>
            <pc:docMk/>
            <pc:sldMk cId="2136740646" sldId="370"/>
            <ac:spMk id="14" creationId="{4A123E22-063C-52AC-4E43-FF2D3B302481}"/>
          </ac:spMkLst>
        </pc:spChg>
      </pc:sldChg>
      <pc:sldChg chg="modSp mod">
        <pc:chgData name="Haley McCormick" userId="48dd4a60-33cd-4ea5-88e2-107933e55186" providerId="ADAL" clId="{36488300-3393-4FBD-9C46-6DB49F1358C7}" dt="2025-08-25T17:55:00.068" v="10" actId="962"/>
        <pc:sldMkLst>
          <pc:docMk/>
          <pc:sldMk cId="3455461775" sldId="376"/>
        </pc:sldMkLst>
      </pc:sldChg>
      <pc:sldChg chg="modSp mod">
        <pc:chgData name="Haley McCormick" userId="48dd4a60-33cd-4ea5-88e2-107933e55186" providerId="ADAL" clId="{36488300-3393-4FBD-9C46-6DB49F1358C7}" dt="2025-08-25T17:55:00.056" v="8" actId="962"/>
        <pc:sldMkLst>
          <pc:docMk/>
          <pc:sldMk cId="3944795818" sldId="382"/>
        </pc:sldMkLst>
        <pc:picChg chg="mod">
          <ac:chgData name="Haley McCormick" userId="48dd4a60-33cd-4ea5-88e2-107933e55186" providerId="ADAL" clId="{36488300-3393-4FBD-9C46-6DB49F1358C7}" dt="2025-08-25T17:55:00.056" v="8" actId="962"/>
          <ac:picMkLst>
            <pc:docMk/>
            <pc:sldMk cId="3944795818" sldId="382"/>
            <ac:picMk id="4" creationId="{B20765A5-C1CB-1AEC-8F7C-3468EFFD129D}"/>
          </ac:picMkLst>
        </pc:picChg>
      </pc:sldChg>
      <pc:sldChg chg="modSp mod">
        <pc:chgData name="Haley McCormick" userId="48dd4a60-33cd-4ea5-88e2-107933e55186" providerId="ADAL" clId="{36488300-3393-4FBD-9C46-6DB49F1358C7}" dt="2025-08-25T17:55:00.087" v="12" actId="962"/>
        <pc:sldMkLst>
          <pc:docMk/>
          <pc:sldMk cId="3799465353" sldId="390"/>
        </pc:sldMkLst>
      </pc:sldChg>
    </pc:docChg>
  </pc:docChgLst>
  <pc:docChgLst>
    <pc:chgData name="Jane Rennie" userId="9556b1d2-0322-4965-aac5-dd2b6afe6306" providerId="ADAL" clId="{9ACDABB3-28A3-43AD-9B0B-C54C71381E10}"/>
    <pc:docChg chg="addSld delSld modSld sldOrd modMainMaster">
      <pc:chgData name="Jane Rennie" userId="9556b1d2-0322-4965-aac5-dd2b6afe6306" providerId="ADAL" clId="{9ACDABB3-28A3-43AD-9B0B-C54C71381E10}" dt="2025-07-21T16:34:41.159" v="111"/>
      <pc:docMkLst>
        <pc:docMk/>
      </pc:docMkLst>
      <pc:sldChg chg="modSp mod">
        <pc:chgData name="Jane Rennie" userId="9556b1d2-0322-4965-aac5-dd2b6afe6306" providerId="ADAL" clId="{9ACDABB3-28A3-43AD-9B0B-C54C71381E10}" dt="2025-07-21T16:14:34.480" v="96" actId="1076"/>
        <pc:sldMkLst>
          <pc:docMk/>
          <pc:sldMk cId="3421401082" sldId="314"/>
        </pc:sldMkLst>
      </pc:sldChg>
      <pc:sldChg chg="modSp ord">
        <pc:chgData name="Jane Rennie" userId="9556b1d2-0322-4965-aac5-dd2b6afe6306" providerId="ADAL" clId="{9ACDABB3-28A3-43AD-9B0B-C54C71381E10}" dt="2025-07-21T16:15:52.665" v="105"/>
        <pc:sldMkLst>
          <pc:docMk/>
          <pc:sldMk cId="1198221945" sldId="334"/>
        </pc:sldMkLst>
      </pc:sldChg>
      <pc:sldChg chg="delSp modSp mod ord delDesignElem">
        <pc:chgData name="Jane Rennie" userId="9556b1d2-0322-4965-aac5-dd2b6afe6306" providerId="ADAL" clId="{9ACDABB3-28A3-43AD-9B0B-C54C71381E10}" dt="2025-07-21T16:13:49.434" v="95"/>
        <pc:sldMkLst>
          <pc:docMk/>
          <pc:sldMk cId="3515126118" sldId="342"/>
        </pc:sldMkLst>
      </pc:sldChg>
      <pc:sldChg chg="ord">
        <pc:chgData name="Jane Rennie" userId="9556b1d2-0322-4965-aac5-dd2b6afe6306" providerId="ADAL" clId="{9ACDABB3-28A3-43AD-9B0B-C54C71381E10}" dt="2025-07-21T16:14:52.392" v="98"/>
        <pc:sldMkLst>
          <pc:docMk/>
          <pc:sldMk cId="3002742361" sldId="345"/>
        </pc:sldMkLst>
      </pc:sldChg>
      <pc:sldChg chg="delSp delDesignElem">
        <pc:chgData name="Jane Rennie" userId="9556b1d2-0322-4965-aac5-dd2b6afe6306" providerId="ADAL" clId="{9ACDABB3-28A3-43AD-9B0B-C54C71381E10}" dt="2025-07-21T16:13:49.434" v="95"/>
        <pc:sldMkLst>
          <pc:docMk/>
          <pc:sldMk cId="1132523489" sldId="348"/>
        </pc:sldMkLst>
      </pc:sldChg>
      <pc:sldChg chg="add">
        <pc:chgData name="Jane Rennie" userId="9556b1d2-0322-4965-aac5-dd2b6afe6306" providerId="ADAL" clId="{9ACDABB3-28A3-43AD-9B0B-C54C71381E10}" dt="2025-07-21T16:13:08.639" v="83"/>
        <pc:sldMkLst>
          <pc:docMk/>
          <pc:sldMk cId="1397583061" sldId="357"/>
        </pc:sldMkLst>
      </pc:sldChg>
      <pc:sldChg chg="del">
        <pc:chgData name="Jane Rennie" userId="9556b1d2-0322-4965-aac5-dd2b6afe6306" providerId="ADAL" clId="{9ACDABB3-28A3-43AD-9B0B-C54C71381E10}" dt="2025-07-21T16:16:08.904" v="107" actId="2696"/>
        <pc:sldMkLst>
          <pc:docMk/>
          <pc:sldMk cId="3412969679" sldId="358"/>
        </pc:sldMkLst>
      </pc:sldChg>
      <pc:sldChg chg="ord">
        <pc:chgData name="Jane Rennie" userId="9556b1d2-0322-4965-aac5-dd2b6afe6306" providerId="ADAL" clId="{9ACDABB3-28A3-43AD-9B0B-C54C71381E10}" dt="2025-07-21T16:16:34.059" v="109"/>
        <pc:sldMkLst>
          <pc:docMk/>
          <pc:sldMk cId="201594216" sldId="360"/>
        </pc:sldMkLst>
      </pc:sldChg>
      <pc:sldChg chg="delSp delDesignElem">
        <pc:chgData name="Jane Rennie" userId="9556b1d2-0322-4965-aac5-dd2b6afe6306" providerId="ADAL" clId="{9ACDABB3-28A3-43AD-9B0B-C54C71381E10}" dt="2025-07-21T16:13:49.434" v="95"/>
        <pc:sldMkLst>
          <pc:docMk/>
          <pc:sldMk cId="1899246358" sldId="365"/>
        </pc:sldMkLst>
      </pc:sldChg>
      <pc:sldChg chg="delSp modSp delDesignElem">
        <pc:chgData name="Jane Rennie" userId="9556b1d2-0322-4965-aac5-dd2b6afe6306" providerId="ADAL" clId="{9ACDABB3-28A3-43AD-9B0B-C54C71381E10}" dt="2025-07-21T16:13:49.434" v="95"/>
        <pc:sldMkLst>
          <pc:docMk/>
          <pc:sldMk cId="3761464557" sldId="367"/>
        </pc:sldMkLst>
      </pc:sldChg>
      <pc:sldChg chg="delSp delDesignElem">
        <pc:chgData name="Jane Rennie" userId="9556b1d2-0322-4965-aac5-dd2b6afe6306" providerId="ADAL" clId="{9ACDABB3-28A3-43AD-9B0B-C54C71381E10}" dt="2025-07-21T16:13:49.434" v="95"/>
        <pc:sldMkLst>
          <pc:docMk/>
          <pc:sldMk cId="1285092772" sldId="368"/>
        </pc:sldMkLst>
      </pc:sldChg>
      <pc:sldChg chg="delSp delDesignElem">
        <pc:chgData name="Jane Rennie" userId="9556b1d2-0322-4965-aac5-dd2b6afe6306" providerId="ADAL" clId="{9ACDABB3-28A3-43AD-9B0B-C54C71381E10}" dt="2025-07-21T16:13:49.434" v="95"/>
        <pc:sldMkLst>
          <pc:docMk/>
          <pc:sldMk cId="2136740646" sldId="370"/>
        </pc:sldMkLst>
      </pc:sldChg>
      <pc:sldChg chg="delSp delDesignElem">
        <pc:chgData name="Jane Rennie" userId="9556b1d2-0322-4965-aac5-dd2b6afe6306" providerId="ADAL" clId="{9ACDABB3-28A3-43AD-9B0B-C54C71381E10}" dt="2025-07-21T16:13:49.434" v="95"/>
        <pc:sldMkLst>
          <pc:docMk/>
          <pc:sldMk cId="1484178618" sldId="371"/>
        </pc:sldMkLst>
      </pc:sldChg>
      <pc:sldChg chg="delSp delDesignElem">
        <pc:chgData name="Jane Rennie" userId="9556b1d2-0322-4965-aac5-dd2b6afe6306" providerId="ADAL" clId="{9ACDABB3-28A3-43AD-9B0B-C54C71381E10}" dt="2025-07-21T16:13:49.434" v="95"/>
        <pc:sldMkLst>
          <pc:docMk/>
          <pc:sldMk cId="3547437054" sldId="372"/>
        </pc:sldMkLst>
      </pc:sldChg>
      <pc:sldChg chg="delSp delDesignElem">
        <pc:chgData name="Jane Rennie" userId="9556b1d2-0322-4965-aac5-dd2b6afe6306" providerId="ADAL" clId="{9ACDABB3-28A3-43AD-9B0B-C54C71381E10}" dt="2025-07-21T16:13:49.434" v="95"/>
        <pc:sldMkLst>
          <pc:docMk/>
          <pc:sldMk cId="579152686" sldId="373"/>
        </pc:sldMkLst>
      </pc:sldChg>
      <pc:sldChg chg="ord">
        <pc:chgData name="Jane Rennie" userId="9556b1d2-0322-4965-aac5-dd2b6afe6306" providerId="ADAL" clId="{9ACDABB3-28A3-43AD-9B0B-C54C71381E10}" dt="2025-07-21T16:34:41.159" v="111"/>
        <pc:sldMkLst>
          <pc:docMk/>
          <pc:sldMk cId="3795542149" sldId="374"/>
        </pc:sldMkLst>
      </pc:sldChg>
      <pc:sldChg chg="modSp del mod">
        <pc:chgData name="Jane Rennie" userId="9556b1d2-0322-4965-aac5-dd2b6afe6306" providerId="ADAL" clId="{9ACDABB3-28A3-43AD-9B0B-C54C71381E10}" dt="2025-07-21T16:15:45.092" v="103" actId="2696"/>
        <pc:sldMkLst>
          <pc:docMk/>
          <pc:sldMk cId="500435066" sldId="379"/>
        </pc:sldMkLst>
      </pc:sldChg>
      <pc:sldChg chg="del">
        <pc:chgData name="Jane Rennie" userId="9556b1d2-0322-4965-aac5-dd2b6afe6306" providerId="ADAL" clId="{9ACDABB3-28A3-43AD-9B0B-C54C71381E10}" dt="2025-07-21T16:16:00.214" v="106" actId="2696"/>
        <pc:sldMkLst>
          <pc:docMk/>
          <pc:sldMk cId="2621386372" sldId="380"/>
        </pc:sldMkLst>
      </pc:sldChg>
      <pc:sldChg chg="delSp delDesignElem">
        <pc:chgData name="Jane Rennie" userId="9556b1d2-0322-4965-aac5-dd2b6afe6306" providerId="ADAL" clId="{9ACDABB3-28A3-43AD-9B0B-C54C71381E10}" dt="2025-07-21T16:13:49.434" v="95"/>
        <pc:sldMkLst>
          <pc:docMk/>
          <pc:sldMk cId="3944795818" sldId="382"/>
        </pc:sldMkLst>
      </pc:sldChg>
      <pc:sldMasterChg chg="modSldLayout">
        <pc:chgData name="Jane Rennie" userId="9556b1d2-0322-4965-aac5-dd2b6afe6306" providerId="ADAL" clId="{9ACDABB3-28A3-43AD-9B0B-C54C71381E10}" dt="2025-07-21T16:13:49.434" v="95"/>
        <pc:sldMasterMkLst>
          <pc:docMk/>
          <pc:sldMasterMk cId="707842754" sldId="2147483744"/>
        </pc:sldMasterMkLst>
        <pc:sldLayoutChg chg="addSp">
          <pc:chgData name="Jane Rennie" userId="9556b1d2-0322-4965-aac5-dd2b6afe6306" providerId="ADAL" clId="{9ACDABB3-28A3-43AD-9B0B-C54C71381E10}" dt="2025-07-21T16:13:49.434" v="95"/>
          <pc:sldLayoutMkLst>
            <pc:docMk/>
            <pc:sldMasterMk cId="707842754" sldId="2147483744"/>
            <pc:sldLayoutMk cId="288697036" sldId="2147483769"/>
          </pc:sldLayoutMkLst>
        </pc:sldLayoutChg>
      </pc:sldMasterChg>
    </pc:docChg>
  </pc:docChgLst>
  <pc:docChgLst>
    <pc:chgData name="Jane Rennie" userId="9556b1d2-0322-4965-aac5-dd2b6afe6306" providerId="ADAL" clId="{D4E7EC59-124F-467F-A0D9-E63FEEB8B497}"/>
    <pc:docChg chg="undo redo custSel addSld delSld modSld sldOrd">
      <pc:chgData name="Jane Rennie" userId="9556b1d2-0322-4965-aac5-dd2b6afe6306" providerId="ADAL" clId="{D4E7EC59-124F-467F-A0D9-E63FEEB8B497}" dt="2025-08-28T01:19:18.056" v="5291" actId="120"/>
      <pc:docMkLst>
        <pc:docMk/>
      </pc:docMkLst>
      <pc:sldChg chg="addSp delSp modSp mod setBg setClrOvrMap">
        <pc:chgData name="Jane Rennie" userId="9556b1d2-0322-4965-aac5-dd2b6afe6306" providerId="ADAL" clId="{D4E7EC59-124F-467F-A0D9-E63FEEB8B497}" dt="2025-08-28T00:46:59.457" v="5028" actId="6549"/>
        <pc:sldMkLst>
          <pc:docMk/>
          <pc:sldMk cId="3421401082" sldId="314"/>
        </pc:sldMkLst>
        <pc:spChg chg="mod ord">
          <ac:chgData name="Jane Rennie" userId="9556b1d2-0322-4965-aac5-dd2b6afe6306" providerId="ADAL" clId="{D4E7EC59-124F-467F-A0D9-E63FEEB8B497}" dt="2025-08-28T00:46:59.457" v="5028" actId="6549"/>
          <ac:spMkLst>
            <pc:docMk/>
            <pc:sldMk cId="3421401082" sldId="314"/>
            <ac:spMk id="2" creationId="{008315D2-7F57-AF2A-38D7-558098789073}"/>
          </ac:spMkLst>
        </pc:spChg>
        <pc:spChg chg="add del mod">
          <ac:chgData name="Jane Rennie" userId="9556b1d2-0322-4965-aac5-dd2b6afe6306" providerId="ADAL" clId="{D4E7EC59-124F-467F-A0D9-E63FEEB8B497}" dt="2025-08-27T12:41:56.434" v="3610" actId="1076"/>
          <ac:spMkLst>
            <pc:docMk/>
            <pc:sldMk cId="3421401082" sldId="314"/>
            <ac:spMk id="3" creationId="{2D23FBF7-BF25-2F4C-052E-A5DD93A49557}"/>
          </ac:spMkLst>
        </pc:spChg>
        <pc:spChg chg="add">
          <ac:chgData name="Jane Rennie" userId="9556b1d2-0322-4965-aac5-dd2b6afe6306" providerId="ADAL" clId="{D4E7EC59-124F-467F-A0D9-E63FEEB8B497}" dt="2025-08-25T18:16:25.024" v="3529" actId="26606"/>
          <ac:spMkLst>
            <pc:docMk/>
            <pc:sldMk cId="3421401082" sldId="314"/>
            <ac:spMk id="1105" creationId="{6224F67A-228C-4DA7-B3A6-8FEABB6BCEF9}"/>
          </ac:spMkLst>
        </pc:spChg>
        <pc:spChg chg="add">
          <ac:chgData name="Jane Rennie" userId="9556b1d2-0322-4965-aac5-dd2b6afe6306" providerId="ADAL" clId="{D4E7EC59-124F-467F-A0D9-E63FEEB8B497}" dt="2025-08-25T18:16:25.024" v="3529" actId="26606"/>
          <ac:spMkLst>
            <pc:docMk/>
            <pc:sldMk cId="3421401082" sldId="314"/>
            <ac:spMk id="1106" creationId="{669D22A6-AAED-4519-9005-0897F7E1232C}"/>
          </ac:spMkLst>
        </pc:spChg>
        <pc:picChg chg="add mod ord">
          <ac:chgData name="Jane Rennie" userId="9556b1d2-0322-4965-aac5-dd2b6afe6306" providerId="ADAL" clId="{D4E7EC59-124F-467F-A0D9-E63FEEB8B497}" dt="2025-08-25T18:16:25.024" v="3528" actId="26606"/>
          <ac:picMkLst>
            <pc:docMk/>
            <pc:sldMk cId="3421401082" sldId="314"/>
            <ac:picMk id="5" creationId="{E0B45701-BB07-BDF0-70C7-F9A421041C01}"/>
          </ac:picMkLst>
        </pc:picChg>
        <pc:picChg chg="add mod ord">
          <ac:chgData name="Jane Rennie" userId="9556b1d2-0322-4965-aac5-dd2b6afe6306" providerId="ADAL" clId="{D4E7EC59-124F-467F-A0D9-E63FEEB8B497}" dt="2025-08-25T18:17:08.842" v="3533" actId="962"/>
          <ac:picMkLst>
            <pc:docMk/>
            <pc:sldMk cId="3421401082" sldId="314"/>
            <ac:picMk id="7" creationId="{AE3E6376-2DFD-48F9-141B-A64BDF88F006}"/>
          </ac:picMkLst>
        </pc:picChg>
        <pc:picChg chg="add mod ord">
          <ac:chgData name="Jane Rennie" userId="9556b1d2-0322-4965-aac5-dd2b6afe6306" providerId="ADAL" clId="{D4E7EC59-124F-467F-A0D9-E63FEEB8B497}" dt="2025-08-25T18:16:25.024" v="3529" actId="26606"/>
          <ac:picMkLst>
            <pc:docMk/>
            <pc:sldMk cId="3421401082" sldId="314"/>
            <ac:picMk id="9" creationId="{9BAB4DA4-0F70-12A4-3B2D-12C19E72B901}"/>
          </ac:picMkLst>
        </pc:picChg>
      </pc:sldChg>
      <pc:sldChg chg="modSp del mod ord">
        <pc:chgData name="Jane Rennie" userId="9556b1d2-0322-4965-aac5-dd2b6afe6306" providerId="ADAL" clId="{D4E7EC59-124F-467F-A0D9-E63FEEB8B497}" dt="2025-08-18T14:43:25.865" v="1395" actId="2696"/>
        <pc:sldMkLst>
          <pc:docMk/>
          <pc:sldMk cId="3591555541" sldId="322"/>
        </pc:sldMkLst>
      </pc:sldChg>
      <pc:sldChg chg="addSp delSp modSp mod setBg">
        <pc:chgData name="Jane Rennie" userId="9556b1d2-0322-4965-aac5-dd2b6afe6306" providerId="ADAL" clId="{D4E7EC59-124F-467F-A0D9-E63FEEB8B497}" dt="2025-08-18T14:59:07.430" v="2109" actId="948"/>
        <pc:sldMkLst>
          <pc:docMk/>
          <pc:sldMk cId="4269896657" sldId="328"/>
        </pc:sldMkLst>
        <pc:spChg chg="mod">
          <ac:chgData name="Jane Rennie" userId="9556b1d2-0322-4965-aac5-dd2b6afe6306" providerId="ADAL" clId="{D4E7EC59-124F-467F-A0D9-E63FEEB8B497}" dt="2025-08-18T14:58:48.491" v="2108" actId="14100"/>
          <ac:spMkLst>
            <pc:docMk/>
            <pc:sldMk cId="4269896657" sldId="328"/>
            <ac:spMk id="5" creationId="{653CF142-DC0E-CB1A-DA67-2C639DEC005D}"/>
          </ac:spMkLst>
        </pc:spChg>
        <pc:spChg chg="mod">
          <ac:chgData name="Jane Rennie" userId="9556b1d2-0322-4965-aac5-dd2b6afe6306" providerId="ADAL" clId="{D4E7EC59-124F-467F-A0D9-E63FEEB8B497}" dt="2025-08-18T14:59:07.430" v="2109" actId="948"/>
          <ac:spMkLst>
            <pc:docMk/>
            <pc:sldMk cId="4269896657" sldId="328"/>
            <ac:spMk id="7" creationId="{3A2870D6-5A0A-8E7D-90D3-FF7638B8412F}"/>
          </ac:spMkLst>
        </pc:spChg>
        <pc:picChg chg="mod ord">
          <ac:chgData name="Jane Rennie" userId="9556b1d2-0322-4965-aac5-dd2b6afe6306" providerId="ADAL" clId="{D4E7EC59-124F-467F-A0D9-E63FEEB8B497}" dt="2025-08-18T14:58:41.581" v="2107" actId="14100"/>
          <ac:picMkLst>
            <pc:docMk/>
            <pc:sldMk cId="4269896657" sldId="328"/>
            <ac:picMk id="8" creationId="{00AE71D3-7D0F-A833-890C-987FDF47BF88}"/>
          </ac:picMkLst>
        </pc:picChg>
      </pc:sldChg>
      <pc:sldChg chg="addSp delSp modSp mod">
        <pc:chgData name="Jane Rennie" userId="9556b1d2-0322-4965-aac5-dd2b6afe6306" providerId="ADAL" clId="{D4E7EC59-124F-467F-A0D9-E63FEEB8B497}" dt="2025-08-28T01:19:18.056" v="5291" actId="120"/>
        <pc:sldMkLst>
          <pc:docMk/>
          <pc:sldMk cId="3784505952" sldId="331"/>
        </pc:sldMkLst>
        <pc:spChg chg="mod">
          <ac:chgData name="Jane Rennie" userId="9556b1d2-0322-4965-aac5-dd2b6afe6306" providerId="ADAL" clId="{D4E7EC59-124F-467F-A0D9-E63FEEB8B497}" dt="2025-08-28T01:19:18.056" v="5291" actId="120"/>
          <ac:spMkLst>
            <pc:docMk/>
            <pc:sldMk cId="3784505952" sldId="331"/>
            <ac:spMk id="28" creationId="{BCA027E7-F7D6-7604-8C75-8A13D80CC67A}"/>
          </ac:spMkLst>
        </pc:spChg>
        <pc:spChg chg="add">
          <ac:chgData name="Jane Rennie" userId="9556b1d2-0322-4965-aac5-dd2b6afe6306" providerId="ADAL" clId="{D4E7EC59-124F-467F-A0D9-E63FEEB8B497}" dt="2025-08-28T00:45:46.904" v="5018" actId="26606"/>
          <ac:spMkLst>
            <pc:docMk/>
            <pc:sldMk cId="3784505952" sldId="331"/>
            <ac:spMk id="33" creationId="{C3A694C2-50DA-401D-9E8A-3621EBF0C75C}"/>
          </ac:spMkLst>
        </pc:spChg>
        <pc:picChg chg="add mod">
          <ac:chgData name="Jane Rennie" userId="9556b1d2-0322-4965-aac5-dd2b6afe6306" providerId="ADAL" clId="{D4E7EC59-124F-467F-A0D9-E63FEEB8B497}" dt="2025-08-28T01:18:47.150" v="5287" actId="962"/>
          <ac:picMkLst>
            <pc:docMk/>
            <pc:sldMk cId="3784505952" sldId="331"/>
            <ac:picMk id="2" creationId="{E837D7B3-BE2F-6E71-A21A-6A16CC2ADD54}"/>
          </ac:picMkLst>
        </pc:picChg>
        <pc:picChg chg="del">
          <ac:chgData name="Jane Rennie" userId="9556b1d2-0322-4965-aac5-dd2b6afe6306" providerId="ADAL" clId="{D4E7EC59-124F-467F-A0D9-E63FEEB8B497}" dt="2025-08-28T00:45:39.728" v="5016" actId="478"/>
          <ac:picMkLst>
            <pc:docMk/>
            <pc:sldMk cId="3784505952" sldId="331"/>
            <ac:picMk id="2050" creationId="{6E7D9E36-2FCE-6119-7146-C9B13660176A}"/>
          </ac:picMkLst>
        </pc:picChg>
      </pc:sldChg>
      <pc:sldChg chg="addSp delSp modSp mod ord setBg">
        <pc:chgData name="Jane Rennie" userId="9556b1d2-0322-4965-aac5-dd2b6afe6306" providerId="ADAL" clId="{D4E7EC59-124F-467F-A0D9-E63FEEB8B497}" dt="2025-08-27T12:47:24.243" v="3643" actId="14100"/>
        <pc:sldMkLst>
          <pc:docMk/>
          <pc:sldMk cId="1198221945" sldId="334"/>
        </pc:sldMkLst>
        <pc:spChg chg="add mod">
          <ac:chgData name="Jane Rennie" userId="9556b1d2-0322-4965-aac5-dd2b6afe6306" providerId="ADAL" clId="{D4E7EC59-124F-467F-A0D9-E63FEEB8B497}" dt="2025-08-27T12:47:24.243" v="3643" actId="14100"/>
          <ac:spMkLst>
            <pc:docMk/>
            <pc:sldMk cId="1198221945" sldId="334"/>
            <ac:spMk id="4" creationId="{9A7DA3E0-6AB3-D8C0-5C98-1D6AA1170E07}"/>
          </ac:spMkLst>
        </pc:spChg>
        <pc:picChg chg="mod ord">
          <ac:chgData name="Jane Rennie" userId="9556b1d2-0322-4965-aac5-dd2b6afe6306" providerId="ADAL" clId="{D4E7EC59-124F-467F-A0D9-E63FEEB8B497}" dt="2025-08-15T20:27:53.681" v="663" actId="26606"/>
          <ac:picMkLst>
            <pc:docMk/>
            <pc:sldMk cId="1198221945" sldId="334"/>
            <ac:picMk id="12" creationId="{305341A4-1B00-C8F4-5862-79A826C75023}"/>
          </ac:picMkLst>
        </pc:picChg>
      </pc:sldChg>
      <pc:sldChg chg="del">
        <pc:chgData name="Jane Rennie" userId="9556b1d2-0322-4965-aac5-dd2b6afe6306" providerId="ADAL" clId="{D4E7EC59-124F-467F-A0D9-E63FEEB8B497}" dt="2025-08-18T14:49:07.020" v="1438" actId="2696"/>
        <pc:sldMkLst>
          <pc:docMk/>
          <pc:sldMk cId="4130254997" sldId="338"/>
        </pc:sldMkLst>
      </pc:sldChg>
      <pc:sldChg chg="addSp delSp modSp mod ord">
        <pc:chgData name="Jane Rennie" userId="9556b1d2-0322-4965-aac5-dd2b6afe6306" providerId="ADAL" clId="{D4E7EC59-124F-467F-A0D9-E63FEEB8B497}" dt="2025-08-25T18:14:31.958" v="3502" actId="962"/>
        <pc:sldMkLst>
          <pc:docMk/>
          <pc:sldMk cId="465836057" sldId="339"/>
        </pc:sldMkLst>
        <pc:spChg chg="mod">
          <ac:chgData name="Jane Rennie" userId="9556b1d2-0322-4965-aac5-dd2b6afe6306" providerId="ADAL" clId="{D4E7EC59-124F-467F-A0D9-E63FEEB8B497}" dt="2025-08-18T19:40:25.132" v="3142" actId="208"/>
          <ac:spMkLst>
            <pc:docMk/>
            <pc:sldMk cId="465836057" sldId="339"/>
            <ac:spMk id="2" creationId="{0C428E5B-47A0-EF94-A53D-6FDB74C9D848}"/>
          </ac:spMkLst>
        </pc:spChg>
        <pc:spChg chg="mod">
          <ac:chgData name="Jane Rennie" userId="9556b1d2-0322-4965-aac5-dd2b6afe6306" providerId="ADAL" clId="{D4E7EC59-124F-467F-A0D9-E63FEEB8B497}" dt="2025-08-21T14:31:34.147" v="3290" actId="207"/>
          <ac:spMkLst>
            <pc:docMk/>
            <pc:sldMk cId="465836057" sldId="339"/>
            <ac:spMk id="3" creationId="{C6EA201F-56F9-BFD9-8E95-AD5BD7D54FD0}"/>
          </ac:spMkLst>
        </pc:spChg>
        <pc:picChg chg="add mod">
          <ac:chgData name="Jane Rennie" userId="9556b1d2-0322-4965-aac5-dd2b6afe6306" providerId="ADAL" clId="{D4E7EC59-124F-467F-A0D9-E63FEEB8B497}" dt="2025-08-25T18:14:31.958" v="3502" actId="962"/>
          <ac:picMkLst>
            <pc:docMk/>
            <pc:sldMk cId="465836057" sldId="339"/>
            <ac:picMk id="4" creationId="{2D14E65A-2F67-D897-29C3-A6AA58837EA8}"/>
          </ac:picMkLst>
        </pc:picChg>
        <pc:picChg chg="add mod">
          <ac:chgData name="Jane Rennie" userId="9556b1d2-0322-4965-aac5-dd2b6afe6306" providerId="ADAL" clId="{D4E7EC59-124F-467F-A0D9-E63FEEB8B497}" dt="2025-08-25T18:14:29.824" v="3501" actId="962"/>
          <ac:picMkLst>
            <pc:docMk/>
            <pc:sldMk cId="465836057" sldId="339"/>
            <ac:picMk id="7" creationId="{0ADA2469-EC04-4A5D-BFCC-0197F1C8339A}"/>
          </ac:picMkLst>
        </pc:picChg>
      </pc:sldChg>
      <pc:sldChg chg="addSp delSp modSp mod setBg">
        <pc:chgData name="Jane Rennie" userId="9556b1d2-0322-4965-aac5-dd2b6afe6306" providerId="ADAL" clId="{D4E7EC59-124F-467F-A0D9-E63FEEB8B497}" dt="2025-08-28T01:18:19.987" v="5272" actId="962"/>
        <pc:sldMkLst>
          <pc:docMk/>
          <pc:sldMk cId="3515126118" sldId="342"/>
        </pc:sldMkLst>
        <pc:spChg chg="mod">
          <ac:chgData name="Jane Rennie" userId="9556b1d2-0322-4965-aac5-dd2b6afe6306" providerId="ADAL" clId="{D4E7EC59-124F-467F-A0D9-E63FEEB8B497}" dt="2025-08-28T01:17:31.458" v="5259" actId="14100"/>
          <ac:spMkLst>
            <pc:docMk/>
            <pc:sldMk cId="3515126118" sldId="342"/>
            <ac:spMk id="2" creationId="{8B7583CF-3921-A94A-E536-2D623A891A7D}"/>
          </ac:spMkLst>
        </pc:spChg>
        <pc:spChg chg="mod ord">
          <ac:chgData name="Jane Rennie" userId="9556b1d2-0322-4965-aac5-dd2b6afe6306" providerId="ADAL" clId="{D4E7EC59-124F-467F-A0D9-E63FEEB8B497}" dt="2025-08-28T01:18:00.758" v="5268" actId="255"/>
          <ac:spMkLst>
            <pc:docMk/>
            <pc:sldMk cId="3515126118" sldId="342"/>
            <ac:spMk id="3" creationId="{6CF078E5-CF4E-0322-8424-16BC4740505A}"/>
          </ac:spMkLst>
        </pc:spChg>
        <pc:spChg chg="add del">
          <ac:chgData name="Jane Rennie" userId="9556b1d2-0322-4965-aac5-dd2b6afe6306" providerId="ADAL" clId="{D4E7EC59-124F-467F-A0D9-E63FEEB8B497}" dt="2025-08-28T01:17:26.396" v="5257" actId="26606"/>
          <ac:spMkLst>
            <pc:docMk/>
            <pc:sldMk cId="3515126118" sldId="342"/>
            <ac:spMk id="1028" creationId="{B72AC23E-CEF2-46E0-B217-91DEF8679B1A}"/>
          </ac:spMkLst>
        </pc:spChg>
        <pc:spChg chg="add del">
          <ac:chgData name="Jane Rennie" userId="9556b1d2-0322-4965-aac5-dd2b6afe6306" providerId="ADAL" clId="{D4E7EC59-124F-467F-A0D9-E63FEEB8B497}" dt="2025-08-28T01:17:26.396" v="5257" actId="26606"/>
          <ac:spMkLst>
            <pc:docMk/>
            <pc:sldMk cId="3515126118" sldId="342"/>
            <ac:spMk id="1029" creationId="{EFB1A26C-2CB2-41F9-8C06-416A85B7302F}"/>
          </ac:spMkLst>
        </pc:spChg>
        <pc:spChg chg="add del">
          <ac:chgData name="Jane Rennie" userId="9556b1d2-0322-4965-aac5-dd2b6afe6306" providerId="ADAL" clId="{D4E7EC59-124F-467F-A0D9-E63FEEB8B497}" dt="2025-08-28T01:17:26.396" v="5257" actId="26606"/>
          <ac:spMkLst>
            <pc:docMk/>
            <pc:sldMk cId="3515126118" sldId="342"/>
            <ac:spMk id="1030" creationId="{56B2EB0F-CC64-4DAA-A9CC-B685CB7E65B4}"/>
          </ac:spMkLst>
        </pc:spChg>
        <pc:spChg chg="add del">
          <ac:chgData name="Jane Rennie" userId="9556b1d2-0322-4965-aac5-dd2b6afe6306" providerId="ADAL" clId="{D4E7EC59-124F-467F-A0D9-E63FEEB8B497}" dt="2025-08-27T12:46:01.598" v="3629" actId="26606"/>
          <ac:spMkLst>
            <pc:docMk/>
            <pc:sldMk cId="3515126118" sldId="342"/>
            <ac:spMk id="1031" creationId="{9BAF1BE4-A1C9-480A-ADD0-E8FA37B78C39}"/>
          </ac:spMkLst>
        </pc:spChg>
        <pc:spChg chg="add del">
          <ac:chgData name="Jane Rennie" userId="9556b1d2-0322-4965-aac5-dd2b6afe6306" providerId="ADAL" clId="{D4E7EC59-124F-467F-A0D9-E63FEEB8B497}" dt="2025-08-27T12:46:01.598" v="3629" actId="26606"/>
          <ac:spMkLst>
            <pc:docMk/>
            <pc:sldMk cId="3515126118" sldId="342"/>
            <ac:spMk id="1033" creationId="{A39651E0-A4BA-4802-BE2C-861DEEEED3E7}"/>
          </ac:spMkLst>
        </pc:spChg>
        <pc:spChg chg="add del">
          <ac:chgData name="Jane Rennie" userId="9556b1d2-0322-4965-aac5-dd2b6afe6306" providerId="ADAL" clId="{D4E7EC59-124F-467F-A0D9-E63FEEB8B497}" dt="2025-08-27T12:46:01.598" v="3629" actId="26606"/>
          <ac:spMkLst>
            <pc:docMk/>
            <pc:sldMk cId="3515126118" sldId="342"/>
            <ac:spMk id="1035" creationId="{8D3E736F-B2EE-4A5A-952F-F923B2D96F11}"/>
          </ac:spMkLst>
        </pc:spChg>
        <pc:spChg chg="add del">
          <ac:chgData name="Jane Rennie" userId="9556b1d2-0322-4965-aac5-dd2b6afe6306" providerId="ADAL" clId="{D4E7EC59-124F-467F-A0D9-E63FEEB8B497}" dt="2025-08-27T12:46:01.598" v="3629" actId="26606"/>
          <ac:spMkLst>
            <pc:docMk/>
            <pc:sldMk cId="3515126118" sldId="342"/>
            <ac:spMk id="1037" creationId="{3BECB817-72F0-45F0-9FA9-C81C04647381}"/>
          </ac:spMkLst>
        </pc:spChg>
        <pc:spChg chg="add del">
          <ac:chgData name="Jane Rennie" userId="9556b1d2-0322-4965-aac5-dd2b6afe6306" providerId="ADAL" clId="{D4E7EC59-124F-467F-A0D9-E63FEEB8B497}" dt="2025-08-28T01:15:53.752" v="5250" actId="26606"/>
          <ac:spMkLst>
            <pc:docMk/>
            <pc:sldMk cId="3515126118" sldId="342"/>
            <ac:spMk id="1039" creationId="{3F53B99D-ED7B-472B-B725-FECEFD024FF9}"/>
          </ac:spMkLst>
        </pc:spChg>
        <pc:spChg chg="add del">
          <ac:chgData name="Jane Rennie" userId="9556b1d2-0322-4965-aac5-dd2b6afe6306" providerId="ADAL" clId="{D4E7EC59-124F-467F-A0D9-E63FEEB8B497}" dt="2025-08-28T01:15:53.752" v="5250" actId="26606"/>
          <ac:spMkLst>
            <pc:docMk/>
            <pc:sldMk cId="3515126118" sldId="342"/>
            <ac:spMk id="1040" creationId="{B96A1B8D-DF56-4F6E-8E54-03DB679E2FEC}"/>
          </ac:spMkLst>
        </pc:spChg>
        <pc:spChg chg="add del">
          <ac:chgData name="Jane Rennie" userId="9556b1d2-0322-4965-aac5-dd2b6afe6306" providerId="ADAL" clId="{D4E7EC59-124F-467F-A0D9-E63FEEB8B497}" dt="2025-08-28T01:15:53.752" v="5250" actId="26606"/>
          <ac:spMkLst>
            <pc:docMk/>
            <pc:sldMk cId="3515126118" sldId="342"/>
            <ac:spMk id="1041" creationId="{39D02604-8C58-40A0-8FF3-5E83021D246D}"/>
          </ac:spMkLst>
        </pc:spChg>
        <pc:picChg chg="add mod ord">
          <ac:chgData name="Jane Rennie" userId="9556b1d2-0322-4965-aac5-dd2b6afe6306" providerId="ADAL" clId="{D4E7EC59-124F-467F-A0D9-E63FEEB8B497}" dt="2025-08-28T01:18:19.987" v="5272" actId="962"/>
          <ac:picMkLst>
            <pc:docMk/>
            <pc:sldMk cId="3515126118" sldId="342"/>
            <ac:picMk id="4" creationId="{62326584-70B7-0620-C86B-95552C4EED2C}"/>
          </ac:picMkLst>
        </pc:picChg>
        <pc:picChg chg="add mod ord">
          <ac:chgData name="Jane Rennie" userId="9556b1d2-0322-4965-aac5-dd2b6afe6306" providerId="ADAL" clId="{D4E7EC59-124F-467F-A0D9-E63FEEB8B497}" dt="2025-08-28T01:18:18.814" v="5270" actId="962"/>
          <ac:picMkLst>
            <pc:docMk/>
            <pc:sldMk cId="3515126118" sldId="342"/>
            <ac:picMk id="5" creationId="{83A8472D-3EF6-EEEC-0280-55C6151DF9E6}"/>
          </ac:picMkLst>
        </pc:picChg>
        <pc:picChg chg="add mod ord">
          <ac:chgData name="Jane Rennie" userId="9556b1d2-0322-4965-aac5-dd2b6afe6306" providerId="ADAL" clId="{D4E7EC59-124F-467F-A0D9-E63FEEB8B497}" dt="2025-08-28T01:18:19.459" v="5271" actId="962"/>
          <ac:picMkLst>
            <pc:docMk/>
            <pc:sldMk cId="3515126118" sldId="342"/>
            <ac:picMk id="6" creationId="{4588F75A-5ACB-A05F-CB4F-D01F79A6C410}"/>
          </ac:picMkLst>
        </pc:picChg>
        <pc:picChg chg="del mod">
          <ac:chgData name="Jane Rennie" userId="9556b1d2-0322-4965-aac5-dd2b6afe6306" providerId="ADAL" clId="{D4E7EC59-124F-467F-A0D9-E63FEEB8B497}" dt="2025-08-27T12:44:49.221" v="3618" actId="478"/>
          <ac:picMkLst>
            <pc:docMk/>
            <pc:sldMk cId="3515126118" sldId="342"/>
            <ac:picMk id="8" creationId="{2FF56B20-6416-E2BC-9A5B-3484E8D174A3}"/>
          </ac:picMkLst>
        </pc:picChg>
        <pc:picChg chg="add mod ord">
          <ac:chgData name="Jane Rennie" userId="9556b1d2-0322-4965-aac5-dd2b6afe6306" providerId="ADAL" clId="{D4E7EC59-124F-467F-A0D9-E63FEEB8B497}" dt="2025-08-28T01:18:16.068" v="5269" actId="962"/>
          <ac:picMkLst>
            <pc:docMk/>
            <pc:sldMk cId="3515126118" sldId="342"/>
            <ac:picMk id="1026" creationId="{8A42E7C6-2A78-35B5-10E9-32620F6CC71C}"/>
          </ac:picMkLst>
        </pc:picChg>
      </pc:sldChg>
      <pc:sldChg chg="addSp delSp modSp add mod ord setBg modNotesTx">
        <pc:chgData name="Jane Rennie" userId="9556b1d2-0322-4965-aac5-dd2b6afe6306" providerId="ADAL" clId="{D4E7EC59-124F-467F-A0D9-E63FEEB8B497}" dt="2025-08-18T15:02:28.874" v="2114" actId="1076"/>
        <pc:sldMkLst>
          <pc:docMk/>
          <pc:sldMk cId="4103794086" sldId="343"/>
        </pc:sldMkLst>
        <pc:spChg chg="mod ord">
          <ac:chgData name="Jane Rennie" userId="9556b1d2-0322-4965-aac5-dd2b6afe6306" providerId="ADAL" clId="{D4E7EC59-124F-467F-A0D9-E63FEEB8B497}" dt="2025-08-18T15:02:28.874" v="2114" actId="1076"/>
          <ac:spMkLst>
            <pc:docMk/>
            <pc:sldMk cId="4103794086" sldId="343"/>
            <ac:spMk id="2" creationId="{4E7E2910-B4A3-14AE-7A6D-FCBFF945868A}"/>
          </ac:spMkLst>
        </pc:spChg>
        <pc:spChg chg="add mod">
          <ac:chgData name="Jane Rennie" userId="9556b1d2-0322-4965-aac5-dd2b6afe6306" providerId="ADAL" clId="{D4E7EC59-124F-467F-A0D9-E63FEEB8B497}" dt="2025-08-18T14:41:24.545" v="1392" actId="27636"/>
          <ac:spMkLst>
            <pc:docMk/>
            <pc:sldMk cId="4103794086" sldId="343"/>
            <ac:spMk id="6" creationId="{10624461-8F1E-5FA1-2FA0-9A311C56F0E2}"/>
          </ac:spMkLst>
        </pc:spChg>
        <pc:picChg chg="mod">
          <ac:chgData name="Jane Rennie" userId="9556b1d2-0322-4965-aac5-dd2b6afe6306" providerId="ADAL" clId="{D4E7EC59-124F-467F-A0D9-E63FEEB8B497}" dt="2025-08-18T14:40:32.973" v="1389" actId="14100"/>
          <ac:picMkLst>
            <pc:docMk/>
            <pc:sldMk cId="4103794086" sldId="343"/>
            <ac:picMk id="5" creationId="{8A509AD5-9BA6-CA94-EA66-7DA3AB1343DC}"/>
          </ac:picMkLst>
        </pc:picChg>
      </pc:sldChg>
      <pc:sldChg chg="addSp delSp modSp mod">
        <pc:chgData name="Jane Rennie" userId="9556b1d2-0322-4965-aac5-dd2b6afe6306" providerId="ADAL" clId="{D4E7EC59-124F-467F-A0D9-E63FEEB8B497}" dt="2025-08-27T15:47:30.442" v="3782" actId="255"/>
        <pc:sldMkLst>
          <pc:docMk/>
          <pc:sldMk cId="3002742361" sldId="345"/>
        </pc:sldMkLst>
        <pc:spChg chg="add mod">
          <ac:chgData name="Jane Rennie" userId="9556b1d2-0322-4965-aac5-dd2b6afe6306" providerId="ADAL" clId="{D4E7EC59-124F-467F-A0D9-E63FEEB8B497}" dt="2025-08-27T15:47:22.248" v="3780" actId="113"/>
          <ac:spMkLst>
            <pc:docMk/>
            <pc:sldMk cId="3002742361" sldId="345"/>
            <ac:spMk id="4" creationId="{B9E40B95-3416-4FC2-FBB4-C58D177A7A34}"/>
          </ac:spMkLst>
        </pc:spChg>
        <pc:spChg chg="mod">
          <ac:chgData name="Jane Rennie" userId="9556b1d2-0322-4965-aac5-dd2b6afe6306" providerId="ADAL" clId="{D4E7EC59-124F-467F-A0D9-E63FEEB8B497}" dt="2025-08-27T15:47:30.442" v="3782" actId="255"/>
          <ac:spMkLst>
            <pc:docMk/>
            <pc:sldMk cId="3002742361" sldId="345"/>
            <ac:spMk id="7" creationId="{DB3506B0-DAD9-EF77-7B88-D31194648B06}"/>
          </ac:spMkLst>
        </pc:spChg>
        <pc:picChg chg="add mod">
          <ac:chgData name="Jane Rennie" userId="9556b1d2-0322-4965-aac5-dd2b6afe6306" providerId="ADAL" clId="{D4E7EC59-124F-467F-A0D9-E63FEEB8B497}" dt="2025-08-25T18:14:23.141" v="3498" actId="962"/>
          <ac:picMkLst>
            <pc:docMk/>
            <pc:sldMk cId="3002742361" sldId="345"/>
            <ac:picMk id="5" creationId="{4C83359A-5F30-F6DC-3992-AB3521F2FAC3}"/>
          </ac:picMkLst>
        </pc:picChg>
      </pc:sldChg>
      <pc:sldChg chg="addSp delSp modSp mod setBg">
        <pc:chgData name="Jane Rennie" userId="9556b1d2-0322-4965-aac5-dd2b6afe6306" providerId="ADAL" clId="{D4E7EC59-124F-467F-A0D9-E63FEEB8B497}" dt="2025-08-28T01:18:44.181" v="5285" actId="962"/>
        <pc:sldMkLst>
          <pc:docMk/>
          <pc:sldMk cId="1335209344" sldId="347"/>
        </pc:sldMkLst>
        <pc:spChg chg="mod">
          <ac:chgData name="Jane Rennie" userId="9556b1d2-0322-4965-aac5-dd2b6afe6306" providerId="ADAL" clId="{D4E7EC59-124F-467F-A0D9-E63FEEB8B497}" dt="2025-08-28T01:12:52.524" v="5246" actId="1076"/>
          <ac:spMkLst>
            <pc:docMk/>
            <pc:sldMk cId="1335209344" sldId="347"/>
            <ac:spMk id="2" creationId="{08AAD8E9-D880-3AAD-1547-8126D7A98FED}"/>
          </ac:spMkLst>
        </pc:spChg>
        <pc:spChg chg="mod">
          <ac:chgData name="Jane Rennie" userId="9556b1d2-0322-4965-aac5-dd2b6afe6306" providerId="ADAL" clId="{D4E7EC59-124F-467F-A0D9-E63FEEB8B497}" dt="2025-08-28T01:13:02.048" v="5249" actId="12"/>
          <ac:spMkLst>
            <pc:docMk/>
            <pc:sldMk cId="1335209344" sldId="347"/>
            <ac:spMk id="3" creationId="{66DDB181-1291-6AD7-B5C4-554E0C774364}"/>
          </ac:spMkLst>
        </pc:spChg>
        <pc:spChg chg="add del">
          <ac:chgData name="Jane Rennie" userId="9556b1d2-0322-4965-aac5-dd2b6afe6306" providerId="ADAL" clId="{D4E7EC59-124F-467F-A0D9-E63FEEB8B497}" dt="2025-08-28T01:07:19.504" v="5216" actId="26606"/>
          <ac:spMkLst>
            <pc:docMk/>
            <pc:sldMk cId="1335209344" sldId="347"/>
            <ac:spMk id="14" creationId="{238C6EFF-7F9A-4268-BD61-87CF9E1E9420}"/>
          </ac:spMkLst>
        </pc:spChg>
        <pc:spChg chg="add del">
          <ac:chgData name="Jane Rennie" userId="9556b1d2-0322-4965-aac5-dd2b6afe6306" providerId="ADAL" clId="{D4E7EC59-124F-467F-A0D9-E63FEEB8B497}" dt="2025-08-28T01:07:19.504" v="5216" actId="26606"/>
          <ac:spMkLst>
            <pc:docMk/>
            <pc:sldMk cId="1335209344" sldId="347"/>
            <ac:spMk id="16" creationId="{AC66A6A8-E6B8-4476-B6C6-D68E9E6B623B}"/>
          </ac:spMkLst>
        </pc:spChg>
        <pc:spChg chg="add del">
          <ac:chgData name="Jane Rennie" userId="9556b1d2-0322-4965-aac5-dd2b6afe6306" providerId="ADAL" clId="{D4E7EC59-124F-467F-A0D9-E63FEEB8B497}" dt="2025-08-28T01:07:19.504" v="5216" actId="26606"/>
          <ac:spMkLst>
            <pc:docMk/>
            <pc:sldMk cId="1335209344" sldId="347"/>
            <ac:spMk id="18" creationId="{070B6344-5DB1-40D5-95AD-537B375C2550}"/>
          </ac:spMkLst>
        </pc:spChg>
        <pc:spChg chg="add del">
          <ac:chgData name="Jane Rennie" userId="9556b1d2-0322-4965-aac5-dd2b6afe6306" providerId="ADAL" clId="{D4E7EC59-124F-467F-A0D9-E63FEEB8B497}" dt="2025-08-28T01:12:14.379" v="5243" actId="26606"/>
          <ac:spMkLst>
            <pc:docMk/>
            <pc:sldMk cId="1335209344" sldId="347"/>
            <ac:spMk id="20" creationId="{15AFD071-C820-4D4E-A07A-BB9E742031F8}"/>
          </ac:spMkLst>
        </pc:spChg>
        <pc:spChg chg="add del">
          <ac:chgData name="Jane Rennie" userId="9556b1d2-0322-4965-aac5-dd2b6afe6306" providerId="ADAL" clId="{D4E7EC59-124F-467F-A0D9-E63FEEB8B497}" dt="2025-08-28T01:12:14.379" v="5243" actId="26606"/>
          <ac:spMkLst>
            <pc:docMk/>
            <pc:sldMk cId="1335209344" sldId="347"/>
            <ac:spMk id="21" creationId="{525FBD00-DF35-4E87-84DF-947BDE8BA3D8}"/>
          </ac:spMkLst>
        </pc:spChg>
        <pc:spChg chg="add del">
          <ac:chgData name="Jane Rennie" userId="9556b1d2-0322-4965-aac5-dd2b6afe6306" providerId="ADAL" clId="{D4E7EC59-124F-467F-A0D9-E63FEEB8B497}" dt="2025-08-28T01:12:14.379" v="5243" actId="26606"/>
          <ac:spMkLst>
            <pc:docMk/>
            <pc:sldMk cId="1335209344" sldId="347"/>
            <ac:spMk id="22" creationId="{B27F3B82-6BFA-4799-A3B1-9E54A0E47BF7}"/>
          </ac:spMkLst>
        </pc:spChg>
        <pc:spChg chg="add">
          <ac:chgData name="Jane Rennie" userId="9556b1d2-0322-4965-aac5-dd2b6afe6306" providerId="ADAL" clId="{D4E7EC59-124F-467F-A0D9-E63FEEB8B497}" dt="2025-08-28T01:12:14.379" v="5243" actId="26606"/>
          <ac:spMkLst>
            <pc:docMk/>
            <pc:sldMk cId="1335209344" sldId="347"/>
            <ac:spMk id="3079" creationId="{30515E53-E340-4735-8E5D-A78CA55B0F30}"/>
          </ac:spMkLst>
        </pc:spChg>
        <pc:spChg chg="add">
          <ac:chgData name="Jane Rennie" userId="9556b1d2-0322-4965-aac5-dd2b6afe6306" providerId="ADAL" clId="{D4E7EC59-124F-467F-A0D9-E63FEEB8B497}" dt="2025-08-28T01:12:14.379" v="5243" actId="26606"/>
          <ac:spMkLst>
            <pc:docMk/>
            <pc:sldMk cId="1335209344" sldId="347"/>
            <ac:spMk id="3081" creationId="{605DC1A0-B339-4E3A-85A5-4F8745D77438}"/>
          </ac:spMkLst>
        </pc:spChg>
        <pc:spChg chg="add">
          <ac:chgData name="Jane Rennie" userId="9556b1d2-0322-4965-aac5-dd2b6afe6306" providerId="ADAL" clId="{D4E7EC59-124F-467F-A0D9-E63FEEB8B497}" dt="2025-08-28T01:12:14.379" v="5243" actId="26606"/>
          <ac:spMkLst>
            <pc:docMk/>
            <pc:sldMk cId="1335209344" sldId="347"/>
            <ac:spMk id="3083" creationId="{D264E8CA-BB58-4156-9888-57979B1DA2E8}"/>
          </ac:spMkLst>
        </pc:spChg>
        <pc:spChg chg="add">
          <ac:chgData name="Jane Rennie" userId="9556b1d2-0322-4965-aac5-dd2b6afe6306" providerId="ADAL" clId="{D4E7EC59-124F-467F-A0D9-E63FEEB8B497}" dt="2025-08-28T01:12:14.379" v="5243" actId="26606"/>
          <ac:spMkLst>
            <pc:docMk/>
            <pc:sldMk cId="1335209344" sldId="347"/>
            <ac:spMk id="3085" creationId="{F0A72C10-2CF3-45E8-8FED-07DAB9378895}"/>
          </ac:spMkLst>
        </pc:spChg>
        <pc:picChg chg="add mod ord">
          <ac:chgData name="Jane Rennie" userId="9556b1d2-0322-4965-aac5-dd2b6afe6306" providerId="ADAL" clId="{D4E7EC59-124F-467F-A0D9-E63FEEB8B497}" dt="2025-08-28T01:18:42.837" v="5284" actId="962"/>
          <ac:picMkLst>
            <pc:docMk/>
            <pc:sldMk cId="1335209344" sldId="347"/>
            <ac:picMk id="4" creationId="{B484ABBB-9947-45AF-8FC6-98730B1071DF}"/>
          </ac:picMkLst>
        </pc:picChg>
        <pc:picChg chg="add mod ord">
          <ac:chgData name="Jane Rennie" userId="9556b1d2-0322-4965-aac5-dd2b6afe6306" providerId="ADAL" clId="{D4E7EC59-124F-467F-A0D9-E63FEEB8B497}" dt="2025-08-28T01:18:44.181" v="5285" actId="962"/>
          <ac:picMkLst>
            <pc:docMk/>
            <pc:sldMk cId="1335209344" sldId="347"/>
            <ac:picMk id="6" creationId="{2CFE3A25-F515-D297-D009-5189C756ED45}"/>
          </ac:picMkLst>
        </pc:picChg>
        <pc:picChg chg="del mod">
          <ac:chgData name="Jane Rennie" userId="9556b1d2-0322-4965-aac5-dd2b6afe6306" providerId="ADAL" clId="{D4E7EC59-124F-467F-A0D9-E63FEEB8B497}" dt="2025-08-28T01:03:22.258" v="5198" actId="21"/>
          <ac:picMkLst>
            <pc:docMk/>
            <pc:sldMk cId="1335209344" sldId="347"/>
            <ac:picMk id="8" creationId="{E69E85FA-1A7B-F39A-7CCD-6233BA1E3C5D}"/>
          </ac:picMkLst>
        </pc:picChg>
        <pc:picChg chg="add del mod">
          <ac:chgData name="Jane Rennie" userId="9556b1d2-0322-4965-aac5-dd2b6afe6306" providerId="ADAL" clId="{D4E7EC59-124F-467F-A0D9-E63FEEB8B497}" dt="2025-08-28T01:11:57.416" v="5241" actId="478"/>
          <ac:picMkLst>
            <pc:docMk/>
            <pc:sldMk cId="1335209344" sldId="347"/>
            <ac:picMk id="9" creationId="{FDA81088-BB6B-7BCA-F108-0D518FA82EBE}"/>
          </ac:picMkLst>
        </pc:picChg>
        <pc:picChg chg="add mod">
          <ac:chgData name="Jane Rennie" userId="9556b1d2-0322-4965-aac5-dd2b6afe6306" providerId="ADAL" clId="{D4E7EC59-124F-467F-A0D9-E63FEEB8B497}" dt="2025-08-28T01:18:41.901" v="5283" actId="962"/>
          <ac:picMkLst>
            <pc:docMk/>
            <pc:sldMk cId="1335209344" sldId="347"/>
            <ac:picMk id="3074" creationId="{DAF30FF1-EE1A-9EA3-D17E-431013BA1656}"/>
          </ac:picMkLst>
        </pc:picChg>
      </pc:sldChg>
      <pc:sldChg chg="addSp delSp modSp mod">
        <pc:chgData name="Jane Rennie" userId="9556b1d2-0322-4965-aac5-dd2b6afe6306" providerId="ADAL" clId="{D4E7EC59-124F-467F-A0D9-E63FEEB8B497}" dt="2025-08-28T00:45:11.425" v="5015" actId="1076"/>
        <pc:sldMkLst>
          <pc:docMk/>
          <pc:sldMk cId="1132523489" sldId="348"/>
        </pc:sldMkLst>
        <pc:spChg chg="mod">
          <ac:chgData name="Jane Rennie" userId="9556b1d2-0322-4965-aac5-dd2b6afe6306" providerId="ADAL" clId="{D4E7EC59-124F-467F-A0D9-E63FEEB8B497}" dt="2025-08-28T00:45:11.425" v="5015" actId="1076"/>
          <ac:spMkLst>
            <pc:docMk/>
            <pc:sldMk cId="1132523489" sldId="348"/>
            <ac:spMk id="2" creationId="{FEBDE7BB-90F9-C742-8713-947B23558624}"/>
          </ac:spMkLst>
        </pc:spChg>
        <pc:spChg chg="mod">
          <ac:chgData name="Jane Rennie" userId="9556b1d2-0322-4965-aac5-dd2b6afe6306" providerId="ADAL" clId="{D4E7EC59-124F-467F-A0D9-E63FEEB8B497}" dt="2025-08-28T00:42:58.433" v="4996" actId="1076"/>
          <ac:spMkLst>
            <pc:docMk/>
            <pc:sldMk cId="1132523489" sldId="348"/>
            <ac:spMk id="3" creationId="{6C757E6F-CE54-3A37-E2EA-5BA99B5804AA}"/>
          </ac:spMkLst>
        </pc:spChg>
        <pc:spChg chg="mod">
          <ac:chgData name="Jane Rennie" userId="9556b1d2-0322-4965-aac5-dd2b6afe6306" providerId="ADAL" clId="{D4E7EC59-124F-467F-A0D9-E63FEEB8B497}" dt="2025-08-28T00:44:12.983" v="5008" actId="14100"/>
          <ac:spMkLst>
            <pc:docMk/>
            <pc:sldMk cId="1132523489" sldId="348"/>
            <ac:spMk id="4" creationId="{7834CD2F-7AC0-16E0-F16E-5935811F557E}"/>
          </ac:spMkLst>
        </pc:spChg>
        <pc:picChg chg="add del mod">
          <ac:chgData name="Jane Rennie" userId="9556b1d2-0322-4965-aac5-dd2b6afe6306" providerId="ADAL" clId="{D4E7EC59-124F-467F-A0D9-E63FEEB8B497}" dt="2025-08-28T00:42:43.744" v="4991" actId="21"/>
          <ac:picMkLst>
            <pc:docMk/>
            <pc:sldMk cId="1132523489" sldId="348"/>
            <ac:picMk id="6" creationId="{C2B932F4-2D51-397A-228B-C87296CDD17C}"/>
          </ac:picMkLst>
        </pc:picChg>
        <pc:picChg chg="add del mod">
          <ac:chgData name="Jane Rennie" userId="9556b1d2-0322-4965-aac5-dd2b6afe6306" providerId="ADAL" clId="{D4E7EC59-124F-467F-A0D9-E63FEEB8B497}" dt="2025-08-28T00:44:40.500" v="5011" actId="21"/>
          <ac:picMkLst>
            <pc:docMk/>
            <pc:sldMk cId="1132523489" sldId="348"/>
            <ac:picMk id="8" creationId="{4B3EC68A-8BC8-E659-D51E-C26FA3DCCBAD}"/>
          </ac:picMkLst>
        </pc:picChg>
        <pc:picChg chg="mod">
          <ac:chgData name="Jane Rennie" userId="9556b1d2-0322-4965-aac5-dd2b6afe6306" providerId="ADAL" clId="{D4E7EC59-124F-467F-A0D9-E63FEEB8B497}" dt="2025-08-28T00:45:00.791" v="5014" actId="1076"/>
          <ac:picMkLst>
            <pc:docMk/>
            <pc:sldMk cId="1132523489" sldId="348"/>
            <ac:picMk id="4102" creationId="{413E0A34-1CCB-A8CD-8B26-987D2AA3C4F8}"/>
          </ac:picMkLst>
        </pc:picChg>
      </pc:sldChg>
      <pc:sldChg chg="modSp mod ord">
        <pc:chgData name="Jane Rennie" userId="9556b1d2-0322-4965-aac5-dd2b6afe6306" providerId="ADAL" clId="{D4E7EC59-124F-467F-A0D9-E63FEEB8B497}" dt="2025-08-28T01:01:16.622" v="5192" actId="14100"/>
        <pc:sldMkLst>
          <pc:docMk/>
          <pc:sldMk cId="3397448632" sldId="349"/>
        </pc:sldMkLst>
        <pc:spChg chg="mod">
          <ac:chgData name="Jane Rennie" userId="9556b1d2-0322-4965-aac5-dd2b6afe6306" providerId="ADAL" clId="{D4E7EC59-124F-467F-A0D9-E63FEEB8B497}" dt="2025-08-27T15:49:40.265" v="3795" actId="3626"/>
          <ac:spMkLst>
            <pc:docMk/>
            <pc:sldMk cId="3397448632" sldId="349"/>
            <ac:spMk id="2" creationId="{8DA467FE-20C5-5F3A-B31E-A8C711AE1E90}"/>
          </ac:spMkLst>
        </pc:spChg>
        <pc:spChg chg="mod">
          <ac:chgData name="Jane Rennie" userId="9556b1d2-0322-4965-aac5-dd2b6afe6306" providerId="ADAL" clId="{D4E7EC59-124F-467F-A0D9-E63FEEB8B497}" dt="2025-08-28T01:01:16.622" v="5192" actId="14100"/>
          <ac:spMkLst>
            <pc:docMk/>
            <pc:sldMk cId="3397448632" sldId="349"/>
            <ac:spMk id="6" creationId="{4560653B-C8DB-9E43-7474-1E3B8A34581F}"/>
          </ac:spMkLst>
        </pc:spChg>
      </pc:sldChg>
      <pc:sldChg chg="addSp delSp modSp mod">
        <pc:chgData name="Jane Rennie" userId="9556b1d2-0322-4965-aac5-dd2b6afe6306" providerId="ADAL" clId="{D4E7EC59-124F-467F-A0D9-E63FEEB8B497}" dt="2025-08-27T15:16:33.470" v="3779" actId="20577"/>
        <pc:sldMkLst>
          <pc:docMk/>
          <pc:sldMk cId="1281720956" sldId="350"/>
        </pc:sldMkLst>
        <pc:spChg chg="add mod">
          <ac:chgData name="Jane Rennie" userId="9556b1d2-0322-4965-aac5-dd2b6afe6306" providerId="ADAL" clId="{D4E7EC59-124F-467F-A0D9-E63FEEB8B497}" dt="2025-08-21T14:48:05.707" v="3495" actId="113"/>
          <ac:spMkLst>
            <pc:docMk/>
            <pc:sldMk cId="1281720956" sldId="350"/>
            <ac:spMk id="8" creationId="{810FDD7D-C318-2DC5-35E1-06313778DD15}"/>
          </ac:spMkLst>
        </pc:spChg>
        <pc:graphicFrameChg chg="mod">
          <ac:chgData name="Jane Rennie" userId="9556b1d2-0322-4965-aac5-dd2b6afe6306" providerId="ADAL" clId="{D4E7EC59-124F-467F-A0D9-E63FEEB8B497}" dt="2025-08-27T15:16:33.470" v="3779" actId="20577"/>
          <ac:graphicFrameMkLst>
            <pc:docMk/>
            <pc:sldMk cId="1281720956" sldId="350"/>
            <ac:graphicFrameMk id="5" creationId="{C69B03C9-C6EA-69D4-9FA4-18C87E0020D4}"/>
          </ac:graphicFrameMkLst>
        </pc:graphicFrameChg>
      </pc:sldChg>
      <pc:sldChg chg="modSp mod ord">
        <pc:chgData name="Jane Rennie" userId="9556b1d2-0322-4965-aac5-dd2b6afe6306" providerId="ADAL" clId="{D4E7EC59-124F-467F-A0D9-E63FEEB8B497}" dt="2025-08-28T01:00:42.876" v="5191" actId="20577"/>
        <pc:sldMkLst>
          <pc:docMk/>
          <pc:sldMk cId="3574231377" sldId="352"/>
        </pc:sldMkLst>
        <pc:spChg chg="mod">
          <ac:chgData name="Jane Rennie" userId="9556b1d2-0322-4965-aac5-dd2b6afe6306" providerId="ADAL" clId="{D4E7EC59-124F-467F-A0D9-E63FEEB8B497}" dt="2025-08-28T01:00:42.876" v="5191" actId="20577"/>
          <ac:spMkLst>
            <pc:docMk/>
            <pc:sldMk cId="3574231377" sldId="352"/>
            <ac:spMk id="3" creationId="{66DDB181-1291-6AD7-B5C4-554E0C774364}"/>
          </ac:spMkLst>
        </pc:spChg>
        <pc:spChg chg="mod">
          <ac:chgData name="Jane Rennie" userId="9556b1d2-0322-4965-aac5-dd2b6afe6306" providerId="ADAL" clId="{D4E7EC59-124F-467F-A0D9-E63FEEB8B497}" dt="2025-08-18T14:50:47.561" v="1447" actId="27636"/>
          <ac:spMkLst>
            <pc:docMk/>
            <pc:sldMk cId="3574231377" sldId="352"/>
            <ac:spMk id="8" creationId="{8DB1070E-6F0B-E6E4-8871-6ABF79B25EE9}"/>
          </ac:spMkLst>
        </pc:spChg>
      </pc:sldChg>
      <pc:sldChg chg="addSp delSp modSp mod ord setBg">
        <pc:chgData name="Jane Rennie" userId="9556b1d2-0322-4965-aac5-dd2b6afe6306" providerId="ADAL" clId="{D4E7EC59-124F-467F-A0D9-E63FEEB8B497}" dt="2025-08-28T01:02:52.634" v="5197" actId="14100"/>
        <pc:sldMkLst>
          <pc:docMk/>
          <pc:sldMk cId="3226487500" sldId="353"/>
        </pc:sldMkLst>
        <pc:spChg chg="mod">
          <ac:chgData name="Jane Rennie" userId="9556b1d2-0322-4965-aac5-dd2b6afe6306" providerId="ADAL" clId="{D4E7EC59-124F-467F-A0D9-E63FEEB8B497}" dt="2025-08-28T01:02:52.634" v="5197" actId="14100"/>
          <ac:spMkLst>
            <pc:docMk/>
            <pc:sldMk cId="3226487500" sldId="353"/>
            <ac:spMk id="10" creationId="{3B8F2456-0AEC-7AC0-C3D7-72BC6385A15A}"/>
          </ac:spMkLst>
        </pc:spChg>
        <pc:spChg chg="add">
          <ac:chgData name="Jane Rennie" userId="9556b1d2-0322-4965-aac5-dd2b6afe6306" providerId="ADAL" clId="{D4E7EC59-124F-467F-A0D9-E63FEEB8B497}" dt="2025-08-18T15:20:13.879" v="2121" actId="26606"/>
          <ac:spMkLst>
            <pc:docMk/>
            <pc:sldMk cId="3226487500" sldId="353"/>
            <ac:spMk id="1031" creationId="{ED6F0A31-5407-4EFA-9DFA-67E942682962}"/>
          </ac:spMkLst>
        </pc:spChg>
        <pc:picChg chg="add mod">
          <ac:chgData name="Jane Rennie" userId="9556b1d2-0322-4965-aac5-dd2b6afe6306" providerId="ADAL" clId="{D4E7EC59-124F-467F-A0D9-E63FEEB8B497}" dt="2025-08-25T18:14:39.558" v="3506" actId="962"/>
          <ac:picMkLst>
            <pc:docMk/>
            <pc:sldMk cId="3226487500" sldId="353"/>
            <ac:picMk id="1026" creationId="{18D75FD0-62F2-BB62-CF71-AC0CA1B9A783}"/>
          </ac:picMkLst>
        </pc:picChg>
      </pc:sldChg>
      <pc:sldChg chg="modSp mod">
        <pc:chgData name="Jane Rennie" userId="9556b1d2-0322-4965-aac5-dd2b6afe6306" providerId="ADAL" clId="{D4E7EC59-124F-467F-A0D9-E63FEEB8B497}" dt="2025-08-21T14:44:11.499" v="3349" actId="1582"/>
        <pc:sldMkLst>
          <pc:docMk/>
          <pc:sldMk cId="4120511938" sldId="354"/>
        </pc:sldMkLst>
        <pc:spChg chg="mod">
          <ac:chgData name="Jane Rennie" userId="9556b1d2-0322-4965-aac5-dd2b6afe6306" providerId="ADAL" clId="{D4E7EC59-124F-467F-A0D9-E63FEEB8B497}" dt="2025-08-21T14:43:59.730" v="3348" actId="255"/>
          <ac:spMkLst>
            <pc:docMk/>
            <pc:sldMk cId="4120511938" sldId="354"/>
            <ac:spMk id="3" creationId="{BEC1D1F2-3EBD-5D10-5927-5FDE42F75039}"/>
          </ac:spMkLst>
        </pc:spChg>
        <pc:picChg chg="mod">
          <ac:chgData name="Jane Rennie" userId="9556b1d2-0322-4965-aac5-dd2b6afe6306" providerId="ADAL" clId="{D4E7EC59-124F-467F-A0D9-E63FEEB8B497}" dt="2025-08-21T14:44:11.499" v="3349" actId="1582"/>
          <ac:picMkLst>
            <pc:docMk/>
            <pc:sldMk cId="4120511938" sldId="354"/>
            <ac:picMk id="5122" creationId="{FE6781A2-4AAE-226F-574F-E17ACB7294C8}"/>
          </ac:picMkLst>
        </pc:picChg>
      </pc:sldChg>
      <pc:sldChg chg="del ord">
        <pc:chgData name="Jane Rennie" userId="9556b1d2-0322-4965-aac5-dd2b6afe6306" providerId="ADAL" clId="{D4E7EC59-124F-467F-A0D9-E63FEEB8B497}" dt="2025-08-18T14:50:19.390" v="1445" actId="2696"/>
        <pc:sldMkLst>
          <pc:docMk/>
          <pc:sldMk cId="2716847136" sldId="355"/>
        </pc:sldMkLst>
      </pc:sldChg>
      <pc:sldChg chg="addSp delSp modSp mod ord setBg">
        <pc:chgData name="Jane Rennie" userId="9556b1d2-0322-4965-aac5-dd2b6afe6306" providerId="ADAL" clId="{D4E7EC59-124F-467F-A0D9-E63FEEB8B497}" dt="2025-08-28T01:18:39.926" v="5282" actId="962"/>
        <pc:sldMkLst>
          <pc:docMk/>
          <pc:sldMk cId="907566179" sldId="356"/>
        </pc:sldMkLst>
        <pc:spChg chg="mod">
          <ac:chgData name="Jane Rennie" userId="9556b1d2-0322-4965-aac5-dd2b6afe6306" providerId="ADAL" clId="{D4E7EC59-124F-467F-A0D9-E63FEEB8B497}" dt="2025-08-27T12:58:25.491" v="3728" actId="14100"/>
          <ac:spMkLst>
            <pc:docMk/>
            <pc:sldMk cId="907566179" sldId="356"/>
            <ac:spMk id="2" creationId="{B2351812-32A4-734F-630E-84574B590036}"/>
          </ac:spMkLst>
        </pc:spChg>
        <pc:spChg chg="mod">
          <ac:chgData name="Jane Rennie" userId="9556b1d2-0322-4965-aac5-dd2b6afe6306" providerId="ADAL" clId="{D4E7EC59-124F-467F-A0D9-E63FEEB8B497}" dt="2025-08-27T12:58:36.819" v="3732" actId="1076"/>
          <ac:spMkLst>
            <pc:docMk/>
            <pc:sldMk cId="907566179" sldId="356"/>
            <ac:spMk id="3" creationId="{F3E8C8A7-15DF-2815-3800-7729CD042516}"/>
          </ac:spMkLst>
        </pc:spChg>
        <pc:spChg chg="add del">
          <ac:chgData name="Jane Rennie" userId="9556b1d2-0322-4965-aac5-dd2b6afe6306" providerId="ADAL" clId="{D4E7EC59-124F-467F-A0D9-E63FEEB8B497}" dt="2025-08-27T12:56:58.670" v="3704" actId="26606"/>
          <ac:spMkLst>
            <pc:docMk/>
            <pc:sldMk cId="907566179" sldId="356"/>
            <ac:spMk id="11" creationId="{487D8662-17B3-42AA-9D5D-DE1F48DF667D}"/>
          </ac:spMkLst>
        </pc:spChg>
        <pc:spChg chg="add del">
          <ac:chgData name="Jane Rennie" userId="9556b1d2-0322-4965-aac5-dd2b6afe6306" providerId="ADAL" clId="{D4E7EC59-124F-467F-A0D9-E63FEEB8B497}" dt="2025-08-27T12:56:58.670" v="3704" actId="26606"/>
          <ac:spMkLst>
            <pc:docMk/>
            <pc:sldMk cId="907566179" sldId="356"/>
            <ac:spMk id="13" creationId="{955D1EB5-8C7C-4C69-9221-568969C00259}"/>
          </ac:spMkLst>
        </pc:spChg>
        <pc:spChg chg="add del">
          <ac:chgData name="Jane Rennie" userId="9556b1d2-0322-4965-aac5-dd2b6afe6306" providerId="ADAL" clId="{D4E7EC59-124F-467F-A0D9-E63FEEB8B497}" dt="2025-08-27T12:56:58.670" v="3704" actId="26606"/>
          <ac:spMkLst>
            <pc:docMk/>
            <pc:sldMk cId="907566179" sldId="356"/>
            <ac:spMk id="15" creationId="{CA256D4F-8E09-4AEA-AF5D-017ACFD2391E}"/>
          </ac:spMkLst>
        </pc:spChg>
        <pc:spChg chg="add del">
          <ac:chgData name="Jane Rennie" userId="9556b1d2-0322-4965-aac5-dd2b6afe6306" providerId="ADAL" clId="{D4E7EC59-124F-467F-A0D9-E63FEEB8B497}" dt="2025-08-27T12:56:58.670" v="3704" actId="26606"/>
          <ac:spMkLst>
            <pc:docMk/>
            <pc:sldMk cId="907566179" sldId="356"/>
            <ac:spMk id="17" creationId="{023F2134-99EC-43B1-9B9F-BE2201F5D947}"/>
          </ac:spMkLst>
        </pc:spChg>
        <pc:spChg chg="add del">
          <ac:chgData name="Jane Rennie" userId="9556b1d2-0322-4965-aac5-dd2b6afe6306" providerId="ADAL" clId="{D4E7EC59-124F-467F-A0D9-E63FEEB8B497}" dt="2025-08-27T12:56:58.670" v="3704" actId="26606"/>
          <ac:spMkLst>
            <pc:docMk/>
            <pc:sldMk cId="907566179" sldId="356"/>
            <ac:spMk id="19" creationId="{E81E7C1D-624A-4819-922B-6F6321C61476}"/>
          </ac:spMkLst>
        </pc:spChg>
        <pc:picChg chg="add mod ord">
          <ac:chgData name="Jane Rennie" userId="9556b1d2-0322-4965-aac5-dd2b6afe6306" providerId="ADAL" clId="{D4E7EC59-124F-467F-A0D9-E63FEEB8B497}" dt="2025-08-28T01:18:38.970" v="5281" actId="962"/>
          <ac:picMkLst>
            <pc:docMk/>
            <pc:sldMk cId="907566179" sldId="356"/>
            <ac:picMk id="4" creationId="{BCFE6C86-F78A-F1B8-BC75-0273AC45AF19}"/>
          </ac:picMkLst>
        </pc:picChg>
        <pc:picChg chg="add mod ord">
          <ac:chgData name="Jane Rennie" userId="9556b1d2-0322-4965-aac5-dd2b6afe6306" providerId="ADAL" clId="{D4E7EC59-124F-467F-A0D9-E63FEEB8B497}" dt="2025-08-28T01:18:39.926" v="5282" actId="962"/>
          <ac:picMkLst>
            <pc:docMk/>
            <pc:sldMk cId="907566179" sldId="356"/>
            <ac:picMk id="5" creationId="{5FDE28F5-DD9B-9383-3065-A84D13211DA5}"/>
          </ac:picMkLst>
        </pc:picChg>
        <pc:picChg chg="add mod ord">
          <ac:chgData name="Jane Rennie" userId="9556b1d2-0322-4965-aac5-dd2b6afe6306" providerId="ADAL" clId="{D4E7EC59-124F-467F-A0D9-E63FEEB8B497}" dt="2025-08-28T01:18:37.997" v="5280" actId="962"/>
          <ac:picMkLst>
            <pc:docMk/>
            <pc:sldMk cId="907566179" sldId="356"/>
            <ac:picMk id="6" creationId="{D3E2A53C-AB25-D0F4-95F2-27C53E5647FD}"/>
          </ac:picMkLst>
        </pc:picChg>
        <pc:picChg chg="del">
          <ac:chgData name="Jane Rennie" userId="9556b1d2-0322-4965-aac5-dd2b6afe6306" providerId="ADAL" clId="{D4E7EC59-124F-467F-A0D9-E63FEEB8B497}" dt="2025-08-27T12:55:21.453" v="3680" actId="478"/>
          <ac:picMkLst>
            <pc:docMk/>
            <pc:sldMk cId="907566179" sldId="356"/>
            <ac:picMk id="7" creationId="{573F38C0-AF9E-1778-E80F-F7D31E127AC6}"/>
          </ac:picMkLst>
        </pc:picChg>
      </pc:sldChg>
      <pc:sldChg chg="addSp delSp modSp mod setBg addAnim delAnim setClrOvrMap">
        <pc:chgData name="Jane Rennie" userId="9556b1d2-0322-4965-aac5-dd2b6afe6306" providerId="ADAL" clId="{D4E7EC59-124F-467F-A0D9-E63FEEB8B497}" dt="2025-08-27T13:02:35.450" v="3737" actId="14100"/>
        <pc:sldMkLst>
          <pc:docMk/>
          <pc:sldMk cId="1397583061" sldId="357"/>
        </pc:sldMkLst>
        <pc:spChg chg="mod">
          <ac:chgData name="Jane Rennie" userId="9556b1d2-0322-4965-aac5-dd2b6afe6306" providerId="ADAL" clId="{D4E7EC59-124F-467F-A0D9-E63FEEB8B497}" dt="2025-08-18T14:46:25.451" v="1415" actId="2"/>
          <ac:spMkLst>
            <pc:docMk/>
            <pc:sldMk cId="1397583061" sldId="357"/>
            <ac:spMk id="2" creationId="{FFD3E3F8-7748-DF9A-C47A-A52EFB26FEB4}"/>
          </ac:spMkLst>
        </pc:spChg>
        <pc:spChg chg="add">
          <ac:chgData name="Jane Rennie" userId="9556b1d2-0322-4965-aac5-dd2b6afe6306" providerId="ADAL" clId="{D4E7EC59-124F-467F-A0D9-E63FEEB8B497}" dt="2025-08-15T19:44:19.027" v="7" actId="26606"/>
          <ac:spMkLst>
            <pc:docMk/>
            <pc:sldMk cId="1397583061" sldId="357"/>
            <ac:spMk id="14" creationId="{28F386D5-FDD3-4CE5-9F56-D0829893EC0C}"/>
          </ac:spMkLst>
        </pc:spChg>
        <pc:spChg chg="add">
          <ac:chgData name="Jane Rennie" userId="9556b1d2-0322-4965-aac5-dd2b6afe6306" providerId="ADAL" clId="{D4E7EC59-124F-467F-A0D9-E63FEEB8B497}" dt="2025-08-15T19:44:19.027" v="7" actId="26606"/>
          <ac:spMkLst>
            <pc:docMk/>
            <pc:sldMk cId="1397583061" sldId="357"/>
            <ac:spMk id="16" creationId="{0A405068-112E-427D-86F3-725E20D48092}"/>
          </ac:spMkLst>
        </pc:spChg>
        <pc:spChg chg="add">
          <ac:chgData name="Jane Rennie" userId="9556b1d2-0322-4965-aac5-dd2b6afe6306" providerId="ADAL" clId="{D4E7EC59-124F-467F-A0D9-E63FEEB8B497}" dt="2025-08-15T19:44:19.027" v="7" actId="26606"/>
          <ac:spMkLst>
            <pc:docMk/>
            <pc:sldMk cId="1397583061" sldId="357"/>
            <ac:spMk id="18" creationId="{37C5CC2D-8E26-4786-B64C-19DA041EB52F}"/>
          </ac:spMkLst>
        </pc:spChg>
        <pc:picChg chg="mod">
          <ac:chgData name="Jane Rennie" userId="9556b1d2-0322-4965-aac5-dd2b6afe6306" providerId="ADAL" clId="{D4E7EC59-124F-467F-A0D9-E63FEEB8B497}" dt="2025-08-27T13:02:35.450" v="3737" actId="14100"/>
          <ac:picMkLst>
            <pc:docMk/>
            <pc:sldMk cId="1397583061" sldId="357"/>
            <ac:picMk id="4" creationId="{2BC47229-A911-641B-E678-20B6BDAD8BF3}"/>
          </ac:picMkLst>
        </pc:picChg>
      </pc:sldChg>
      <pc:sldChg chg="modSp mod">
        <pc:chgData name="Jane Rennie" userId="9556b1d2-0322-4965-aac5-dd2b6afe6306" providerId="ADAL" clId="{D4E7EC59-124F-467F-A0D9-E63FEEB8B497}" dt="2025-08-27T14:10:13.983" v="3740" actId="113"/>
        <pc:sldMkLst>
          <pc:docMk/>
          <pc:sldMk cId="201594216" sldId="360"/>
        </pc:sldMkLst>
        <pc:spChg chg="mod">
          <ac:chgData name="Jane Rennie" userId="9556b1d2-0322-4965-aac5-dd2b6afe6306" providerId="ADAL" clId="{D4E7EC59-124F-467F-A0D9-E63FEEB8B497}" dt="2025-08-18T19:05:46.479" v="2392" actId="1076"/>
          <ac:spMkLst>
            <pc:docMk/>
            <pc:sldMk cId="201594216" sldId="360"/>
            <ac:spMk id="2" creationId="{FE70E318-B30B-EA01-D062-D8EAE171B68B}"/>
          </ac:spMkLst>
        </pc:spChg>
        <pc:spChg chg="mod">
          <ac:chgData name="Jane Rennie" userId="9556b1d2-0322-4965-aac5-dd2b6afe6306" providerId="ADAL" clId="{D4E7EC59-124F-467F-A0D9-E63FEEB8B497}" dt="2025-08-27T14:10:13.983" v="3740" actId="113"/>
          <ac:spMkLst>
            <pc:docMk/>
            <pc:sldMk cId="201594216" sldId="360"/>
            <ac:spMk id="3" creationId="{8CA34B34-0CA3-463A-ED9A-5CDAA2A515BA}"/>
          </ac:spMkLst>
        </pc:spChg>
      </pc:sldChg>
      <pc:sldChg chg="del">
        <pc:chgData name="Jane Rennie" userId="9556b1d2-0322-4965-aac5-dd2b6afe6306" providerId="ADAL" clId="{D4E7EC59-124F-467F-A0D9-E63FEEB8B497}" dt="2025-08-18T14:33:25.436" v="1287" actId="2696"/>
        <pc:sldMkLst>
          <pc:docMk/>
          <pc:sldMk cId="235807227" sldId="362"/>
        </pc:sldMkLst>
      </pc:sldChg>
      <pc:sldChg chg="addSp delSp modSp mod ord">
        <pc:chgData name="Jane Rennie" userId="9556b1d2-0322-4965-aac5-dd2b6afe6306" providerId="ADAL" clId="{D4E7EC59-124F-467F-A0D9-E63FEEB8B497}" dt="2025-08-28T01:18:33.794" v="5277" actId="962"/>
        <pc:sldMkLst>
          <pc:docMk/>
          <pc:sldMk cId="2290032175" sldId="363"/>
        </pc:sldMkLst>
        <pc:spChg chg="mod">
          <ac:chgData name="Jane Rennie" userId="9556b1d2-0322-4965-aac5-dd2b6afe6306" providerId="ADAL" clId="{D4E7EC59-124F-467F-A0D9-E63FEEB8B497}" dt="2025-08-18T19:22:23.604" v="2947" actId="1076"/>
          <ac:spMkLst>
            <pc:docMk/>
            <pc:sldMk cId="2290032175" sldId="363"/>
            <ac:spMk id="2" creationId="{3593DD6F-21A2-FAC5-A660-2DC5F52AF78E}"/>
          </ac:spMkLst>
        </pc:spChg>
        <pc:spChg chg="mod">
          <ac:chgData name="Jane Rennie" userId="9556b1d2-0322-4965-aac5-dd2b6afe6306" providerId="ADAL" clId="{D4E7EC59-124F-467F-A0D9-E63FEEB8B497}" dt="2025-08-18T19:22:30.365" v="2948" actId="1076"/>
          <ac:spMkLst>
            <pc:docMk/>
            <pc:sldMk cId="2290032175" sldId="363"/>
            <ac:spMk id="3" creationId="{53035EE6-2B81-14BD-E061-BAB232C2D192}"/>
          </ac:spMkLst>
        </pc:spChg>
        <pc:spChg chg="mod">
          <ac:chgData name="Jane Rennie" userId="9556b1d2-0322-4965-aac5-dd2b6afe6306" providerId="ADAL" clId="{D4E7EC59-124F-467F-A0D9-E63FEEB8B497}" dt="2025-08-18T19:22:56.212" v="2951" actId="207"/>
          <ac:spMkLst>
            <pc:docMk/>
            <pc:sldMk cId="2290032175" sldId="363"/>
            <ac:spMk id="4" creationId="{9C25569F-1A58-E1AF-C9DF-97B9935F700B}"/>
          </ac:spMkLst>
        </pc:spChg>
        <pc:picChg chg="add mod">
          <ac:chgData name="Jane Rennie" userId="9556b1d2-0322-4965-aac5-dd2b6afe6306" providerId="ADAL" clId="{D4E7EC59-124F-467F-A0D9-E63FEEB8B497}" dt="2025-08-28T01:18:33.794" v="5277" actId="962"/>
          <ac:picMkLst>
            <pc:docMk/>
            <pc:sldMk cId="2290032175" sldId="363"/>
            <ac:picMk id="6" creationId="{5E97E81A-B488-C86F-15D6-287FE5D43FAB}"/>
          </ac:picMkLst>
        </pc:picChg>
        <pc:picChg chg="add mod">
          <ac:chgData name="Jane Rennie" userId="9556b1d2-0322-4965-aac5-dd2b6afe6306" providerId="ADAL" clId="{D4E7EC59-124F-467F-A0D9-E63FEEB8B497}" dt="2025-08-27T12:52:13.508" v="3668" actId="1076"/>
          <ac:picMkLst>
            <pc:docMk/>
            <pc:sldMk cId="2290032175" sldId="363"/>
            <ac:picMk id="9" creationId="{F30B3FFE-A6EA-A61D-EAE9-28EE1BDF007F}"/>
          </ac:picMkLst>
        </pc:picChg>
      </pc:sldChg>
      <pc:sldChg chg="addSp delSp modSp add del mod ord setBg">
        <pc:chgData name="Jane Rennie" userId="9556b1d2-0322-4965-aac5-dd2b6afe6306" providerId="ADAL" clId="{D4E7EC59-124F-467F-A0D9-E63FEEB8B497}" dt="2025-08-25T18:14:36.524" v="3505" actId="962"/>
        <pc:sldMkLst>
          <pc:docMk/>
          <pc:sldMk cId="38527877" sldId="364"/>
        </pc:sldMkLst>
        <pc:spChg chg="mod">
          <ac:chgData name="Jane Rennie" userId="9556b1d2-0322-4965-aac5-dd2b6afe6306" providerId="ADAL" clId="{D4E7EC59-124F-467F-A0D9-E63FEEB8B497}" dt="2025-08-18T16:05:37.046" v="2333" actId="1076"/>
          <ac:spMkLst>
            <pc:docMk/>
            <pc:sldMk cId="38527877" sldId="364"/>
            <ac:spMk id="2" creationId="{9B68CB7B-7F9D-9FA9-FDEE-A8716793D2ED}"/>
          </ac:spMkLst>
        </pc:spChg>
        <pc:spChg chg="mod ord">
          <ac:chgData name="Jane Rennie" userId="9556b1d2-0322-4965-aac5-dd2b6afe6306" providerId="ADAL" clId="{D4E7EC59-124F-467F-A0D9-E63FEEB8B497}" dt="2025-08-18T16:05:41.056" v="2335" actId="27636"/>
          <ac:spMkLst>
            <pc:docMk/>
            <pc:sldMk cId="38527877" sldId="364"/>
            <ac:spMk id="4" creationId="{F6968E8F-16ED-EDFF-4126-E7A9B77CB765}"/>
          </ac:spMkLst>
        </pc:spChg>
        <pc:picChg chg="add mod">
          <ac:chgData name="Jane Rennie" userId="9556b1d2-0322-4965-aac5-dd2b6afe6306" providerId="ADAL" clId="{D4E7EC59-124F-467F-A0D9-E63FEEB8B497}" dt="2025-08-25T18:14:36.524" v="3505" actId="962"/>
          <ac:picMkLst>
            <pc:docMk/>
            <pc:sldMk cId="38527877" sldId="364"/>
            <ac:picMk id="18" creationId="{7ADBE1EB-0766-9944-3FDE-2F43FEF8ECD2}"/>
          </ac:picMkLst>
        </pc:picChg>
      </pc:sldChg>
      <pc:sldChg chg="modSp del mod">
        <pc:chgData name="Jane Rennie" userId="9556b1d2-0322-4965-aac5-dd2b6afe6306" providerId="ADAL" clId="{D4E7EC59-124F-467F-A0D9-E63FEEB8B497}" dt="2025-08-18T14:45:54.380" v="1413" actId="2696"/>
        <pc:sldMkLst>
          <pc:docMk/>
          <pc:sldMk cId="1899246358" sldId="365"/>
        </pc:sldMkLst>
      </pc:sldChg>
      <pc:sldChg chg="modSp mod ord">
        <pc:chgData name="Jane Rennie" userId="9556b1d2-0322-4965-aac5-dd2b6afe6306" providerId="ADAL" clId="{D4E7EC59-124F-467F-A0D9-E63FEEB8B497}" dt="2025-08-27T14:46:38.187" v="3745" actId="113"/>
        <pc:sldMkLst>
          <pc:docMk/>
          <pc:sldMk cId="4214046360" sldId="366"/>
        </pc:sldMkLst>
        <pc:spChg chg="ord">
          <ac:chgData name="Jane Rennie" userId="9556b1d2-0322-4965-aac5-dd2b6afe6306" providerId="ADAL" clId="{D4E7EC59-124F-467F-A0D9-E63FEEB8B497}" dt="2025-08-25T18:18:33.140" v="3536" actId="13244"/>
          <ac:spMkLst>
            <pc:docMk/>
            <pc:sldMk cId="4214046360" sldId="366"/>
            <ac:spMk id="2" creationId="{9B1EF280-C744-D1E9-5B47-D43FFD232F7A}"/>
          </ac:spMkLst>
        </pc:spChg>
        <pc:spChg chg="mod">
          <ac:chgData name="Jane Rennie" userId="9556b1d2-0322-4965-aac5-dd2b6afe6306" providerId="ADAL" clId="{D4E7EC59-124F-467F-A0D9-E63FEEB8B497}" dt="2025-08-27T14:46:38.187" v="3745" actId="113"/>
          <ac:spMkLst>
            <pc:docMk/>
            <pc:sldMk cId="4214046360" sldId="366"/>
            <ac:spMk id="6" creationId="{A2287B0D-690F-4794-91E4-59E40144BD56}"/>
          </ac:spMkLst>
        </pc:spChg>
        <pc:spChg chg="ord">
          <ac:chgData name="Jane Rennie" userId="9556b1d2-0322-4965-aac5-dd2b6afe6306" providerId="ADAL" clId="{D4E7EC59-124F-467F-A0D9-E63FEEB8B497}" dt="2025-08-25T18:18:40.059" v="3537" actId="13244"/>
          <ac:spMkLst>
            <pc:docMk/>
            <pc:sldMk cId="4214046360" sldId="366"/>
            <ac:spMk id="8" creationId="{49789B04-15CB-446F-52A6-A8DB3B077EA1}"/>
          </ac:spMkLst>
        </pc:spChg>
      </pc:sldChg>
      <pc:sldChg chg="modSp mod ord">
        <pc:chgData name="Jane Rennie" userId="9556b1d2-0322-4965-aac5-dd2b6afe6306" providerId="ADAL" clId="{D4E7EC59-124F-467F-A0D9-E63FEEB8B497}" dt="2025-08-27T16:51:25.368" v="4936" actId="2085"/>
        <pc:sldMkLst>
          <pc:docMk/>
          <pc:sldMk cId="3761464557" sldId="367"/>
        </pc:sldMkLst>
        <pc:spChg chg="mod">
          <ac:chgData name="Jane Rennie" userId="9556b1d2-0322-4965-aac5-dd2b6afe6306" providerId="ADAL" clId="{D4E7EC59-124F-467F-A0D9-E63FEEB8B497}" dt="2025-08-27T16:51:25.368" v="4936" actId="2085"/>
          <ac:spMkLst>
            <pc:docMk/>
            <pc:sldMk cId="3761464557" sldId="367"/>
            <ac:spMk id="3" creationId="{B59AD613-203D-B829-EC54-D6B60C5DEA5F}"/>
          </ac:spMkLst>
        </pc:spChg>
        <pc:spChg chg="mod">
          <ac:chgData name="Jane Rennie" userId="9556b1d2-0322-4965-aac5-dd2b6afe6306" providerId="ADAL" clId="{D4E7EC59-124F-467F-A0D9-E63FEEB8B497}" dt="2025-08-27T14:48:34.554" v="3746" actId="6549"/>
          <ac:spMkLst>
            <pc:docMk/>
            <pc:sldMk cId="3761464557" sldId="367"/>
            <ac:spMk id="6" creationId="{4CEE07B6-6512-865E-3496-296644737EB1}"/>
          </ac:spMkLst>
        </pc:spChg>
      </pc:sldChg>
      <pc:sldChg chg="del ord">
        <pc:chgData name="Jane Rennie" userId="9556b1d2-0322-4965-aac5-dd2b6afe6306" providerId="ADAL" clId="{D4E7EC59-124F-467F-A0D9-E63FEEB8B497}" dt="2025-08-18T14:41:43.542" v="1393" actId="2696"/>
        <pc:sldMkLst>
          <pc:docMk/>
          <pc:sldMk cId="1285092772" sldId="368"/>
        </pc:sldMkLst>
      </pc:sldChg>
      <pc:sldChg chg="del">
        <pc:chgData name="Jane Rennie" userId="9556b1d2-0322-4965-aac5-dd2b6afe6306" providerId="ADAL" clId="{D4E7EC59-124F-467F-A0D9-E63FEEB8B497}" dt="2025-08-18T14:42:29.590" v="1394" actId="2696"/>
        <pc:sldMkLst>
          <pc:docMk/>
          <pc:sldMk cId="4252647977" sldId="369"/>
        </pc:sldMkLst>
      </pc:sldChg>
      <pc:sldChg chg="addSp modSp mod setBg">
        <pc:chgData name="Jane Rennie" userId="9556b1d2-0322-4965-aac5-dd2b6afe6306" providerId="ADAL" clId="{D4E7EC59-124F-467F-A0D9-E63FEEB8B497}" dt="2025-08-27T14:59:28.876" v="3770" actId="20577"/>
        <pc:sldMkLst>
          <pc:docMk/>
          <pc:sldMk cId="2136740646" sldId="370"/>
        </pc:sldMkLst>
        <pc:spChg chg="mod">
          <ac:chgData name="Jane Rennie" userId="9556b1d2-0322-4965-aac5-dd2b6afe6306" providerId="ADAL" clId="{D4E7EC59-124F-467F-A0D9-E63FEEB8B497}" dt="2025-08-18T14:44:17.191" v="1398" actId="26606"/>
          <ac:spMkLst>
            <pc:docMk/>
            <pc:sldMk cId="2136740646" sldId="370"/>
            <ac:spMk id="14" creationId="{4A123E22-063C-52AC-4E43-FF2D3B302481}"/>
          </ac:spMkLst>
        </pc:spChg>
        <pc:spChg chg="mod">
          <ac:chgData name="Jane Rennie" userId="9556b1d2-0322-4965-aac5-dd2b6afe6306" providerId="ADAL" clId="{D4E7EC59-124F-467F-A0D9-E63FEEB8B497}" dt="2025-08-27T14:59:28.876" v="3770" actId="20577"/>
          <ac:spMkLst>
            <pc:docMk/>
            <pc:sldMk cId="2136740646" sldId="370"/>
            <ac:spMk id="16" creationId="{FB1C3EE2-4354-FC53-358F-C100AB34DD6F}"/>
          </ac:spMkLst>
        </pc:spChg>
        <pc:spChg chg="add">
          <ac:chgData name="Jane Rennie" userId="9556b1d2-0322-4965-aac5-dd2b6afe6306" providerId="ADAL" clId="{D4E7EC59-124F-467F-A0D9-E63FEEB8B497}" dt="2025-08-18T14:44:17.191" v="1398" actId="26606"/>
          <ac:spMkLst>
            <pc:docMk/>
            <pc:sldMk cId="2136740646" sldId="370"/>
            <ac:spMk id="21" creationId="{23530FE0-C542-45A1-BCD8-935787009C64}"/>
          </ac:spMkLst>
        </pc:spChg>
        <pc:spChg chg="add">
          <ac:chgData name="Jane Rennie" userId="9556b1d2-0322-4965-aac5-dd2b6afe6306" providerId="ADAL" clId="{D4E7EC59-124F-467F-A0D9-E63FEEB8B497}" dt="2025-08-18T14:44:17.191" v="1398" actId="26606"/>
          <ac:spMkLst>
            <pc:docMk/>
            <pc:sldMk cId="2136740646" sldId="370"/>
            <ac:spMk id="23" creationId="{F2A658D9-F185-44F1-BA33-D50320D1D078}"/>
          </ac:spMkLst>
        </pc:spChg>
        <pc:spChg chg="add">
          <ac:chgData name="Jane Rennie" userId="9556b1d2-0322-4965-aac5-dd2b6afe6306" providerId="ADAL" clId="{D4E7EC59-124F-467F-A0D9-E63FEEB8B497}" dt="2025-08-18T14:44:17.191" v="1398" actId="26606"/>
          <ac:spMkLst>
            <pc:docMk/>
            <pc:sldMk cId="2136740646" sldId="370"/>
            <ac:spMk id="25" creationId="{BAC87F6E-526A-49B5-995D-42DB656594C9}"/>
          </ac:spMkLst>
        </pc:spChg>
      </pc:sldChg>
      <pc:sldChg chg="modSp mod">
        <pc:chgData name="Jane Rennie" userId="9556b1d2-0322-4965-aac5-dd2b6afe6306" providerId="ADAL" clId="{D4E7EC59-124F-467F-A0D9-E63FEEB8B497}" dt="2025-08-27T16:52:25.112" v="4941" actId="1076"/>
        <pc:sldMkLst>
          <pc:docMk/>
          <pc:sldMk cId="1484178618" sldId="371"/>
        </pc:sldMkLst>
        <pc:spChg chg="mod">
          <ac:chgData name="Jane Rennie" userId="9556b1d2-0322-4965-aac5-dd2b6afe6306" providerId="ADAL" clId="{D4E7EC59-124F-467F-A0D9-E63FEEB8B497}" dt="2025-08-27T16:52:09.009" v="4938" actId="208"/>
          <ac:spMkLst>
            <pc:docMk/>
            <pc:sldMk cId="1484178618" sldId="371"/>
            <ac:spMk id="4" creationId="{14644536-965E-6428-3CA1-D395C3D0E457}"/>
          </ac:spMkLst>
        </pc:spChg>
        <pc:spChg chg="mod">
          <ac:chgData name="Jane Rennie" userId="9556b1d2-0322-4965-aac5-dd2b6afe6306" providerId="ADAL" clId="{D4E7EC59-124F-467F-A0D9-E63FEEB8B497}" dt="2025-08-18T14:46:53.806" v="1420" actId="20577"/>
          <ac:spMkLst>
            <pc:docMk/>
            <pc:sldMk cId="1484178618" sldId="371"/>
            <ac:spMk id="5" creationId="{41E49159-6C5E-7255-E607-72ED6C99984F}"/>
          </ac:spMkLst>
        </pc:spChg>
        <pc:spChg chg="mod">
          <ac:chgData name="Jane Rennie" userId="9556b1d2-0322-4965-aac5-dd2b6afe6306" providerId="ADAL" clId="{D4E7EC59-124F-467F-A0D9-E63FEEB8B497}" dt="2025-08-27T15:51:27.492" v="3799" actId="207"/>
          <ac:spMkLst>
            <pc:docMk/>
            <pc:sldMk cId="1484178618" sldId="371"/>
            <ac:spMk id="6" creationId="{35037FCE-290E-02BE-C2E5-77E33109458F}"/>
          </ac:spMkLst>
        </pc:spChg>
        <pc:spChg chg="mod">
          <ac:chgData name="Jane Rennie" userId="9556b1d2-0322-4965-aac5-dd2b6afe6306" providerId="ADAL" clId="{D4E7EC59-124F-467F-A0D9-E63FEEB8B497}" dt="2025-08-27T16:52:01.389" v="4937" actId="208"/>
          <ac:spMkLst>
            <pc:docMk/>
            <pc:sldMk cId="1484178618" sldId="371"/>
            <ac:spMk id="7" creationId="{DB3506B0-DAD9-EF77-7B88-D31194648B06}"/>
          </ac:spMkLst>
        </pc:spChg>
        <pc:picChg chg="mod">
          <ac:chgData name="Jane Rennie" userId="9556b1d2-0322-4965-aac5-dd2b6afe6306" providerId="ADAL" clId="{D4E7EC59-124F-467F-A0D9-E63FEEB8B497}" dt="2025-08-27T16:52:25.112" v="4941" actId="1076"/>
          <ac:picMkLst>
            <pc:docMk/>
            <pc:sldMk cId="1484178618" sldId="371"/>
            <ac:picMk id="5124" creationId="{03C09B5D-EBC8-06EC-7C55-C25A83725C16}"/>
          </ac:picMkLst>
        </pc:picChg>
      </pc:sldChg>
      <pc:sldChg chg="addSp modSp mod setBg setClrOvrMap modNotesTx">
        <pc:chgData name="Jane Rennie" userId="9556b1d2-0322-4965-aac5-dd2b6afe6306" providerId="ADAL" clId="{D4E7EC59-124F-467F-A0D9-E63FEEB8B497}" dt="2025-08-27T16:57:51.020" v="4964" actId="255"/>
        <pc:sldMkLst>
          <pc:docMk/>
          <pc:sldMk cId="3547437054" sldId="372"/>
        </pc:sldMkLst>
        <pc:spChg chg="mod">
          <ac:chgData name="Jane Rennie" userId="9556b1d2-0322-4965-aac5-dd2b6afe6306" providerId="ADAL" clId="{D4E7EC59-124F-467F-A0D9-E63FEEB8B497}" dt="2025-08-27T16:57:51.020" v="4964" actId="255"/>
          <ac:spMkLst>
            <pc:docMk/>
            <pc:sldMk cId="3547437054" sldId="372"/>
            <ac:spMk id="7" creationId="{4CDDCDA4-B196-559E-CA37-A14A961287BE}"/>
          </ac:spMkLst>
        </pc:spChg>
        <pc:spChg chg="mod">
          <ac:chgData name="Jane Rennie" userId="9556b1d2-0322-4965-aac5-dd2b6afe6306" providerId="ADAL" clId="{D4E7EC59-124F-467F-A0D9-E63FEEB8B497}" dt="2025-08-27T16:53:04.966" v="4959" actId="5793"/>
          <ac:spMkLst>
            <pc:docMk/>
            <pc:sldMk cId="3547437054" sldId="372"/>
            <ac:spMk id="9" creationId="{5509B1ED-4D78-65EC-0579-DA9E41D7C42C}"/>
          </ac:spMkLst>
        </pc:spChg>
        <pc:spChg chg="add">
          <ac:chgData name="Jane Rennie" userId="9556b1d2-0322-4965-aac5-dd2b6afe6306" providerId="ADAL" clId="{D4E7EC59-124F-467F-A0D9-E63FEEB8B497}" dt="2025-08-18T14:44:01.033" v="1396" actId="26606"/>
          <ac:spMkLst>
            <pc:docMk/>
            <pc:sldMk cId="3547437054" sldId="372"/>
            <ac:spMk id="14" creationId="{FB403EBD-907E-4D59-98D4-A72CD1063C62}"/>
          </ac:spMkLst>
        </pc:spChg>
      </pc:sldChg>
      <pc:sldChg chg="addSp modSp mod">
        <pc:chgData name="Jane Rennie" userId="9556b1d2-0322-4965-aac5-dd2b6afe6306" providerId="ADAL" clId="{D4E7EC59-124F-467F-A0D9-E63FEEB8B497}" dt="2025-08-28T01:02:41.156" v="5195" actId="1076"/>
        <pc:sldMkLst>
          <pc:docMk/>
          <pc:sldMk cId="579152686" sldId="373"/>
        </pc:sldMkLst>
        <pc:spChg chg="mod">
          <ac:chgData name="Jane Rennie" userId="9556b1d2-0322-4965-aac5-dd2b6afe6306" providerId="ADAL" clId="{D4E7EC59-124F-467F-A0D9-E63FEEB8B497}" dt="2025-08-18T14:48:30.285" v="1434" actId="26606"/>
          <ac:spMkLst>
            <pc:docMk/>
            <pc:sldMk cId="579152686" sldId="373"/>
            <ac:spMk id="2" creationId="{EFC3BED6-7E27-3F00-AA31-D1090ACCE4E0}"/>
          </ac:spMkLst>
        </pc:spChg>
        <pc:spChg chg="mod">
          <ac:chgData name="Jane Rennie" userId="9556b1d2-0322-4965-aac5-dd2b6afe6306" providerId="ADAL" clId="{D4E7EC59-124F-467F-A0D9-E63FEEB8B497}" dt="2025-08-28T01:02:41.156" v="5195" actId="1076"/>
          <ac:spMkLst>
            <pc:docMk/>
            <pc:sldMk cId="579152686" sldId="373"/>
            <ac:spMk id="4" creationId="{356A067A-C62F-0479-AE66-6B4DB0705D1A}"/>
          </ac:spMkLst>
        </pc:spChg>
        <pc:spChg chg="add">
          <ac:chgData name="Jane Rennie" userId="9556b1d2-0322-4965-aac5-dd2b6afe6306" providerId="ADAL" clId="{D4E7EC59-124F-467F-A0D9-E63FEEB8B497}" dt="2025-08-18T14:48:30.285" v="1434" actId="26606"/>
          <ac:spMkLst>
            <pc:docMk/>
            <pc:sldMk cId="579152686" sldId="373"/>
            <ac:spMk id="9" creationId="{2AEFFFF2-9EB4-4B6C-B9F8-2BA3EF89A21C}"/>
          </ac:spMkLst>
        </pc:spChg>
        <pc:spChg chg="add">
          <ac:chgData name="Jane Rennie" userId="9556b1d2-0322-4965-aac5-dd2b6afe6306" providerId="ADAL" clId="{D4E7EC59-124F-467F-A0D9-E63FEEB8B497}" dt="2025-08-18T14:48:30.285" v="1434" actId="26606"/>
          <ac:spMkLst>
            <pc:docMk/>
            <pc:sldMk cId="579152686" sldId="373"/>
            <ac:spMk id="11" creationId="{0D65299F-028F-4AFC-B46A-8DB33E20FE4A}"/>
          </ac:spMkLst>
        </pc:spChg>
        <pc:spChg chg="add">
          <ac:chgData name="Jane Rennie" userId="9556b1d2-0322-4965-aac5-dd2b6afe6306" providerId="ADAL" clId="{D4E7EC59-124F-467F-A0D9-E63FEEB8B497}" dt="2025-08-18T14:48:30.285" v="1434" actId="26606"/>
          <ac:spMkLst>
            <pc:docMk/>
            <pc:sldMk cId="579152686" sldId="373"/>
            <ac:spMk id="13" creationId="{BAC87F6E-526A-49B5-995D-42DB656594C9}"/>
          </ac:spMkLst>
        </pc:spChg>
      </pc:sldChg>
      <pc:sldChg chg="add del">
        <pc:chgData name="Jane Rennie" userId="9556b1d2-0322-4965-aac5-dd2b6afe6306" providerId="ADAL" clId="{D4E7EC59-124F-467F-A0D9-E63FEEB8B497}" dt="2025-08-15T20:29:18.646" v="666"/>
        <pc:sldMkLst>
          <pc:docMk/>
          <pc:sldMk cId="1695942750" sldId="374"/>
        </pc:sldMkLst>
      </pc:sldChg>
      <pc:sldChg chg="del">
        <pc:chgData name="Jane Rennie" userId="9556b1d2-0322-4965-aac5-dd2b6afe6306" providerId="ADAL" clId="{D4E7EC59-124F-467F-A0D9-E63FEEB8B497}" dt="2025-08-15T20:28:05.270" v="664" actId="2696"/>
        <pc:sldMkLst>
          <pc:docMk/>
          <pc:sldMk cId="3795542149" sldId="374"/>
        </pc:sldMkLst>
      </pc:sldChg>
      <pc:sldChg chg="addSp delSp mod">
        <pc:chgData name="Jane Rennie" userId="9556b1d2-0322-4965-aac5-dd2b6afe6306" providerId="ADAL" clId="{D4E7EC59-124F-467F-A0D9-E63FEEB8B497}" dt="2025-08-18T15:39:48.726" v="2250" actId="22"/>
        <pc:sldMkLst>
          <pc:docMk/>
          <pc:sldMk cId="3356506527" sldId="375"/>
        </pc:sldMkLst>
      </pc:sldChg>
      <pc:sldChg chg="addSp delSp modSp mod setBg">
        <pc:chgData name="Jane Rennie" userId="9556b1d2-0322-4965-aac5-dd2b6afe6306" providerId="ADAL" clId="{D4E7EC59-124F-467F-A0D9-E63FEEB8B497}" dt="2025-08-28T01:18:27.383" v="5275" actId="962"/>
        <pc:sldMkLst>
          <pc:docMk/>
          <pc:sldMk cId="3455461775" sldId="376"/>
        </pc:sldMkLst>
        <pc:spChg chg="mod ord">
          <ac:chgData name="Jane Rennie" userId="9556b1d2-0322-4965-aac5-dd2b6afe6306" providerId="ADAL" clId="{D4E7EC59-124F-467F-A0D9-E63FEEB8B497}" dt="2025-08-28T00:59:45.065" v="5186" actId="1076"/>
          <ac:spMkLst>
            <pc:docMk/>
            <pc:sldMk cId="3455461775" sldId="376"/>
            <ac:spMk id="6" creationId="{3B101E99-2CCE-61C6-1598-92F3CA72EC8C}"/>
          </ac:spMkLst>
        </pc:spChg>
        <pc:spChg chg="add">
          <ac:chgData name="Jane Rennie" userId="9556b1d2-0322-4965-aac5-dd2b6afe6306" providerId="ADAL" clId="{D4E7EC59-124F-467F-A0D9-E63FEEB8B497}" dt="2025-08-28T00:57:12.894" v="5093" actId="26606"/>
          <ac:spMkLst>
            <pc:docMk/>
            <pc:sldMk cId="3455461775" sldId="376"/>
            <ac:spMk id="2052" creationId="{BFC68C6E-4A56-45B1-8571-29971926A810}"/>
          </ac:spMkLst>
        </pc:spChg>
        <pc:spChg chg="add del">
          <ac:chgData name="Jane Rennie" userId="9556b1d2-0322-4965-aac5-dd2b6afe6306" providerId="ADAL" clId="{D4E7EC59-124F-467F-A0D9-E63FEEB8B497}" dt="2025-08-28T00:56:24.915" v="5079" actId="26606"/>
          <ac:spMkLst>
            <pc:docMk/>
            <pc:sldMk cId="3455461775" sldId="376"/>
            <ac:spMk id="2055" creationId="{0D2A9658-6E9E-402B-8499-1E881493BD82}"/>
          </ac:spMkLst>
        </pc:spChg>
        <pc:spChg chg="add del">
          <ac:chgData name="Jane Rennie" userId="9556b1d2-0322-4965-aac5-dd2b6afe6306" providerId="ADAL" clId="{D4E7EC59-124F-467F-A0D9-E63FEEB8B497}" dt="2025-08-28T00:56:24.915" v="5079" actId="26606"/>
          <ac:spMkLst>
            <pc:docMk/>
            <pc:sldMk cId="3455461775" sldId="376"/>
            <ac:spMk id="2057" creationId="{0F89B888-60BE-4054-A2CE-E5B389E7E5CC}"/>
          </ac:spMkLst>
        </pc:spChg>
        <pc:picChg chg="add del">
          <ac:chgData name="Jane Rennie" userId="9556b1d2-0322-4965-aac5-dd2b6afe6306" providerId="ADAL" clId="{D4E7EC59-124F-467F-A0D9-E63FEEB8B497}" dt="2025-08-28T00:54:31.026" v="5069" actId="478"/>
          <ac:picMkLst>
            <pc:docMk/>
            <pc:sldMk cId="3455461775" sldId="376"/>
            <ac:picMk id="2" creationId="{F8D8DB50-ED14-6DE6-2744-40C90304311B}"/>
          </ac:picMkLst>
        </pc:picChg>
        <pc:picChg chg="add mod ord">
          <ac:chgData name="Jane Rennie" userId="9556b1d2-0322-4965-aac5-dd2b6afe6306" providerId="ADAL" clId="{D4E7EC59-124F-467F-A0D9-E63FEEB8B497}" dt="2025-08-28T01:18:27.383" v="5275" actId="962"/>
          <ac:picMkLst>
            <pc:docMk/>
            <pc:sldMk cId="3455461775" sldId="376"/>
            <ac:picMk id="3" creationId="{75553D8D-159F-139F-2A6A-84FD488B7AAE}"/>
          </ac:picMkLst>
        </pc:picChg>
        <pc:picChg chg="del mod">
          <ac:chgData name="Jane Rennie" userId="9556b1d2-0322-4965-aac5-dd2b6afe6306" providerId="ADAL" clId="{D4E7EC59-124F-467F-A0D9-E63FEEB8B497}" dt="2025-08-28T00:54:25.555" v="5067" actId="21"/>
          <ac:picMkLst>
            <pc:docMk/>
            <pc:sldMk cId="3455461775" sldId="376"/>
            <ac:picMk id="8" creationId="{1D61E424-F7E4-7A78-F518-40C45F9D846E}"/>
          </ac:picMkLst>
        </pc:picChg>
        <pc:picChg chg="add mod">
          <ac:chgData name="Jane Rennie" userId="9556b1d2-0322-4965-aac5-dd2b6afe6306" providerId="ADAL" clId="{D4E7EC59-124F-467F-A0D9-E63FEEB8B497}" dt="2025-08-28T00:57:27.346" v="5098" actId="1582"/>
          <ac:picMkLst>
            <pc:docMk/>
            <pc:sldMk cId="3455461775" sldId="376"/>
            <ac:picMk id="2050" creationId="{B6C29015-E77A-E059-82EE-E2F6BAA7F57B}"/>
          </ac:picMkLst>
        </pc:picChg>
      </pc:sldChg>
      <pc:sldChg chg="addSp delSp modSp mod ord setBg">
        <pc:chgData name="Jane Rennie" userId="9556b1d2-0322-4965-aac5-dd2b6afe6306" providerId="ADAL" clId="{D4E7EC59-124F-467F-A0D9-E63FEEB8B497}" dt="2025-08-28T00:52:25.089" v="5063" actId="6549"/>
        <pc:sldMkLst>
          <pc:docMk/>
          <pc:sldMk cId="3944795818" sldId="382"/>
        </pc:sldMkLst>
        <pc:spChg chg="mod">
          <ac:chgData name="Jane Rennie" userId="9556b1d2-0322-4965-aac5-dd2b6afe6306" providerId="ADAL" clId="{D4E7EC59-124F-467F-A0D9-E63FEEB8B497}" dt="2025-08-28T00:51:50.529" v="5058" actId="1076"/>
          <ac:spMkLst>
            <pc:docMk/>
            <pc:sldMk cId="3944795818" sldId="382"/>
            <ac:spMk id="2" creationId="{81BB1052-7D1D-1E6D-5D47-37EC0EF48609}"/>
          </ac:spMkLst>
        </pc:spChg>
        <pc:spChg chg="add mod ord">
          <ac:chgData name="Jane Rennie" userId="9556b1d2-0322-4965-aac5-dd2b6afe6306" providerId="ADAL" clId="{D4E7EC59-124F-467F-A0D9-E63FEEB8B497}" dt="2025-08-28T00:52:25.089" v="5063" actId="6549"/>
          <ac:spMkLst>
            <pc:docMk/>
            <pc:sldMk cId="3944795818" sldId="382"/>
            <ac:spMk id="8" creationId="{8272C829-7669-322A-C786-246A9E6D6A02}"/>
          </ac:spMkLst>
        </pc:spChg>
        <pc:spChg chg="add">
          <ac:chgData name="Jane Rennie" userId="9556b1d2-0322-4965-aac5-dd2b6afe6306" providerId="ADAL" clId="{D4E7EC59-124F-467F-A0D9-E63FEEB8B497}" dt="2025-08-18T19:12:42.529" v="2432" actId="26606"/>
          <ac:spMkLst>
            <pc:docMk/>
            <pc:sldMk cId="3944795818" sldId="382"/>
            <ac:spMk id="15" creationId="{6612CCCC-36CE-44DB-9AC7-2CE8AC86BC40}"/>
          </ac:spMkLst>
        </pc:spChg>
        <pc:spChg chg="add">
          <ac:chgData name="Jane Rennie" userId="9556b1d2-0322-4965-aac5-dd2b6afe6306" providerId="ADAL" clId="{D4E7EC59-124F-467F-A0D9-E63FEEB8B497}" dt="2025-08-18T19:12:42.529" v="2432" actId="26606"/>
          <ac:spMkLst>
            <pc:docMk/>
            <pc:sldMk cId="3944795818" sldId="382"/>
            <ac:spMk id="17" creationId="{4FD10B34-D326-4B05-B980-9DC4BF4293BB}"/>
          </ac:spMkLst>
        </pc:spChg>
        <pc:spChg chg="add">
          <ac:chgData name="Jane Rennie" userId="9556b1d2-0322-4965-aac5-dd2b6afe6306" providerId="ADAL" clId="{D4E7EC59-124F-467F-A0D9-E63FEEB8B497}" dt="2025-08-18T19:12:42.529" v="2432" actId="26606"/>
          <ac:spMkLst>
            <pc:docMk/>
            <pc:sldMk cId="3944795818" sldId="382"/>
            <ac:spMk id="19" creationId="{D91A07E6-0813-47CF-AFC5-9ABC60D1B1FC}"/>
          </ac:spMkLst>
        </pc:spChg>
        <pc:picChg chg="add mod">
          <ac:chgData name="Jane Rennie" userId="9556b1d2-0322-4965-aac5-dd2b6afe6306" providerId="ADAL" clId="{D4E7EC59-124F-467F-A0D9-E63FEEB8B497}" dt="2025-08-18T19:12:42.529" v="2432" actId="26606"/>
          <ac:picMkLst>
            <pc:docMk/>
            <pc:sldMk cId="3944795818" sldId="382"/>
            <ac:picMk id="4" creationId="{B20765A5-C1CB-1AEC-8F7C-3468EFFD129D}"/>
          </ac:picMkLst>
        </pc:picChg>
        <pc:picChg chg="add mod ord">
          <ac:chgData name="Jane Rennie" userId="9556b1d2-0322-4965-aac5-dd2b6afe6306" providerId="ADAL" clId="{D4E7EC59-124F-467F-A0D9-E63FEEB8B497}" dt="2025-08-25T18:14:33.092" v="3503" actId="962"/>
          <ac:picMkLst>
            <pc:docMk/>
            <pc:sldMk cId="3944795818" sldId="382"/>
            <ac:picMk id="10" creationId="{79BAC0B3-FD64-1EE7-5BA2-5D244DF5390F}"/>
          </ac:picMkLst>
        </pc:picChg>
      </pc:sldChg>
      <pc:sldChg chg="addSp delSp modSp new mod">
        <pc:chgData name="Jane Rennie" userId="9556b1d2-0322-4965-aac5-dd2b6afe6306" providerId="ADAL" clId="{D4E7EC59-124F-467F-A0D9-E63FEEB8B497}" dt="2025-08-28T00:47:42.161" v="5031" actId="1076"/>
        <pc:sldMkLst>
          <pc:docMk/>
          <pc:sldMk cId="3057206485" sldId="383"/>
        </pc:sldMkLst>
        <pc:spChg chg="mod">
          <ac:chgData name="Jane Rennie" userId="9556b1d2-0322-4965-aac5-dd2b6afe6306" providerId="ADAL" clId="{D4E7EC59-124F-467F-A0D9-E63FEEB8B497}" dt="2025-08-18T19:06:04.864" v="2395" actId="1076"/>
          <ac:spMkLst>
            <pc:docMk/>
            <pc:sldMk cId="3057206485" sldId="383"/>
            <ac:spMk id="2" creationId="{5203043B-9988-591A-BAFB-B69E50AB5783}"/>
          </ac:spMkLst>
        </pc:spChg>
        <pc:spChg chg="mod">
          <ac:chgData name="Jane Rennie" userId="9556b1d2-0322-4965-aac5-dd2b6afe6306" providerId="ADAL" clId="{D4E7EC59-124F-467F-A0D9-E63FEEB8B497}" dt="2025-08-18T19:06:09.011" v="2396" actId="1076"/>
          <ac:spMkLst>
            <pc:docMk/>
            <pc:sldMk cId="3057206485" sldId="383"/>
            <ac:spMk id="3" creationId="{E8ECBAFE-437F-BF7C-D826-B8BD36228880}"/>
          </ac:spMkLst>
        </pc:spChg>
        <pc:spChg chg="mod">
          <ac:chgData name="Jane Rennie" userId="9556b1d2-0322-4965-aac5-dd2b6afe6306" providerId="ADAL" clId="{D4E7EC59-124F-467F-A0D9-E63FEEB8B497}" dt="2025-08-27T14:12:03.338" v="3741" actId="113"/>
          <ac:spMkLst>
            <pc:docMk/>
            <pc:sldMk cId="3057206485" sldId="383"/>
            <ac:spMk id="4" creationId="{7A0D44E6-56AF-F583-2E3A-CF9CA8C5DB79}"/>
          </ac:spMkLst>
        </pc:spChg>
        <pc:picChg chg="add mod">
          <ac:chgData name="Jane Rennie" userId="9556b1d2-0322-4965-aac5-dd2b6afe6306" providerId="ADAL" clId="{D4E7EC59-124F-467F-A0D9-E63FEEB8B497}" dt="2025-08-28T00:47:42.161" v="5031" actId="1076"/>
          <ac:picMkLst>
            <pc:docMk/>
            <pc:sldMk cId="3057206485" sldId="383"/>
            <ac:picMk id="8" creationId="{41F207BC-5B4D-773C-243B-53BF8202D451}"/>
          </ac:picMkLst>
        </pc:picChg>
      </pc:sldChg>
      <pc:sldChg chg="addSp delSp modSp new mod setBg">
        <pc:chgData name="Jane Rennie" userId="9556b1d2-0322-4965-aac5-dd2b6afe6306" providerId="ADAL" clId="{D4E7EC59-124F-467F-A0D9-E63FEEB8B497}" dt="2025-08-27T12:48:07.955" v="3644" actId="208"/>
        <pc:sldMkLst>
          <pc:docMk/>
          <pc:sldMk cId="2173459065" sldId="384"/>
        </pc:sldMkLst>
        <pc:spChg chg="mod">
          <ac:chgData name="Jane Rennie" userId="9556b1d2-0322-4965-aac5-dd2b6afe6306" providerId="ADAL" clId="{D4E7EC59-124F-467F-A0D9-E63FEEB8B497}" dt="2025-08-18T19:06:26.910" v="2399" actId="1076"/>
          <ac:spMkLst>
            <pc:docMk/>
            <pc:sldMk cId="2173459065" sldId="384"/>
            <ac:spMk id="2" creationId="{10F899EE-2C3C-0CE4-CB23-189B7B8F1FC0}"/>
          </ac:spMkLst>
        </pc:spChg>
        <pc:spChg chg="mod">
          <ac:chgData name="Jane Rennie" userId="9556b1d2-0322-4965-aac5-dd2b6afe6306" providerId="ADAL" clId="{D4E7EC59-124F-467F-A0D9-E63FEEB8B497}" dt="2025-08-21T14:25:54.162" v="3182" actId="20577"/>
          <ac:spMkLst>
            <pc:docMk/>
            <pc:sldMk cId="2173459065" sldId="384"/>
            <ac:spMk id="3" creationId="{BB48D20F-EDE2-4698-6AEA-E592495148C6}"/>
          </ac:spMkLst>
        </pc:spChg>
        <pc:picChg chg="add mod">
          <ac:chgData name="Jane Rennie" userId="9556b1d2-0322-4965-aac5-dd2b6afe6306" providerId="ADAL" clId="{D4E7EC59-124F-467F-A0D9-E63FEEB8B497}" dt="2025-08-27T12:48:07.955" v="3644" actId="208"/>
          <ac:picMkLst>
            <pc:docMk/>
            <pc:sldMk cId="2173459065" sldId="384"/>
            <ac:picMk id="6" creationId="{765C8BDD-CD46-A037-D615-6E7BBF227EDE}"/>
          </ac:picMkLst>
        </pc:picChg>
      </pc:sldChg>
      <pc:sldChg chg="addSp delSp modSp add mod modNotesTx">
        <pc:chgData name="Jane Rennie" userId="9556b1d2-0322-4965-aac5-dd2b6afe6306" providerId="ADAL" clId="{D4E7EC59-124F-467F-A0D9-E63FEEB8B497}" dt="2025-08-28T01:18:22.134" v="5273" actId="962"/>
        <pc:sldMkLst>
          <pc:docMk/>
          <pc:sldMk cId="2114286757" sldId="385"/>
        </pc:sldMkLst>
        <pc:spChg chg="mod">
          <ac:chgData name="Jane Rennie" userId="9556b1d2-0322-4965-aac5-dd2b6afe6306" providerId="ADAL" clId="{D4E7EC59-124F-467F-A0D9-E63FEEB8B497}" dt="2025-08-28T00:50:52.033" v="5051" actId="1076"/>
          <ac:spMkLst>
            <pc:docMk/>
            <pc:sldMk cId="2114286757" sldId="385"/>
            <ac:spMk id="2" creationId="{CFD6FA43-637B-EF8D-3849-CFD9352B9105}"/>
          </ac:spMkLst>
        </pc:spChg>
        <pc:spChg chg="mod ord">
          <ac:chgData name="Jane Rennie" userId="9556b1d2-0322-4965-aac5-dd2b6afe6306" providerId="ADAL" clId="{D4E7EC59-124F-467F-A0D9-E63FEEB8B497}" dt="2025-08-28T00:51:05.905" v="5053" actId="27636"/>
          <ac:spMkLst>
            <pc:docMk/>
            <pc:sldMk cId="2114286757" sldId="385"/>
            <ac:spMk id="7" creationId="{2154EB2D-151D-8CAF-A2D2-A88039128C9E}"/>
          </ac:spMkLst>
        </pc:spChg>
        <pc:spChg chg="del">
          <ac:chgData name="Jane Rennie" userId="9556b1d2-0322-4965-aac5-dd2b6afe6306" providerId="ADAL" clId="{D4E7EC59-124F-467F-A0D9-E63FEEB8B497}" dt="2025-08-27T15:48:06.511" v="3783" actId="26606"/>
          <ac:spMkLst>
            <pc:docMk/>
            <pc:sldMk cId="2114286757" sldId="385"/>
            <ac:spMk id="35" creationId="{A45FEEF9-8B19-4F50-87BA-5BEF3A61720D}"/>
          </ac:spMkLst>
        </pc:spChg>
        <pc:spChg chg="add del">
          <ac:chgData name="Jane Rennie" userId="9556b1d2-0322-4965-aac5-dd2b6afe6306" providerId="ADAL" clId="{D4E7EC59-124F-467F-A0D9-E63FEEB8B497}" dt="2025-08-27T15:48:06.511" v="3783" actId="26606"/>
          <ac:spMkLst>
            <pc:docMk/>
            <pc:sldMk cId="2114286757" sldId="385"/>
            <ac:spMk id="37" creationId="{301D7AAB-8CFF-4F30-85A8-5F4F452B1CF0}"/>
          </ac:spMkLst>
        </pc:spChg>
        <pc:spChg chg="add del">
          <ac:chgData name="Jane Rennie" userId="9556b1d2-0322-4965-aac5-dd2b6afe6306" providerId="ADAL" clId="{D4E7EC59-124F-467F-A0D9-E63FEEB8B497}" dt="2025-08-27T15:48:06.511" v="3783" actId="26606"/>
          <ac:spMkLst>
            <pc:docMk/>
            <pc:sldMk cId="2114286757" sldId="385"/>
            <ac:spMk id="39" creationId="{2B03FB40-B0D9-49C9-9B0B-5209ED9C3CC6}"/>
          </ac:spMkLst>
        </pc:spChg>
        <pc:spChg chg="add del">
          <ac:chgData name="Jane Rennie" userId="9556b1d2-0322-4965-aac5-dd2b6afe6306" providerId="ADAL" clId="{D4E7EC59-124F-467F-A0D9-E63FEEB8B497}" dt="2025-08-27T15:48:06.511" v="3783" actId="26606"/>
          <ac:spMkLst>
            <pc:docMk/>
            <pc:sldMk cId="2114286757" sldId="385"/>
            <ac:spMk id="41" creationId="{2F68C431-D044-450C-B0E4-D443BD2EE0FA}"/>
          </ac:spMkLst>
        </pc:spChg>
        <pc:spChg chg="del">
          <ac:chgData name="Jane Rennie" userId="9556b1d2-0322-4965-aac5-dd2b6afe6306" providerId="ADAL" clId="{D4E7EC59-124F-467F-A0D9-E63FEEB8B497}" dt="2025-08-27T15:48:06.511" v="3783" actId="26606"/>
          <ac:spMkLst>
            <pc:docMk/>
            <pc:sldMk cId="2114286757" sldId="385"/>
            <ac:spMk id="43" creationId="{AE392E42-8A30-4CF8-BF8C-CB1A22B24470}"/>
          </ac:spMkLst>
        </pc:spChg>
        <pc:spChg chg="add del">
          <ac:chgData name="Jane Rennie" userId="9556b1d2-0322-4965-aac5-dd2b6afe6306" providerId="ADAL" clId="{D4E7EC59-124F-467F-A0D9-E63FEEB8B497}" dt="2025-08-28T00:49:51.235" v="5035" actId="26606"/>
          <ac:spMkLst>
            <pc:docMk/>
            <pc:sldMk cId="2114286757" sldId="385"/>
            <ac:spMk id="48" creationId="{AE4F28DF-24FB-4D0E-A3D3-95A04846885B}"/>
          </ac:spMkLst>
        </pc:spChg>
        <pc:spChg chg="add del">
          <ac:chgData name="Jane Rennie" userId="9556b1d2-0322-4965-aac5-dd2b6afe6306" providerId="ADAL" clId="{D4E7EC59-124F-467F-A0D9-E63FEEB8B497}" dt="2025-08-28T00:49:51.235" v="5035" actId="26606"/>
          <ac:spMkLst>
            <pc:docMk/>
            <pc:sldMk cId="2114286757" sldId="385"/>
            <ac:spMk id="50" creationId="{2D112073-40A4-42A9-80AC-1B096C0FBE02}"/>
          </ac:spMkLst>
        </pc:spChg>
        <pc:spChg chg="add del">
          <ac:chgData name="Jane Rennie" userId="9556b1d2-0322-4965-aac5-dd2b6afe6306" providerId="ADAL" clId="{D4E7EC59-124F-467F-A0D9-E63FEEB8B497}" dt="2025-08-28T00:49:51.235" v="5035" actId="26606"/>
          <ac:spMkLst>
            <pc:docMk/>
            <pc:sldMk cId="2114286757" sldId="385"/>
            <ac:spMk id="52" creationId="{B0DE0A13-025A-4B60-9E0C-F077E5C4A8B0}"/>
          </ac:spMkLst>
        </pc:spChg>
        <pc:spChg chg="add del">
          <ac:chgData name="Jane Rennie" userId="9556b1d2-0322-4965-aac5-dd2b6afe6306" providerId="ADAL" clId="{D4E7EC59-124F-467F-A0D9-E63FEEB8B497}" dt="2025-08-28T00:49:51.235" v="5035" actId="26606"/>
          <ac:spMkLst>
            <pc:docMk/>
            <pc:sldMk cId="2114286757" sldId="385"/>
            <ac:spMk id="54" creationId="{A23FD340-193A-434B-8467-883B2CA42793}"/>
          </ac:spMkLst>
        </pc:spChg>
        <pc:spChg chg="add del">
          <ac:chgData name="Jane Rennie" userId="9556b1d2-0322-4965-aac5-dd2b6afe6306" providerId="ADAL" clId="{D4E7EC59-124F-467F-A0D9-E63FEEB8B497}" dt="2025-08-28T00:49:51.235" v="5035" actId="26606"/>
          <ac:spMkLst>
            <pc:docMk/>
            <pc:sldMk cId="2114286757" sldId="385"/>
            <ac:spMk id="56" creationId="{9024DCAF-83FD-4B45-80EA-7643DCE305F6}"/>
          </ac:spMkLst>
        </pc:spChg>
        <pc:spChg chg="add">
          <ac:chgData name="Jane Rennie" userId="9556b1d2-0322-4965-aac5-dd2b6afe6306" providerId="ADAL" clId="{D4E7EC59-124F-467F-A0D9-E63FEEB8B497}" dt="2025-08-28T00:49:51.235" v="5035" actId="26606"/>
          <ac:spMkLst>
            <pc:docMk/>
            <pc:sldMk cId="2114286757" sldId="385"/>
            <ac:spMk id="61" creationId="{38B2E313-70F4-4B42-BDD6-865206E2C4B5}"/>
          </ac:spMkLst>
        </pc:spChg>
        <pc:spChg chg="add">
          <ac:chgData name="Jane Rennie" userId="9556b1d2-0322-4965-aac5-dd2b6afe6306" providerId="ADAL" clId="{D4E7EC59-124F-467F-A0D9-E63FEEB8B497}" dt="2025-08-28T00:49:51.235" v="5035" actId="26606"/>
          <ac:spMkLst>
            <pc:docMk/>
            <pc:sldMk cId="2114286757" sldId="385"/>
            <ac:spMk id="65" creationId="{8FB2B5F7-4F84-4388-ACEF-B091ED60DDA3}"/>
          </ac:spMkLst>
        </pc:spChg>
        <pc:spChg chg="add">
          <ac:chgData name="Jane Rennie" userId="9556b1d2-0322-4965-aac5-dd2b6afe6306" providerId="ADAL" clId="{D4E7EC59-124F-467F-A0D9-E63FEEB8B497}" dt="2025-08-28T00:49:51.235" v="5035" actId="26606"/>
          <ac:spMkLst>
            <pc:docMk/>
            <pc:sldMk cId="2114286757" sldId="385"/>
            <ac:spMk id="67" creationId="{FC8AF332-E583-48C9-A87C-D659345C63A5}"/>
          </ac:spMkLst>
        </pc:spChg>
        <pc:picChg chg="add mod">
          <ac:chgData name="Jane Rennie" userId="9556b1d2-0322-4965-aac5-dd2b6afe6306" providerId="ADAL" clId="{D4E7EC59-124F-467F-A0D9-E63FEEB8B497}" dt="2025-08-28T01:18:22.134" v="5273" actId="962"/>
          <ac:picMkLst>
            <pc:docMk/>
            <pc:sldMk cId="2114286757" sldId="385"/>
            <ac:picMk id="3" creationId="{FCFB8E9A-FBED-C16D-3BFD-E466C8F0320E}"/>
          </ac:picMkLst>
        </pc:picChg>
        <pc:picChg chg="add mod ord">
          <ac:chgData name="Jane Rennie" userId="9556b1d2-0322-4965-aac5-dd2b6afe6306" providerId="ADAL" clId="{D4E7EC59-124F-467F-A0D9-E63FEEB8B497}" dt="2025-08-25T18:14:25.009" v="3499" actId="962"/>
          <ac:picMkLst>
            <pc:docMk/>
            <pc:sldMk cId="2114286757" sldId="385"/>
            <ac:picMk id="9" creationId="{C663B37F-AC92-7A79-9BA5-58EF4496FA03}"/>
          </ac:picMkLst>
        </pc:picChg>
        <pc:picChg chg="add mod">
          <ac:chgData name="Jane Rennie" userId="9556b1d2-0322-4965-aac5-dd2b6afe6306" providerId="ADAL" clId="{D4E7EC59-124F-467F-A0D9-E63FEEB8B497}" dt="2025-08-25T18:14:26.424" v="3500" actId="962"/>
          <ac:picMkLst>
            <pc:docMk/>
            <pc:sldMk cId="2114286757" sldId="385"/>
            <ac:picMk id="11" creationId="{9047968E-D116-7FBC-6222-6D802913E573}"/>
          </ac:picMkLst>
        </pc:picChg>
      </pc:sldChg>
      <pc:sldChg chg="addSp delSp modSp new mod">
        <pc:chgData name="Jane Rennie" userId="9556b1d2-0322-4965-aac5-dd2b6afe6306" providerId="ADAL" clId="{D4E7EC59-124F-467F-A0D9-E63FEEB8B497}" dt="2025-08-28T01:18:31.004" v="5276" actId="962"/>
        <pc:sldMkLst>
          <pc:docMk/>
          <pc:sldMk cId="2489571020" sldId="386"/>
        </pc:sldMkLst>
        <pc:spChg chg="mod">
          <ac:chgData name="Jane Rennie" userId="9556b1d2-0322-4965-aac5-dd2b6afe6306" providerId="ADAL" clId="{D4E7EC59-124F-467F-A0D9-E63FEEB8B497}" dt="2025-08-27T12:49:23.738" v="3648" actId="1076"/>
          <ac:spMkLst>
            <pc:docMk/>
            <pc:sldMk cId="2489571020" sldId="386"/>
            <ac:spMk id="2" creationId="{E8C8E33F-56BD-0757-AF42-0FB330D28E16}"/>
          </ac:spMkLst>
        </pc:spChg>
        <pc:spChg chg="mod">
          <ac:chgData name="Jane Rennie" userId="9556b1d2-0322-4965-aac5-dd2b6afe6306" providerId="ADAL" clId="{D4E7EC59-124F-467F-A0D9-E63FEEB8B497}" dt="2025-08-27T12:50:26.490" v="3655" actId="14100"/>
          <ac:spMkLst>
            <pc:docMk/>
            <pc:sldMk cId="2489571020" sldId="386"/>
            <ac:spMk id="3" creationId="{9432262A-761A-5455-ACC1-6E26FBA100E5}"/>
          </ac:spMkLst>
        </pc:spChg>
        <pc:spChg chg="mod ord">
          <ac:chgData name="Jane Rennie" userId="9556b1d2-0322-4965-aac5-dd2b6afe6306" providerId="ADAL" clId="{D4E7EC59-124F-467F-A0D9-E63FEEB8B497}" dt="2025-08-27T12:49:27.578" v="3649" actId="14100"/>
          <ac:spMkLst>
            <pc:docMk/>
            <pc:sldMk cId="2489571020" sldId="386"/>
            <ac:spMk id="4" creationId="{EB752155-D3FE-C2E3-EC3E-48FFA84597E6}"/>
          </ac:spMkLst>
        </pc:spChg>
        <pc:picChg chg="add mod">
          <ac:chgData name="Jane Rennie" userId="9556b1d2-0322-4965-aac5-dd2b6afe6306" providerId="ADAL" clId="{D4E7EC59-124F-467F-A0D9-E63FEEB8B497}" dt="2025-08-28T01:18:31.004" v="5276" actId="962"/>
          <ac:picMkLst>
            <pc:docMk/>
            <pc:sldMk cId="2489571020" sldId="386"/>
            <ac:picMk id="6" creationId="{66C00B92-335B-EF01-4235-B098AD070C84}"/>
          </ac:picMkLst>
        </pc:picChg>
      </pc:sldChg>
      <pc:sldChg chg="new del">
        <pc:chgData name="Jane Rennie" userId="9556b1d2-0322-4965-aac5-dd2b6afe6306" providerId="ADAL" clId="{D4E7EC59-124F-467F-A0D9-E63FEEB8B497}" dt="2025-08-18T14:30:50.040" v="1175" actId="2696"/>
        <pc:sldMkLst>
          <pc:docMk/>
          <pc:sldMk cId="1498302026" sldId="387"/>
        </pc:sldMkLst>
      </pc:sldChg>
      <pc:sldChg chg="modSp new mod ord setBg">
        <pc:chgData name="Jane Rennie" userId="9556b1d2-0322-4965-aac5-dd2b6afe6306" providerId="ADAL" clId="{D4E7EC59-124F-467F-A0D9-E63FEEB8B497}" dt="2025-08-27T16:50:31.093" v="4932"/>
        <pc:sldMkLst>
          <pc:docMk/>
          <pc:sldMk cId="3357405140" sldId="388"/>
        </pc:sldMkLst>
        <pc:spChg chg="mod">
          <ac:chgData name="Jane Rennie" userId="9556b1d2-0322-4965-aac5-dd2b6afe6306" providerId="ADAL" clId="{D4E7EC59-124F-467F-A0D9-E63FEEB8B497}" dt="2025-08-18T14:28:01.451" v="1144" actId="1076"/>
          <ac:spMkLst>
            <pc:docMk/>
            <pc:sldMk cId="3357405140" sldId="388"/>
            <ac:spMk id="2" creationId="{B2FE3025-841C-9463-BA15-0013D1635DE9}"/>
          </ac:spMkLst>
        </pc:spChg>
        <pc:spChg chg="mod">
          <ac:chgData name="Jane Rennie" userId="9556b1d2-0322-4965-aac5-dd2b6afe6306" providerId="ADAL" clId="{D4E7EC59-124F-467F-A0D9-E63FEEB8B497}" dt="2025-08-27T14:37:02.736" v="3743" actId="113"/>
          <ac:spMkLst>
            <pc:docMk/>
            <pc:sldMk cId="3357405140" sldId="388"/>
            <ac:spMk id="3" creationId="{13660AF2-0D2E-86EE-974E-4DA8C9242F69}"/>
          </ac:spMkLst>
        </pc:spChg>
        <pc:spChg chg="mod">
          <ac:chgData name="Jane Rennie" userId="9556b1d2-0322-4965-aac5-dd2b6afe6306" providerId="ADAL" clId="{D4E7EC59-124F-467F-A0D9-E63FEEB8B497}" dt="2025-08-27T12:53:29.169" v="3673" actId="6549"/>
          <ac:spMkLst>
            <pc:docMk/>
            <pc:sldMk cId="3357405140" sldId="388"/>
            <ac:spMk id="4" creationId="{B4BBD721-9E87-48CA-2B46-FD34E8D96FDA}"/>
          </ac:spMkLst>
        </pc:spChg>
      </pc:sldChg>
      <pc:sldChg chg="addSp delSp modSp new del mod">
        <pc:chgData name="Jane Rennie" userId="9556b1d2-0322-4965-aac5-dd2b6afe6306" providerId="ADAL" clId="{D4E7EC59-124F-467F-A0D9-E63FEEB8B497}" dt="2025-08-18T19:39:56.121" v="3141" actId="2696"/>
        <pc:sldMkLst>
          <pc:docMk/>
          <pc:sldMk cId="494858474" sldId="389"/>
        </pc:sldMkLst>
      </pc:sldChg>
      <pc:sldChg chg="addSp delSp modSp new mod setBg">
        <pc:chgData name="Jane Rennie" userId="9556b1d2-0322-4965-aac5-dd2b6afe6306" providerId="ADAL" clId="{D4E7EC59-124F-467F-A0D9-E63FEEB8B497}" dt="2025-08-28T01:18:34.962" v="5278" actId="962"/>
        <pc:sldMkLst>
          <pc:docMk/>
          <pc:sldMk cId="3799465353" sldId="390"/>
        </pc:sldMkLst>
        <pc:spChg chg="mod">
          <ac:chgData name="Jane Rennie" userId="9556b1d2-0322-4965-aac5-dd2b6afe6306" providerId="ADAL" clId="{D4E7EC59-124F-467F-A0D9-E63FEEB8B497}" dt="2025-08-27T16:51:09.213" v="4935" actId="208"/>
          <ac:spMkLst>
            <pc:docMk/>
            <pc:sldMk cId="3799465353" sldId="390"/>
            <ac:spMk id="2" creationId="{2F8CC6B0-266F-9FB8-D1BA-56FAC314A957}"/>
          </ac:spMkLst>
        </pc:spChg>
        <pc:spChg chg="mod">
          <ac:chgData name="Jane Rennie" userId="9556b1d2-0322-4965-aac5-dd2b6afe6306" providerId="ADAL" clId="{D4E7EC59-124F-467F-A0D9-E63FEEB8B497}" dt="2025-08-28T01:01:49.418" v="5193" actId="207"/>
          <ac:spMkLst>
            <pc:docMk/>
            <pc:sldMk cId="3799465353" sldId="390"/>
            <ac:spMk id="3" creationId="{A290A52F-2115-FE0A-F17D-D4F0FC0CBB65}"/>
          </ac:spMkLst>
        </pc:spChg>
        <pc:spChg chg="add del mod">
          <ac:chgData name="Jane Rennie" userId="9556b1d2-0322-4965-aac5-dd2b6afe6306" providerId="ADAL" clId="{D4E7EC59-124F-467F-A0D9-E63FEEB8B497}" dt="2025-08-27T12:54:04.710" v="3675"/>
          <ac:spMkLst>
            <pc:docMk/>
            <pc:sldMk cId="3799465353" sldId="390"/>
            <ac:spMk id="5" creationId="{4612D76D-2019-5C36-9F95-FE6EB11895EB}"/>
          </ac:spMkLst>
        </pc:spChg>
        <pc:picChg chg="add del mod">
          <ac:chgData name="Jane Rennie" userId="9556b1d2-0322-4965-aac5-dd2b6afe6306" providerId="ADAL" clId="{D4E7EC59-124F-467F-A0D9-E63FEEB8B497}" dt="2025-08-27T12:54:02.336" v="3674" actId="478"/>
          <ac:picMkLst>
            <pc:docMk/>
            <pc:sldMk cId="3799465353" sldId="390"/>
            <ac:picMk id="6" creationId="{209351F0-7BEC-BB33-D79B-C4E2F04F066B}"/>
          </ac:picMkLst>
        </pc:picChg>
        <pc:picChg chg="add mod">
          <ac:chgData name="Jane Rennie" userId="9556b1d2-0322-4965-aac5-dd2b6afe6306" providerId="ADAL" clId="{D4E7EC59-124F-467F-A0D9-E63FEEB8B497}" dt="2025-08-28T01:18:34.962" v="5278" actId="962"/>
          <ac:picMkLst>
            <pc:docMk/>
            <pc:sldMk cId="3799465353" sldId="390"/>
            <ac:picMk id="7" creationId="{91A2CD55-B9AD-4C8C-6EF1-823ED9CF0980}"/>
          </ac:picMkLst>
        </pc:picChg>
      </pc:sldChg>
      <pc:sldChg chg="addSp delSp modSp add mod ord">
        <pc:chgData name="Jane Rennie" userId="9556b1d2-0322-4965-aac5-dd2b6afe6306" providerId="ADAL" clId="{D4E7EC59-124F-467F-A0D9-E63FEEB8B497}" dt="2025-08-28T01:18:36.498" v="5279" actId="962"/>
        <pc:sldMkLst>
          <pc:docMk/>
          <pc:sldMk cId="4203012426" sldId="391"/>
        </pc:sldMkLst>
        <pc:spChg chg="mod">
          <ac:chgData name="Jane Rennie" userId="9556b1d2-0322-4965-aac5-dd2b6afe6306" providerId="ADAL" clId="{D4E7EC59-124F-467F-A0D9-E63FEEB8B497}" dt="2025-08-28T01:02:03.808" v="5194" actId="1076"/>
          <ac:spMkLst>
            <pc:docMk/>
            <pc:sldMk cId="4203012426" sldId="391"/>
            <ac:spMk id="2" creationId="{1EC5D73B-454B-9EC4-49E5-61CDBAD4BCAB}"/>
          </ac:spMkLst>
        </pc:spChg>
        <pc:spChg chg="add del mod">
          <ac:chgData name="Jane Rennie" userId="9556b1d2-0322-4965-aac5-dd2b6afe6306" providerId="ADAL" clId="{D4E7EC59-124F-467F-A0D9-E63FEEB8B497}" dt="2025-08-27T16:42:15.463" v="4442" actId="21"/>
          <ac:spMkLst>
            <pc:docMk/>
            <pc:sldMk cId="4203012426" sldId="391"/>
            <ac:spMk id="4" creationId="{BAD7E5D0-5AC5-06BA-63B0-DCBA510817E5}"/>
          </ac:spMkLst>
        </pc:spChg>
        <pc:spChg chg="add mod">
          <ac:chgData name="Jane Rennie" userId="9556b1d2-0322-4965-aac5-dd2b6afe6306" providerId="ADAL" clId="{D4E7EC59-124F-467F-A0D9-E63FEEB8B497}" dt="2025-08-27T16:48:11.696" v="4921" actId="255"/>
          <ac:spMkLst>
            <pc:docMk/>
            <pc:sldMk cId="4203012426" sldId="391"/>
            <ac:spMk id="5" creationId="{35E1766F-D56F-AD30-F58B-CA81692A6AA7}"/>
          </ac:spMkLst>
        </pc:spChg>
        <pc:graphicFrameChg chg="del mod">
          <ac:chgData name="Jane Rennie" userId="9556b1d2-0322-4965-aac5-dd2b6afe6306" providerId="ADAL" clId="{D4E7EC59-124F-467F-A0D9-E63FEEB8B497}" dt="2025-08-27T16:42:11.971" v="4441" actId="21"/>
          <ac:graphicFrameMkLst>
            <pc:docMk/>
            <pc:sldMk cId="4203012426" sldId="391"/>
            <ac:graphicFrameMk id="1028" creationId="{B98F8E12-4701-0213-E244-8B10C8FEEEFA}"/>
          </ac:graphicFrameMkLst>
        </pc:graphicFrameChg>
        <pc:picChg chg="mod">
          <ac:chgData name="Jane Rennie" userId="9556b1d2-0322-4965-aac5-dd2b6afe6306" providerId="ADAL" clId="{D4E7EC59-124F-467F-A0D9-E63FEEB8B497}" dt="2025-08-28T01:18:36.498" v="5279" actId="962"/>
          <ac:picMkLst>
            <pc:docMk/>
            <pc:sldMk cId="4203012426" sldId="391"/>
            <ac:picMk id="1026" creationId="{ED45CD4B-39AE-3240-4E59-E1AFD4DD28A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96892-816D-4FD1-9E72-32ADF529C6F5}"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DCFE364A-2FCA-4837-9748-5129E3360AB6}">
      <dgm:prSet/>
      <dgm:spPr>
        <a:solidFill>
          <a:schemeClr val="accent2">
            <a:lumMod val="50000"/>
          </a:schemeClr>
        </a:solidFill>
      </dgm:spPr>
      <dgm:t>
        <a:bodyPr/>
        <a:lstStyle/>
        <a:p>
          <a:r>
            <a:rPr lang="en-US"/>
            <a:t>Criterion - defines the selection criteria</a:t>
          </a:r>
        </a:p>
      </dgm:t>
    </dgm:pt>
    <dgm:pt modelId="{7B36743E-14E0-469C-9F1B-B9F2FBA90E90}" type="parTrans" cxnId="{D612296D-426C-482E-86E9-75D9AE726205}">
      <dgm:prSet/>
      <dgm:spPr/>
      <dgm:t>
        <a:bodyPr/>
        <a:lstStyle/>
        <a:p>
          <a:endParaRPr lang="en-US"/>
        </a:p>
      </dgm:t>
    </dgm:pt>
    <dgm:pt modelId="{F5A21D01-3202-4024-9814-A61BE99DF105}" type="sibTrans" cxnId="{D612296D-426C-482E-86E9-75D9AE726205}">
      <dgm:prSet/>
      <dgm:spPr>
        <a:solidFill>
          <a:schemeClr val="bg1">
            <a:alpha val="90000"/>
          </a:schemeClr>
        </a:solidFill>
      </dgm:spPr>
      <dgm:t>
        <a:bodyPr/>
        <a:lstStyle/>
        <a:p>
          <a:endParaRPr lang="en-US"/>
        </a:p>
      </dgm:t>
    </dgm:pt>
    <dgm:pt modelId="{D8DAD7D2-87B1-4788-876C-188B8A9F69AB}">
      <dgm:prSet/>
      <dgm:spPr>
        <a:solidFill>
          <a:schemeClr val="accent2">
            <a:lumMod val="50000"/>
          </a:schemeClr>
        </a:solidFill>
      </dgm:spPr>
      <dgm:t>
        <a:bodyPr/>
        <a:lstStyle/>
        <a:p>
          <a:r>
            <a:rPr lang="en-US"/>
            <a:t>Indicators - explanations of the concepts that demonstrate how the applicant meets the selection criteria</a:t>
          </a:r>
        </a:p>
      </dgm:t>
    </dgm:pt>
    <dgm:pt modelId="{2FA0BA35-4CE9-4330-91AA-D8495109599B}" type="parTrans" cxnId="{C73ACD0F-B7DF-4AFA-9137-8553896CF89A}">
      <dgm:prSet/>
      <dgm:spPr/>
      <dgm:t>
        <a:bodyPr/>
        <a:lstStyle/>
        <a:p>
          <a:endParaRPr lang="en-US"/>
        </a:p>
      </dgm:t>
    </dgm:pt>
    <dgm:pt modelId="{A437B064-9AF6-45D0-9645-D75933F6E69C}" type="sibTrans" cxnId="{C73ACD0F-B7DF-4AFA-9137-8553896CF89A}">
      <dgm:prSet/>
      <dgm:spPr>
        <a:solidFill>
          <a:schemeClr val="bg1">
            <a:alpha val="90000"/>
          </a:schemeClr>
        </a:solidFill>
      </dgm:spPr>
      <dgm:t>
        <a:bodyPr/>
        <a:lstStyle/>
        <a:p>
          <a:endParaRPr lang="en-US"/>
        </a:p>
      </dgm:t>
    </dgm:pt>
    <dgm:pt modelId="{665F6798-0413-47E5-97B3-1B3DC1479CE3}">
      <dgm:prSet/>
      <dgm:spPr>
        <a:solidFill>
          <a:schemeClr val="accent2">
            <a:lumMod val="50000"/>
          </a:schemeClr>
        </a:solidFill>
      </dgm:spPr>
      <dgm:t>
        <a:bodyPr/>
        <a:lstStyle/>
        <a:p>
          <a:r>
            <a:rPr lang="en-US" dirty="0"/>
            <a:t>Sources - what component of the application provides an opportunity to demonstrate that the applicant meets the selection criteria</a:t>
          </a:r>
        </a:p>
        <a:p>
          <a:endParaRPr lang="en-US" dirty="0"/>
        </a:p>
      </dgm:t>
    </dgm:pt>
    <dgm:pt modelId="{B1D96C60-536B-4334-AE69-A964A93B8EF3}" type="parTrans" cxnId="{71BE6F84-DF62-4D52-84E7-E305EED27DA2}">
      <dgm:prSet/>
      <dgm:spPr/>
      <dgm:t>
        <a:bodyPr/>
        <a:lstStyle/>
        <a:p>
          <a:endParaRPr lang="en-US"/>
        </a:p>
      </dgm:t>
    </dgm:pt>
    <dgm:pt modelId="{323B368C-4158-482F-81B3-9DC06A42FCD4}" type="sibTrans" cxnId="{71BE6F84-DF62-4D52-84E7-E305EED27DA2}">
      <dgm:prSet/>
      <dgm:spPr/>
      <dgm:t>
        <a:bodyPr/>
        <a:lstStyle/>
        <a:p>
          <a:endParaRPr lang="en-US"/>
        </a:p>
      </dgm:t>
    </dgm:pt>
    <dgm:pt modelId="{E5662D19-866E-4025-B1A2-2958EB2784BE}" type="pres">
      <dgm:prSet presAssocID="{75896892-816D-4FD1-9E72-32ADF529C6F5}" presName="outerComposite" presStyleCnt="0">
        <dgm:presLayoutVars>
          <dgm:chMax val="5"/>
          <dgm:dir/>
          <dgm:resizeHandles val="exact"/>
        </dgm:presLayoutVars>
      </dgm:prSet>
      <dgm:spPr/>
    </dgm:pt>
    <dgm:pt modelId="{016894A7-E9E5-4635-BCAA-43E0B4E0C4F0}" type="pres">
      <dgm:prSet presAssocID="{75896892-816D-4FD1-9E72-32ADF529C6F5}" presName="dummyMaxCanvas" presStyleCnt="0">
        <dgm:presLayoutVars/>
      </dgm:prSet>
      <dgm:spPr/>
    </dgm:pt>
    <dgm:pt modelId="{DCB5D78B-8CCF-4164-9F50-06BF7C0CBB74}" type="pres">
      <dgm:prSet presAssocID="{75896892-816D-4FD1-9E72-32ADF529C6F5}" presName="ThreeNodes_1" presStyleLbl="node1" presStyleIdx="0" presStyleCnt="3">
        <dgm:presLayoutVars>
          <dgm:bulletEnabled val="1"/>
        </dgm:presLayoutVars>
      </dgm:prSet>
      <dgm:spPr/>
    </dgm:pt>
    <dgm:pt modelId="{B5A2689F-19E8-4C2C-8722-F21B4BDB8411}" type="pres">
      <dgm:prSet presAssocID="{75896892-816D-4FD1-9E72-32ADF529C6F5}" presName="ThreeNodes_2" presStyleLbl="node1" presStyleIdx="1" presStyleCnt="3">
        <dgm:presLayoutVars>
          <dgm:bulletEnabled val="1"/>
        </dgm:presLayoutVars>
      </dgm:prSet>
      <dgm:spPr/>
    </dgm:pt>
    <dgm:pt modelId="{582FEC4E-140A-46AC-A6F0-D21957D638BD}" type="pres">
      <dgm:prSet presAssocID="{75896892-816D-4FD1-9E72-32ADF529C6F5}" presName="ThreeNodes_3" presStyleLbl="node1" presStyleIdx="2" presStyleCnt="3">
        <dgm:presLayoutVars>
          <dgm:bulletEnabled val="1"/>
        </dgm:presLayoutVars>
      </dgm:prSet>
      <dgm:spPr/>
    </dgm:pt>
    <dgm:pt modelId="{694C2337-A621-4347-B083-FBBB228B0CF8}" type="pres">
      <dgm:prSet presAssocID="{75896892-816D-4FD1-9E72-32ADF529C6F5}" presName="ThreeConn_1-2" presStyleLbl="fgAccFollowNode1" presStyleIdx="0" presStyleCnt="2">
        <dgm:presLayoutVars>
          <dgm:bulletEnabled val="1"/>
        </dgm:presLayoutVars>
      </dgm:prSet>
      <dgm:spPr/>
    </dgm:pt>
    <dgm:pt modelId="{B2D1BB96-C619-42D9-804A-5CBDD0916B79}" type="pres">
      <dgm:prSet presAssocID="{75896892-816D-4FD1-9E72-32ADF529C6F5}" presName="ThreeConn_2-3" presStyleLbl="fgAccFollowNode1" presStyleIdx="1" presStyleCnt="2">
        <dgm:presLayoutVars>
          <dgm:bulletEnabled val="1"/>
        </dgm:presLayoutVars>
      </dgm:prSet>
      <dgm:spPr/>
    </dgm:pt>
    <dgm:pt modelId="{F41DE80C-8BCF-4048-B320-C46454ECE489}" type="pres">
      <dgm:prSet presAssocID="{75896892-816D-4FD1-9E72-32ADF529C6F5}" presName="ThreeNodes_1_text" presStyleLbl="node1" presStyleIdx="2" presStyleCnt="3">
        <dgm:presLayoutVars>
          <dgm:bulletEnabled val="1"/>
        </dgm:presLayoutVars>
      </dgm:prSet>
      <dgm:spPr/>
    </dgm:pt>
    <dgm:pt modelId="{A6C50F50-E7CA-4764-B4A2-F1FAC0E83EEC}" type="pres">
      <dgm:prSet presAssocID="{75896892-816D-4FD1-9E72-32ADF529C6F5}" presName="ThreeNodes_2_text" presStyleLbl="node1" presStyleIdx="2" presStyleCnt="3">
        <dgm:presLayoutVars>
          <dgm:bulletEnabled val="1"/>
        </dgm:presLayoutVars>
      </dgm:prSet>
      <dgm:spPr/>
    </dgm:pt>
    <dgm:pt modelId="{F45C123F-DA6E-4D55-92AB-9EA3BBD100A3}" type="pres">
      <dgm:prSet presAssocID="{75896892-816D-4FD1-9E72-32ADF529C6F5}" presName="ThreeNodes_3_text" presStyleLbl="node1" presStyleIdx="2" presStyleCnt="3">
        <dgm:presLayoutVars>
          <dgm:bulletEnabled val="1"/>
        </dgm:presLayoutVars>
      </dgm:prSet>
      <dgm:spPr/>
    </dgm:pt>
  </dgm:ptLst>
  <dgm:cxnLst>
    <dgm:cxn modelId="{418C830C-8876-4144-8656-DBFEDBFE88C3}" type="presOf" srcId="{75896892-816D-4FD1-9E72-32ADF529C6F5}" destId="{E5662D19-866E-4025-B1A2-2958EB2784BE}" srcOrd="0" destOrd="0" presId="urn:microsoft.com/office/officeart/2005/8/layout/vProcess5"/>
    <dgm:cxn modelId="{C73ACD0F-B7DF-4AFA-9137-8553896CF89A}" srcId="{75896892-816D-4FD1-9E72-32ADF529C6F5}" destId="{D8DAD7D2-87B1-4788-876C-188B8A9F69AB}" srcOrd="1" destOrd="0" parTransId="{2FA0BA35-4CE9-4330-91AA-D8495109599B}" sibTransId="{A437B064-9AF6-45D0-9645-D75933F6E69C}"/>
    <dgm:cxn modelId="{87A4B214-40C8-4C87-A629-3F5BA664BAE3}" type="presOf" srcId="{665F6798-0413-47E5-97B3-1B3DC1479CE3}" destId="{F45C123F-DA6E-4D55-92AB-9EA3BBD100A3}" srcOrd="1" destOrd="0" presId="urn:microsoft.com/office/officeart/2005/8/layout/vProcess5"/>
    <dgm:cxn modelId="{28DDD126-FDD8-4740-8CF0-E5E0ABCA8223}" type="presOf" srcId="{A437B064-9AF6-45D0-9645-D75933F6E69C}" destId="{B2D1BB96-C619-42D9-804A-5CBDD0916B79}" srcOrd="0" destOrd="0" presId="urn:microsoft.com/office/officeart/2005/8/layout/vProcess5"/>
    <dgm:cxn modelId="{D612296D-426C-482E-86E9-75D9AE726205}" srcId="{75896892-816D-4FD1-9E72-32ADF529C6F5}" destId="{DCFE364A-2FCA-4837-9748-5129E3360AB6}" srcOrd="0" destOrd="0" parTransId="{7B36743E-14E0-469C-9F1B-B9F2FBA90E90}" sibTransId="{F5A21D01-3202-4024-9814-A61BE99DF105}"/>
    <dgm:cxn modelId="{71BE6F84-DF62-4D52-84E7-E305EED27DA2}" srcId="{75896892-816D-4FD1-9E72-32ADF529C6F5}" destId="{665F6798-0413-47E5-97B3-1B3DC1479CE3}" srcOrd="2" destOrd="0" parTransId="{B1D96C60-536B-4334-AE69-A964A93B8EF3}" sibTransId="{323B368C-4158-482F-81B3-9DC06A42FCD4}"/>
    <dgm:cxn modelId="{0174EB84-6697-4C0E-9E95-094730AC2AF7}" type="presOf" srcId="{DCFE364A-2FCA-4837-9748-5129E3360AB6}" destId="{F41DE80C-8BCF-4048-B320-C46454ECE489}" srcOrd="1" destOrd="0" presId="urn:microsoft.com/office/officeart/2005/8/layout/vProcess5"/>
    <dgm:cxn modelId="{2BE0F491-9C2C-4F01-BFE5-08021175BCA5}" type="presOf" srcId="{DCFE364A-2FCA-4837-9748-5129E3360AB6}" destId="{DCB5D78B-8CCF-4164-9F50-06BF7C0CBB74}" srcOrd="0" destOrd="0" presId="urn:microsoft.com/office/officeart/2005/8/layout/vProcess5"/>
    <dgm:cxn modelId="{EDECAEAC-0CCF-4B36-BE9C-79BAB4FEE0B0}" type="presOf" srcId="{665F6798-0413-47E5-97B3-1B3DC1479CE3}" destId="{582FEC4E-140A-46AC-A6F0-D21957D638BD}" srcOrd="0" destOrd="0" presId="urn:microsoft.com/office/officeart/2005/8/layout/vProcess5"/>
    <dgm:cxn modelId="{E08C22AD-8A1D-4975-B4F9-90D7BC097C09}" type="presOf" srcId="{F5A21D01-3202-4024-9814-A61BE99DF105}" destId="{694C2337-A621-4347-B083-FBBB228B0CF8}" srcOrd="0" destOrd="0" presId="urn:microsoft.com/office/officeart/2005/8/layout/vProcess5"/>
    <dgm:cxn modelId="{F52ECAE6-1BFF-4333-9179-113D8C7FAB2A}" type="presOf" srcId="{D8DAD7D2-87B1-4788-876C-188B8A9F69AB}" destId="{B5A2689F-19E8-4C2C-8722-F21B4BDB8411}" srcOrd="0" destOrd="0" presId="urn:microsoft.com/office/officeart/2005/8/layout/vProcess5"/>
    <dgm:cxn modelId="{6EC166E7-80E0-4A76-8C60-9EA4B3263F9E}" type="presOf" srcId="{D8DAD7D2-87B1-4788-876C-188B8A9F69AB}" destId="{A6C50F50-E7CA-4764-B4A2-F1FAC0E83EEC}" srcOrd="1" destOrd="0" presId="urn:microsoft.com/office/officeart/2005/8/layout/vProcess5"/>
    <dgm:cxn modelId="{E7D0609F-A9C0-445E-89EB-72DE81E00101}" type="presParOf" srcId="{E5662D19-866E-4025-B1A2-2958EB2784BE}" destId="{016894A7-E9E5-4635-BCAA-43E0B4E0C4F0}" srcOrd="0" destOrd="0" presId="urn:microsoft.com/office/officeart/2005/8/layout/vProcess5"/>
    <dgm:cxn modelId="{74FFBE03-289A-4B28-8B49-1C66EE16341C}" type="presParOf" srcId="{E5662D19-866E-4025-B1A2-2958EB2784BE}" destId="{DCB5D78B-8CCF-4164-9F50-06BF7C0CBB74}" srcOrd="1" destOrd="0" presId="urn:microsoft.com/office/officeart/2005/8/layout/vProcess5"/>
    <dgm:cxn modelId="{4FCFBE82-578F-4819-A85C-9F9BEB2DCF68}" type="presParOf" srcId="{E5662D19-866E-4025-B1A2-2958EB2784BE}" destId="{B5A2689F-19E8-4C2C-8722-F21B4BDB8411}" srcOrd="2" destOrd="0" presId="urn:microsoft.com/office/officeart/2005/8/layout/vProcess5"/>
    <dgm:cxn modelId="{3BE461D2-74C5-4431-A825-8E264486FE24}" type="presParOf" srcId="{E5662D19-866E-4025-B1A2-2958EB2784BE}" destId="{582FEC4E-140A-46AC-A6F0-D21957D638BD}" srcOrd="3" destOrd="0" presId="urn:microsoft.com/office/officeart/2005/8/layout/vProcess5"/>
    <dgm:cxn modelId="{5679BB22-4F1E-48E4-A1E6-602476DE5E3A}" type="presParOf" srcId="{E5662D19-866E-4025-B1A2-2958EB2784BE}" destId="{694C2337-A621-4347-B083-FBBB228B0CF8}" srcOrd="4" destOrd="0" presId="urn:microsoft.com/office/officeart/2005/8/layout/vProcess5"/>
    <dgm:cxn modelId="{11D48711-A5E4-47C8-BA91-9A802BA82ADC}" type="presParOf" srcId="{E5662D19-866E-4025-B1A2-2958EB2784BE}" destId="{B2D1BB96-C619-42D9-804A-5CBDD0916B79}" srcOrd="5" destOrd="0" presId="urn:microsoft.com/office/officeart/2005/8/layout/vProcess5"/>
    <dgm:cxn modelId="{C8FB8F6A-10C5-47BA-95DE-D36928325720}" type="presParOf" srcId="{E5662D19-866E-4025-B1A2-2958EB2784BE}" destId="{F41DE80C-8BCF-4048-B320-C46454ECE489}" srcOrd="6" destOrd="0" presId="urn:microsoft.com/office/officeart/2005/8/layout/vProcess5"/>
    <dgm:cxn modelId="{15547359-9708-4E36-AB98-F2307F63A64B}" type="presParOf" srcId="{E5662D19-866E-4025-B1A2-2958EB2784BE}" destId="{A6C50F50-E7CA-4764-B4A2-F1FAC0E83EEC}" srcOrd="7" destOrd="0" presId="urn:microsoft.com/office/officeart/2005/8/layout/vProcess5"/>
    <dgm:cxn modelId="{09CE505A-B24F-4A55-9EE0-8112E1D535DE}" type="presParOf" srcId="{E5662D19-866E-4025-B1A2-2958EB2784BE}" destId="{F45C123F-DA6E-4D55-92AB-9EA3BBD100A3}"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5D78B-8CCF-4164-9F50-06BF7C0CBB74}">
      <dsp:nvSpPr>
        <dsp:cNvPr id="0" name=""/>
        <dsp:cNvSpPr/>
      </dsp:nvSpPr>
      <dsp:spPr>
        <a:xfrm>
          <a:off x="0" y="0"/>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Criterion - defines the selection criteria</a:t>
          </a:r>
        </a:p>
      </dsp:txBody>
      <dsp:txXfrm>
        <a:off x="35653" y="35653"/>
        <a:ext cx="4081755" cy="1145989"/>
      </dsp:txXfrm>
    </dsp:sp>
    <dsp:sp modelId="{B5A2689F-19E8-4C2C-8722-F21B4BDB8411}">
      <dsp:nvSpPr>
        <dsp:cNvPr id="0" name=""/>
        <dsp:cNvSpPr/>
      </dsp:nvSpPr>
      <dsp:spPr>
        <a:xfrm>
          <a:off x="476056" y="1420177"/>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Indicators - explanations of the concepts that demonstrate how the applicant meets the selection criteria</a:t>
          </a:r>
        </a:p>
      </dsp:txBody>
      <dsp:txXfrm>
        <a:off x="511709" y="1455830"/>
        <a:ext cx="4056706" cy="1145989"/>
      </dsp:txXfrm>
    </dsp:sp>
    <dsp:sp modelId="{582FEC4E-140A-46AC-A6F0-D21957D638BD}">
      <dsp:nvSpPr>
        <dsp:cNvPr id="0" name=""/>
        <dsp:cNvSpPr/>
      </dsp:nvSpPr>
      <dsp:spPr>
        <a:xfrm>
          <a:off x="952113" y="2840355"/>
          <a:ext cx="5395311" cy="1217295"/>
        </a:xfrm>
        <a:prstGeom prst="roundRect">
          <a:avLst>
            <a:gd name="adj" fmla="val 10000"/>
          </a:avLst>
        </a:prstGeom>
        <a:solidFill>
          <a:schemeClr val="accent2">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Sources - what component of the application provides an opportunity to demonstrate that the applicant meets the selection criteria</a:t>
          </a:r>
        </a:p>
        <a:p>
          <a:pPr marL="0" lvl="0" indent="0" algn="l" defTabSz="711200">
            <a:lnSpc>
              <a:spcPct val="90000"/>
            </a:lnSpc>
            <a:spcBef>
              <a:spcPct val="0"/>
            </a:spcBef>
            <a:spcAft>
              <a:spcPct val="35000"/>
            </a:spcAft>
            <a:buNone/>
          </a:pPr>
          <a:endParaRPr lang="en-US" sz="1600" kern="1200" dirty="0"/>
        </a:p>
      </dsp:txBody>
      <dsp:txXfrm>
        <a:off x="987766" y="2876008"/>
        <a:ext cx="4056706" cy="1145989"/>
      </dsp:txXfrm>
    </dsp:sp>
    <dsp:sp modelId="{694C2337-A621-4347-B083-FBBB228B0CF8}">
      <dsp:nvSpPr>
        <dsp:cNvPr id="0" name=""/>
        <dsp:cNvSpPr/>
      </dsp:nvSpPr>
      <dsp:spPr>
        <a:xfrm>
          <a:off x="4604069" y="923115"/>
          <a:ext cx="791241" cy="791241"/>
        </a:xfrm>
        <a:prstGeom prst="downArrow">
          <a:avLst>
            <a:gd name="adj1" fmla="val 55000"/>
            <a:gd name="adj2" fmla="val 45000"/>
          </a:avLst>
        </a:prstGeom>
        <a:solidFill>
          <a:schemeClr val="bg1">
            <a:alpha val="9000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782098" y="923115"/>
        <a:ext cx="435183" cy="595409"/>
      </dsp:txXfrm>
    </dsp:sp>
    <dsp:sp modelId="{B2D1BB96-C619-42D9-804A-5CBDD0916B79}">
      <dsp:nvSpPr>
        <dsp:cNvPr id="0" name=""/>
        <dsp:cNvSpPr/>
      </dsp:nvSpPr>
      <dsp:spPr>
        <a:xfrm>
          <a:off x="5080126" y="2335177"/>
          <a:ext cx="791241" cy="791241"/>
        </a:xfrm>
        <a:prstGeom prst="downArrow">
          <a:avLst>
            <a:gd name="adj1" fmla="val 55000"/>
            <a:gd name="adj2" fmla="val 45000"/>
          </a:avLst>
        </a:prstGeom>
        <a:solidFill>
          <a:schemeClr val="bg1">
            <a:alpha val="9000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58155" y="2335177"/>
        <a:ext cx="435183" cy="59540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8/27/2025</a:t>
            </a:fld>
            <a:endParaRPr lang="en-US"/>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8/27/2025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ccclassics.org/recletter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sw.arizona.edu/sites/default/files/avoiding_gender_bias_in_letter_of_reference_writing.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7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Be brief, yet honest, when completing a special circumstances inclusion. </a:t>
            </a: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7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Stay factual and concise.  </a:t>
            </a: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7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Assess your full application to determine if there are gaps requiring clarification for the members of the adjudication committee.</a:t>
            </a:r>
          </a:p>
          <a:p>
            <a:pPr marL="0" marR="0" lvl="0" indent="0" algn="l" defTabSz="914400" rtl="0" eaLnBrk="1" fontAlgn="auto" latinLnBrk="0" hangingPunct="1">
              <a:lnSpc>
                <a:spcPct val="90000"/>
              </a:lnSpc>
              <a:spcBef>
                <a:spcPts val="1000"/>
              </a:spcBef>
              <a:spcAft>
                <a:spcPts val="0"/>
              </a:spcAft>
              <a:buClr>
                <a:srgbClr val="418AB3"/>
              </a:buClr>
              <a:buSzTx/>
              <a:buFont typeface="Arial" panose="020B0604020202020204" pitchFamily="34" charset="0"/>
              <a:buNone/>
              <a:tabLst/>
              <a:defRPr/>
            </a:pPr>
            <a:r>
              <a:rPr kumimoji="0" lang="en-US" sz="1700" b="0" i="0" u="none" strike="noStrike" kern="1200" cap="none" spc="0" normalizeH="0" baseline="0" noProof="0">
                <a:ln>
                  <a:noFill/>
                </a:ln>
                <a:solidFill>
                  <a:srgbClr val="000000">
                    <a:lumMod val="85000"/>
                    <a:lumOff val="15000"/>
                  </a:srgbClr>
                </a:solidFill>
                <a:effectLst/>
                <a:uLnTx/>
                <a:uFillTx/>
                <a:latin typeface="Gill Sans MT" panose="020B0502020104020203"/>
                <a:ea typeface="+mn-ea"/>
                <a:cs typeface="+mn-cs"/>
              </a:rPr>
              <a:t>Demonstrate how the circumstances may have influenced your research, strengthened your focus, or broadened your academic development. </a:t>
            </a:r>
          </a:p>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24</a:t>
            </a:fld>
            <a:endParaRPr lang="en-US"/>
          </a:p>
        </p:txBody>
      </p:sp>
    </p:spTree>
    <p:extLst>
      <p:ext uri="{BB962C8B-B14F-4D97-AF65-F5344CB8AC3E}">
        <p14:creationId xmlns:p14="http://schemas.microsoft.com/office/powerpoint/2010/main" val="665176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100"/>
              </a:lnSpc>
              <a:spcBef>
                <a:spcPts val="975"/>
              </a:spcBef>
              <a:spcAft>
                <a:spcPts val="225"/>
              </a:spcAft>
              <a:buNone/>
            </a:pPr>
            <a:r>
              <a:rPr lang="en-US" b="1" i="0" dirty="0">
                <a:solidFill>
                  <a:srgbClr val="424242"/>
                </a:solidFill>
                <a:effectLst/>
                <a:latin typeface="Segoe Sans"/>
              </a:rPr>
              <a:t>🌟 </a:t>
            </a:r>
            <a:r>
              <a:rPr lang="en-US" b="1" i="0" dirty="0">
                <a:solidFill>
                  <a:srgbClr val="3E45C9"/>
                </a:solidFill>
                <a:effectLst/>
                <a:latin typeface="inherit"/>
                <a:hlinkClick r:id="rId3"/>
              </a:rPr>
              <a:t>The Women's Classical Caucus (WCC)</a:t>
            </a:r>
            <a:endParaRPr lang="en-US" b="1" i="0" dirty="0">
              <a:solidFill>
                <a:srgbClr val="424242"/>
              </a:solidFill>
              <a:effectLst/>
              <a:latin typeface="Segoe Sans"/>
            </a:endParaRPr>
          </a:p>
          <a:p>
            <a:pPr algn="l">
              <a:spcBef>
                <a:spcPts val="600"/>
              </a:spcBef>
              <a:spcAft>
                <a:spcPts val="300"/>
              </a:spcAft>
              <a:buNone/>
            </a:pPr>
            <a:endParaRPr lang="en-US" b="0" i="0" dirty="0">
              <a:solidFill>
                <a:srgbClr val="424242"/>
              </a:solidFill>
              <a:effectLst/>
              <a:latin typeface="Segoe Sans"/>
            </a:endParaRPr>
          </a:p>
          <a:p>
            <a:pPr algn="l">
              <a:lnSpc>
                <a:spcPts val="2100"/>
              </a:lnSpc>
              <a:spcBef>
                <a:spcPts val="975"/>
              </a:spcBef>
              <a:spcAft>
                <a:spcPts val="225"/>
              </a:spcAft>
              <a:buNone/>
            </a:pPr>
            <a:r>
              <a:rPr lang="en-US" b="1" i="0" dirty="0">
                <a:solidFill>
                  <a:srgbClr val="424242"/>
                </a:solidFill>
                <a:effectLst/>
                <a:latin typeface="Segoe Sans"/>
              </a:rPr>
              <a:t>📘 </a:t>
            </a:r>
            <a:r>
              <a:rPr lang="en-US" b="1" i="0" u="sng" dirty="0">
                <a:solidFill>
                  <a:srgbClr val="2E2E78"/>
                </a:solidFill>
                <a:effectLst/>
                <a:latin typeface="inherit"/>
                <a:hlinkClick r:id="rId4"/>
              </a:rPr>
              <a:t>Commission on the Status of Women – Avoiding Gender Bias in Reference Writing</a:t>
            </a:r>
            <a:endParaRPr lang="en-US" b="1" i="0" dirty="0">
              <a:solidFill>
                <a:srgbClr val="424242"/>
              </a:solidFill>
              <a:effectLst/>
              <a:latin typeface="Segoe San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E09883-B744-4FDD-8623-D69A66650022}" type="slidenum">
              <a:rPr lang="en-US" smtClean="0"/>
              <a:t>30</a:t>
            </a:fld>
            <a:endParaRPr lang="en-US"/>
          </a:p>
        </p:txBody>
      </p:sp>
    </p:spTree>
    <p:extLst>
      <p:ext uri="{BB962C8B-B14F-4D97-AF65-F5344CB8AC3E}">
        <p14:creationId xmlns:p14="http://schemas.microsoft.com/office/powerpoint/2010/main" val="96838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34</a:t>
            </a:fld>
            <a:endParaRPr lang="en-US"/>
          </a:p>
        </p:txBody>
      </p:sp>
    </p:spTree>
    <p:extLst>
      <p:ext uri="{BB962C8B-B14F-4D97-AF65-F5344CB8AC3E}">
        <p14:creationId xmlns:p14="http://schemas.microsoft.com/office/powerpoint/2010/main" val="460106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18E0B9-48E4-499D-93B2-B07D00395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29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36</a:t>
            </a:fld>
            <a:endParaRPr lang="en-US"/>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4</a:t>
            </a:fld>
            <a:endParaRPr lang="en-US"/>
          </a:p>
        </p:txBody>
      </p:sp>
    </p:spTree>
    <p:extLst>
      <p:ext uri="{BB962C8B-B14F-4D97-AF65-F5344CB8AC3E}">
        <p14:creationId xmlns:p14="http://schemas.microsoft.com/office/powerpoint/2010/main" val="37043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times – nominated to go forward to the national competition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6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Quota’s</a:t>
            </a:r>
          </a:p>
        </p:txBody>
      </p:sp>
      <p:sp>
        <p:nvSpPr>
          <p:cNvPr id="4" name="Slide Number Placeholder 3"/>
          <p:cNvSpPr>
            <a:spLocks noGrp="1"/>
          </p:cNvSpPr>
          <p:nvPr>
            <p:ph type="sldNum" sz="quarter" idx="5"/>
          </p:nvPr>
        </p:nvSpPr>
        <p:spPr/>
        <p:txBody>
          <a:bodyPr/>
          <a:lstStyle/>
          <a:p>
            <a:fld id="{96E09883-B744-4FDD-8623-D69A66650022}" type="slidenum">
              <a:rPr lang="en-US" smtClean="0"/>
              <a:t>10</a:t>
            </a:fld>
            <a:endParaRPr lang="en-US"/>
          </a:p>
        </p:txBody>
      </p:sp>
    </p:spTree>
    <p:extLst>
      <p:ext uri="{BB962C8B-B14F-4D97-AF65-F5344CB8AC3E}">
        <p14:creationId xmlns:p14="http://schemas.microsoft.com/office/powerpoint/2010/main" val="374899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E09883-B744-4FDD-8623-D69A66650022}" type="slidenum">
              <a:rPr lang="en-US" smtClean="0"/>
              <a:t>11</a:t>
            </a:fld>
            <a:endParaRPr lang="en-US"/>
          </a:p>
        </p:txBody>
      </p:sp>
    </p:spTree>
    <p:extLst>
      <p:ext uri="{BB962C8B-B14F-4D97-AF65-F5344CB8AC3E}">
        <p14:creationId xmlns:p14="http://schemas.microsoft.com/office/powerpoint/2010/main" val="199613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13</a:t>
            </a:fld>
            <a:endParaRPr lang="en-US"/>
          </a:p>
        </p:txBody>
      </p:sp>
    </p:spTree>
    <p:extLst>
      <p:ext uri="{BB962C8B-B14F-4D97-AF65-F5344CB8AC3E}">
        <p14:creationId xmlns:p14="http://schemas.microsoft.com/office/powerpoint/2010/main" val="3320724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17</a:t>
            </a:fld>
            <a:endParaRPr lang="en-US"/>
          </a:p>
        </p:txBody>
      </p:sp>
    </p:spTree>
    <p:extLst>
      <p:ext uri="{BB962C8B-B14F-4D97-AF65-F5344CB8AC3E}">
        <p14:creationId xmlns:p14="http://schemas.microsoft.com/office/powerpoint/2010/main" val="166075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E09883-B744-4FDD-8623-D69A66650022}" type="slidenum">
              <a:rPr lang="en-US" smtClean="0"/>
              <a:t>18</a:t>
            </a:fld>
            <a:endParaRPr lang="en-US"/>
          </a:p>
        </p:txBody>
      </p:sp>
    </p:spTree>
    <p:extLst>
      <p:ext uri="{BB962C8B-B14F-4D97-AF65-F5344CB8AC3E}">
        <p14:creationId xmlns:p14="http://schemas.microsoft.com/office/powerpoint/2010/main" val="253135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19</a:t>
            </a:fld>
            <a:endParaRPr lang="en-US"/>
          </a:p>
        </p:txBody>
      </p:sp>
    </p:spTree>
    <p:extLst>
      <p:ext uri="{BB962C8B-B14F-4D97-AF65-F5344CB8AC3E}">
        <p14:creationId xmlns:p14="http://schemas.microsoft.com/office/powerpoint/2010/main" val="125784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A39D92-9919-A80E-44FF-6B912E850733}"/>
              </a:ext>
            </a:extLst>
          </p:cNvPr>
          <p:cNvSpPr>
            <a:spLocks noGrp="1"/>
          </p:cNvSpPr>
          <p:nvPr>
            <p:ph type="pic" sz="quarter" idx="10" hasCustomPrompt="1"/>
          </p:nvPr>
        </p:nvSpPr>
        <p:spPr>
          <a:xfrm>
            <a:off x="458788" y="457200"/>
            <a:ext cx="11274425" cy="5943600"/>
          </a:xfrm>
        </p:spPr>
        <p:txBody>
          <a:bodyPr>
            <a:normAutofit/>
          </a:bodyPr>
          <a:lstStyle>
            <a:lvl1pPr marL="0" indent="0">
              <a:buNone/>
              <a:defRPr sz="2000"/>
            </a:lvl1pPr>
          </a:lstStyle>
          <a:p>
            <a:r>
              <a:rPr lang="en-US"/>
              <a:t>Click icon to insert picture</a:t>
            </a:r>
          </a:p>
        </p:txBody>
      </p:sp>
      <p:sp>
        <p:nvSpPr>
          <p:cNvPr id="6" name="Title 5">
            <a:extLst>
              <a:ext uri="{FF2B5EF4-FFF2-40B4-BE49-F238E27FC236}">
                <a16:creationId xmlns:a16="http://schemas.microsoft.com/office/drawing/2014/main" id="{B62FF34D-C8F8-1796-647D-D17056A27E11}"/>
              </a:ext>
            </a:extLst>
          </p:cNvPr>
          <p:cNvSpPr>
            <a:spLocks noGrp="1"/>
          </p:cNvSpPr>
          <p:nvPr>
            <p:ph type="title" hasCustomPrompt="1"/>
          </p:nvPr>
        </p:nvSpPr>
        <p:spPr>
          <a:xfrm>
            <a:off x="6581955" y="612475"/>
            <a:ext cx="4701904" cy="3079029"/>
          </a:xfrm>
        </p:spPr>
        <p:txBody>
          <a:bodyPr anchor="b">
            <a:normAutofit/>
          </a:bodyPr>
          <a:lstStyle>
            <a:lvl1pPr algn="r">
              <a:defRPr sz="4800">
                <a:solidFill>
                  <a:schemeClr val="tx1"/>
                </a:solidFill>
              </a:defRPr>
            </a:lvl1pPr>
          </a:lstStyle>
          <a:p>
            <a:r>
              <a:rPr lang="en-US"/>
              <a:t>Click to add title</a:t>
            </a:r>
          </a:p>
        </p:txBody>
      </p:sp>
    </p:spTree>
    <p:extLst>
      <p:ext uri="{BB962C8B-B14F-4D97-AF65-F5344CB8AC3E}">
        <p14:creationId xmlns:p14="http://schemas.microsoft.com/office/powerpoint/2010/main" val="260912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a:t>Click icon to add table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45431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1222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147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639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05259466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91005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3230430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8/27/2025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2135976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61966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CB6F0968-3A5D-BA5A-439A-7ABCA70306E7}"/>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DB619403-37E6-4929-07B0-F062F3FB323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24047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89109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8/27/2025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5419233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8/27/2025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970289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8/27/2025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1636354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8/27/2025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16676029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8/27/2025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9302640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7624277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27920889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644281954"/>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562771651"/>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7390500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58831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0317419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000378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6408257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449288490"/>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09514615"/>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77839019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8/27/2025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113243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8/27/2025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94452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C4EA0094-0B26-E8F8-D706-E2EEF5E99A2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6663AC4D-77B8-A8A8-ECE4-143549F3DF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886970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8/27/2025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69596299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6175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8/27/2025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543882490"/>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8/27/2025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187477110"/>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8/27/2025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160925366"/>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8/27/2025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4246834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20025762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283482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39904507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7300387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5389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91703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13468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559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a:t>Click icon to add picture</a:t>
            </a:r>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91152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209599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920">
          <p15:clr>
            <a:srgbClr val="F26B43"/>
          </p15:clr>
        </p15:guide>
        <p15:guide id="4" pos="5760">
          <p15:clr>
            <a:srgbClr val="F26B43"/>
          </p15:clr>
        </p15:guide>
        <p15:guide id="5" pos="7248">
          <p15:clr>
            <a:srgbClr val="F26B43"/>
          </p15:clr>
        </p15:guide>
        <p15:guide id="6" pos="4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8/27/2025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7622729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8/27/2025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7078427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03" r:id="rId16"/>
    <p:sldLayoutId id="2147483705" r:id="rId17"/>
    <p:sldLayoutId id="2147483709" r:id="rId18"/>
    <p:sldLayoutId id="2147483649" r:id="rId19"/>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cience.gc.ca/eic/site/063.nsf/eng/h_FEE7261A.html?OpenDocument" TargetMode="External"/><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hyperlink" Target="https://www.sshrc-crsh.gc.ca/funding-financement/apply-demande/background-renseignements/selecting_agency-choisir_organisme_subventionnaire-eng.aspx" TargetMode="External"/><Relationship Id="rId5" Type="http://schemas.openxmlformats.org/officeDocument/2006/relationships/hyperlink" Target="https://www.nserc-crsng.gc.ca/NSERC-CRSNG/policies-politiques/Addendum-Addenda_eng.asp" TargetMode="External"/><Relationship Id="rId4" Type="http://schemas.openxmlformats.org/officeDocument/2006/relationships/hyperlink" Target="https://cihr-irsc.gc.ca/e/7263.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nserc-crsng.gc.ca/OnlineServices-ServicesEnLigne/instructions/201/pgs-pdf_eng.asp" TargetMode="External"/><Relationship Id="rId3" Type="http://schemas.openxmlformats.org/officeDocument/2006/relationships/image" Target="../media/image26.png"/><Relationship Id="rId7" Type="http://schemas.openxmlformats.org/officeDocument/2006/relationships/hyperlink" Target="https://www.nserc-crsng.gc.ca/OnlineServices-ServicesEnLigne/Index_eng.asp"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hyperlink" Target="https://cihr-irsc.gc.ca/e/54347.html" TargetMode="External"/><Relationship Id="rId11" Type="http://schemas.openxmlformats.org/officeDocument/2006/relationships/hyperlink" Target="https://www.nserc-crsng.gc.ca/Students-Etudiants/PG-CS/cgrsd-besrd_eng.asp#a18" TargetMode="External"/><Relationship Id="rId5" Type="http://schemas.openxmlformats.org/officeDocument/2006/relationships/hyperlink" Target="https://www.researchnet-recherchenet.ca/rnr16/vwOpprtntyDtls.do?progCd=11380&amp;language=E&amp;org=CIHR" TargetMode="External"/><Relationship Id="rId10" Type="http://schemas.openxmlformats.org/officeDocument/2006/relationships/hyperlink" Target="https://sshrc-crsh.canada.ca/en/funding/opportunities/canada-graduate-research-scholarships/doctoral-program/2025/competition/instructions/applicant.aspx" TargetMode="External"/><Relationship Id="rId4" Type="http://schemas.openxmlformats.org/officeDocument/2006/relationships/image" Target="../media/image27.png"/><Relationship Id="rId9" Type="http://schemas.openxmlformats.org/officeDocument/2006/relationships/hyperlink" Target="https://webapps.nserc.ca/SSHRC/faces/logon.jsp?lang=en_C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hyperlink" Target="http://www.cihr-irsc.gc.ca/e/50513.html" TargetMode="External"/><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hyperlink" Target="https://www.nserc-crsng.gc.ca/Media-Media/NewsDetail-DetailNouvelles_eng.asp?ID=1103" TargetMode="External"/><Relationship Id="rId5" Type="http://schemas.openxmlformats.org/officeDocument/2006/relationships/hyperlink" Target="https://sshrc-crsh.canada.ca/en/funding/opportunities/canada-graduate-research-scholarships/doctoral-program.aspx" TargetMode="External"/><Relationship Id="rId4" Type="http://schemas.openxmlformats.org/officeDocument/2006/relationships/hyperlink" Target="https://www.nserc-crsng.gc.ca/Students-Etudiants/PG-CS/Supplements-Supplements/index_eng.as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nserc-crsng.gc.ca/NSERC-CRSNG/EDI-EDI/index_eng.asp" TargetMode="External"/><Relationship Id="rId2" Type="http://schemas.openxmlformats.org/officeDocument/2006/relationships/image" Target="../media/image31.jpeg"/><Relationship Id="rId1" Type="http://schemas.openxmlformats.org/officeDocument/2006/relationships/slideLayout" Target="../slideLayouts/slideLayout34.xml"/><Relationship Id="rId6" Type="http://schemas.openxmlformats.org/officeDocument/2006/relationships/hyperlink" Target="https://cihr-irsc.gc.ca/e/52553.html" TargetMode="External"/><Relationship Id="rId5" Type="http://schemas.openxmlformats.org/officeDocument/2006/relationships/hyperlink" Target="https://www.nserc-crsng.gc.ca/NSERC-CRSNG/Policies-Politiques/EDI_guidance-Conseils_EDI_eng.asp" TargetMode="External"/><Relationship Id="rId4" Type="http://schemas.openxmlformats.org/officeDocument/2006/relationships/hyperlink" Target="https://www.nserc-crsng.gc.ca/NSERC-CRSNG/EDI-EDI/Action-Plan_Plan-dAction_eng.asp"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shrc-crsh.gc.ca/funding-financement/merit_review-evaluation_du_merite/guidelines_research-lignes_directrices_recherche-eng.aspx" TargetMode="External"/><Relationship Id="rId7" Type="http://schemas.openxmlformats.org/officeDocument/2006/relationships/image" Target="../media/image32.png"/><Relationship Id="rId2" Type="http://schemas.openxmlformats.org/officeDocument/2006/relationships/hyperlink" Target="https://www.sshrc-crsh.gc.ca/funding-financement/programs-programmes/definitions-eng.aspx#a0" TargetMode="External"/><Relationship Id="rId1" Type="http://schemas.openxmlformats.org/officeDocument/2006/relationships/slideLayout" Target="../slideLayouts/slideLayout34.xml"/><Relationship Id="rId6" Type="http://schemas.openxmlformats.org/officeDocument/2006/relationships/hyperlink" Target="https://ethics.gc.ca/eng/tcps2-eptc2_2018_chapter9-chapitre9.html" TargetMode="External"/><Relationship Id="rId5" Type="http://schemas.openxmlformats.org/officeDocument/2006/relationships/hyperlink" Target="https://www.sshrc-crsh.gc.ca/about-au_sujet/policies-politiques/statements-enonces/indigenous_research-recherche_autochtone-eng.aspx" TargetMode="External"/><Relationship Id="rId4" Type="http://schemas.openxmlformats.org/officeDocument/2006/relationships/hyperlink" Target="https://www.canada.ca/en/research-coordinating-committee/news/2022/04/crcc-announces-membership-leadership-circle.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serc-crsng.gc.ca/Students-Etudiants/PG-CS/CGSD-BESCD_eng.asp#a8" TargetMode="External"/><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www.nserc-crsng.gc.ca/onlineservices-servicesenligne/pdfatt2_eng.asp" TargetMode="External"/><Relationship Id="rId2" Type="http://schemas.openxmlformats.org/officeDocument/2006/relationships/image" Target="../media/image37.jpeg"/><Relationship Id="rId1" Type="http://schemas.openxmlformats.org/officeDocument/2006/relationships/slideLayout" Target="../slideLayouts/slideLayout21.xml"/><Relationship Id="rId4" Type="http://schemas.openxmlformats.org/officeDocument/2006/relationships/hyperlink" Target="https://sshrc-crsh.canada.ca/funding-financement/nfrf-fnfr/instructions_attachment-instructions_piece_jointe-eng.asp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7" Type="http://schemas.openxmlformats.org/officeDocument/2006/relationships/image" Target="../media/image15.png"/><Relationship Id="rId2" Type="http://schemas.openxmlformats.org/officeDocument/2006/relationships/hyperlink" Target="https://www.trentu.ca/graduatestudies/financial-matters" TargetMode="External"/><Relationship Id="rId1" Type="http://schemas.openxmlformats.org/officeDocument/2006/relationships/slideLayout" Target="../slideLayouts/slideLayout4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cihr-irsc.gc.ca/e/50836.html" TargetMode="External"/><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44.jpeg"/><Relationship Id="rId5" Type="http://schemas.openxmlformats.org/officeDocument/2006/relationships/hyperlink" Target="https://cihr-irsc.gc.ca/e/49347.html" TargetMode="External"/><Relationship Id="rId4" Type="http://schemas.openxmlformats.org/officeDocument/2006/relationships/hyperlink" Target="https://cihr-irsc.gc.ca/e/48642.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ktecop.ca/" TargetMode="External"/><Relationship Id="rId2" Type="http://schemas.openxmlformats.org/officeDocument/2006/relationships/hyperlink" Target="https://sshrc-crsh.canada.ca/en/funding/policies-regulations-and-guidelines/guidelines-effective-knowledge-mobilization.aspx" TargetMode="External"/><Relationship Id="rId1" Type="http://schemas.openxmlformats.org/officeDocument/2006/relationships/slideLayout" Target="../slideLayouts/slideLayout46.xml"/><Relationship Id="rId5" Type="http://schemas.openxmlformats.org/officeDocument/2006/relationships/image" Target="../media/image47.jpeg"/><Relationship Id="rId4" Type="http://schemas.openxmlformats.org/officeDocument/2006/relationships/hyperlink" Target="https://www.nce-rce.gc.ca/AnnualMeeting-ReunionAnnuelle/2014/Presentations-Presentations/NCE-RCE/02-05-DavidPhipps.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ihr-irsc.gc.ca/e/51731.html" TargetMode="External"/><Relationship Id="rId2" Type="http://schemas.openxmlformats.org/officeDocument/2006/relationships/hyperlink" Target="https://www.nserc-crsng.gc.ca/InterAgency-Interorganismes/EDI-EDI/Resources_Ressources_eng.asp" TargetMode="External"/><Relationship Id="rId1" Type="http://schemas.openxmlformats.org/officeDocument/2006/relationships/slideLayout" Target="../slideLayouts/slideLayout44.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vanier.gc.ca/en/selection_committee_guide-comite_selection_lignes.html#b4.1" TargetMode="Externa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mailto:janerennie@trentu.ca" TargetMode="External"/><Relationship Id="rId4" Type="http://schemas.openxmlformats.org/officeDocument/2006/relationships/hyperlink" Target="https://www.trentu.ca/graduatestudies/financial-matter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15.xml"/><Relationship Id="rId1" Type="http://schemas.openxmlformats.org/officeDocument/2006/relationships/slideLayout" Target="../slideLayouts/slideLayout47.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hyperlink" Target="https://www.nserc-crsng.gc.ca/Students-Etudiants/Guides-Guides/TriRTA-TriBFR_eng.asp" TargetMode="Externa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15D2-7F57-AF2A-38D7-558098789073}"/>
              </a:ext>
              <a:ext uri="{C183D7F6-B498-43B3-948B-1728B52AA6E4}">
                <adec:decorative xmlns:adec="http://schemas.microsoft.com/office/drawing/2017/decorative" val="0"/>
              </a:ext>
            </a:extLst>
          </p:cNvPr>
          <p:cNvSpPr>
            <a:spLocks noGrp="1"/>
          </p:cNvSpPr>
          <p:nvPr>
            <p:ph type="title"/>
          </p:nvPr>
        </p:nvSpPr>
        <p:spPr>
          <a:xfrm>
            <a:off x="970790" y="4159904"/>
            <a:ext cx="10250422" cy="1264762"/>
          </a:xfrm>
        </p:spPr>
        <p:txBody>
          <a:bodyPr vert="horz" lIns="274320" tIns="182880" rIns="274320" bIns="182880" rtlCol="0" anchor="ctr" anchorCtr="1">
            <a:normAutofit fontScale="90000"/>
          </a:bodyPr>
          <a:lstStyle/>
          <a:p>
            <a:br>
              <a:rPr lang="en-US" sz="1000" dirty="0">
                <a:solidFill>
                  <a:srgbClr val="262626"/>
                </a:solidFill>
              </a:rPr>
            </a:br>
            <a:br>
              <a:rPr lang="en-US" sz="2400" dirty="0">
                <a:solidFill>
                  <a:srgbClr val="262626"/>
                </a:solidFill>
              </a:rPr>
            </a:br>
            <a:r>
              <a:rPr lang="en-US" sz="2400" dirty="0">
                <a:solidFill>
                  <a:srgbClr val="262626"/>
                </a:solidFill>
              </a:rPr>
              <a:t>Canada Graduate Research Scholarships </a:t>
            </a:r>
            <a:br>
              <a:rPr lang="en-US" sz="2400" dirty="0">
                <a:solidFill>
                  <a:srgbClr val="262626"/>
                </a:solidFill>
              </a:rPr>
            </a:br>
            <a:r>
              <a:rPr lang="en-US" sz="2400" dirty="0">
                <a:solidFill>
                  <a:srgbClr val="262626"/>
                </a:solidFill>
              </a:rPr>
              <a:t>Doctoral Program Overview 2025-26</a:t>
            </a:r>
            <a:br>
              <a:rPr lang="en-US" sz="1000" dirty="0">
                <a:solidFill>
                  <a:srgbClr val="262626"/>
                </a:solidFill>
              </a:rPr>
            </a:br>
            <a:br>
              <a:rPr lang="en-US" sz="1000" dirty="0">
                <a:solidFill>
                  <a:srgbClr val="262626"/>
                </a:solidFill>
              </a:rPr>
            </a:br>
            <a:endParaRPr lang="en-US" sz="1000" dirty="0">
              <a:solidFill>
                <a:srgbClr val="262626"/>
              </a:solidFill>
            </a:endParaRPr>
          </a:p>
        </p:txBody>
      </p:sp>
      <p:sp>
        <p:nvSpPr>
          <p:cNvPr id="1105" name="Rectangle 1104">
            <a:extLst>
              <a:ext uri="{FF2B5EF4-FFF2-40B4-BE49-F238E27FC236}">
                <a16:creationId xmlns:a16="http://schemas.microsoft.com/office/drawing/2014/main" id="{6224F67A-228C-4DA7-B3A6-8FEABB6BCE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ectangle 1105">
            <a:extLst>
              <a:ext uri="{FF2B5EF4-FFF2-40B4-BE49-F238E27FC236}">
                <a16:creationId xmlns:a16="http://schemas.microsoft.com/office/drawing/2014/main" id="{669D22A6-AAED-4519-9005-0897F7E12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uilding next to a body of water">
            <a:extLst>
              <a:ext uri="{FF2B5EF4-FFF2-40B4-BE49-F238E27FC236}">
                <a16:creationId xmlns:a16="http://schemas.microsoft.com/office/drawing/2014/main" id="{9BAB4DA4-0F70-12A4-3B2D-12C19E72B901}"/>
              </a:ext>
            </a:extLst>
          </p:cNvPr>
          <p:cNvPicPr>
            <a:picLocks noChangeAspect="1"/>
          </p:cNvPicPr>
          <p:nvPr/>
        </p:nvPicPr>
        <p:blipFill>
          <a:blip r:embed="rId3">
            <a:extLst>
              <a:ext uri="{28A0092B-C50C-407E-A947-70E740481C1C}">
                <a14:useLocalDpi xmlns:a14="http://schemas.microsoft.com/office/drawing/2010/main" val="0"/>
              </a:ext>
            </a:extLst>
          </a:blip>
          <a:srcRect l="9669" r="20208" b="3"/>
          <a:stretch>
            <a:fillRect/>
          </a:stretch>
        </p:blipFill>
        <p:spPr>
          <a:xfrm>
            <a:off x="970789" y="970704"/>
            <a:ext cx="3305890" cy="2651760"/>
          </a:xfrm>
          <a:prstGeom prst="rect">
            <a:avLst/>
          </a:prstGeom>
        </p:spPr>
      </p:pic>
      <p:pic>
        <p:nvPicPr>
          <p:cNvPr id="5" name="Picture 4" descr="A building with glass windows">
            <a:extLst>
              <a:ext uri="{FF2B5EF4-FFF2-40B4-BE49-F238E27FC236}">
                <a16:creationId xmlns:a16="http://schemas.microsoft.com/office/drawing/2014/main" id="{E0B45701-BB07-BDF0-70C7-F9A421041C01}"/>
              </a:ext>
            </a:extLst>
          </p:cNvPr>
          <p:cNvPicPr>
            <a:picLocks noChangeAspect="1"/>
          </p:cNvPicPr>
          <p:nvPr/>
        </p:nvPicPr>
        <p:blipFill>
          <a:blip r:embed="rId4">
            <a:extLst>
              <a:ext uri="{28A0092B-C50C-407E-A947-70E740481C1C}">
                <a14:useLocalDpi xmlns:a14="http://schemas.microsoft.com/office/drawing/2010/main" val="0"/>
              </a:ext>
            </a:extLst>
          </a:blip>
          <a:srcRect l="3790" r="12661" b="3"/>
          <a:stretch>
            <a:fillRect/>
          </a:stretch>
        </p:blipFill>
        <p:spPr>
          <a:xfrm>
            <a:off x="4434554" y="970705"/>
            <a:ext cx="3319243" cy="2651760"/>
          </a:xfrm>
          <a:prstGeom prst="rect">
            <a:avLst/>
          </a:prstGeom>
        </p:spPr>
      </p:pic>
      <p:pic>
        <p:nvPicPr>
          <p:cNvPr id="7" name="Picture 6">
            <a:extLst>
              <a:ext uri="{FF2B5EF4-FFF2-40B4-BE49-F238E27FC236}">
                <a16:creationId xmlns:a16="http://schemas.microsoft.com/office/drawing/2014/main" id="{AE3E6376-2DFD-48F9-141B-A64BDF88F00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6347" b="16347"/>
          <a:stretch/>
        </p:blipFill>
        <p:spPr>
          <a:xfrm>
            <a:off x="7911673" y="970705"/>
            <a:ext cx="3309539" cy="2663308"/>
          </a:xfrm>
          <a:prstGeom prst="rect">
            <a:avLst/>
          </a:prstGeom>
        </p:spPr>
      </p:pic>
      <p:sp>
        <p:nvSpPr>
          <p:cNvPr id="3" name="TextBox 2">
            <a:extLst>
              <a:ext uri="{FF2B5EF4-FFF2-40B4-BE49-F238E27FC236}">
                <a16:creationId xmlns:a16="http://schemas.microsoft.com/office/drawing/2014/main" id="{2D23FBF7-BF25-2F4C-052E-A5DD93A49557}"/>
              </a:ext>
            </a:extLst>
          </p:cNvPr>
          <p:cNvSpPr txBox="1"/>
          <p:nvPr/>
        </p:nvSpPr>
        <p:spPr>
          <a:xfrm>
            <a:off x="338328" y="5590223"/>
            <a:ext cx="2779776" cy="923330"/>
          </a:xfrm>
          <a:prstGeom prst="rect">
            <a:avLst/>
          </a:prstGeom>
          <a:noFill/>
        </p:spPr>
        <p:txBody>
          <a:bodyPr wrap="square" rtlCol="0">
            <a:spAutoFit/>
          </a:bodyPr>
          <a:lstStyle/>
          <a:p>
            <a:r>
              <a:rPr lang="en-US" dirty="0"/>
              <a:t>Jane Rennie</a:t>
            </a:r>
          </a:p>
          <a:p>
            <a:r>
              <a:rPr lang="en-US" dirty="0"/>
              <a:t>Graduate Finance Officer</a:t>
            </a:r>
          </a:p>
          <a:p>
            <a:r>
              <a:rPr lang="en-US" dirty="0"/>
              <a:t>School of Graduate Studies</a:t>
            </a:r>
            <a:endParaRPr lang="en-CA" dirty="0"/>
          </a:p>
        </p:txBody>
      </p:sp>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3901440" y="423494"/>
            <a:ext cx="7487920" cy="849713"/>
          </a:xfrm>
          <a:ln>
            <a:solidFill>
              <a:schemeClr val="accent3">
                <a:lumMod val="50000"/>
              </a:schemeClr>
            </a:solidFill>
          </a:ln>
        </p:spPr>
        <p:txBody>
          <a:bodyPr vert="horz" lIns="182880" tIns="182880" rIns="182880" bIns="182880" rtlCol="0" anchor="ctr">
            <a:normAutofit/>
          </a:bodyPr>
          <a:lstStyle/>
          <a:p>
            <a:r>
              <a:rPr lang="en-US" sz="2200"/>
              <a:t>Application procedures</a:t>
            </a:r>
          </a:p>
        </p:txBody>
      </p:sp>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3901440" y="1387715"/>
            <a:ext cx="8051748" cy="5069646"/>
          </a:xfrm>
        </p:spPr>
        <p:txBody>
          <a:bodyPr vert="horz" lIns="91440" tIns="45720" rIns="91440" bIns="45720" rtlCol="0">
            <a:normAutofit fontScale="77500" lnSpcReduction="20000"/>
          </a:bodyPr>
          <a:lstStyle/>
          <a:p>
            <a:pPr algn="l">
              <a:lnSpc>
                <a:spcPct val="120000"/>
              </a:lnSpc>
              <a:spcBef>
                <a:spcPts val="0"/>
              </a:spcBef>
              <a:spcAft>
                <a:spcPts val="2550"/>
              </a:spcAft>
              <a:buNone/>
            </a:pPr>
            <a:r>
              <a:rPr lang="en-US" sz="2100" b="1" i="0">
                <a:solidFill>
                  <a:srgbClr val="000000"/>
                </a:solidFill>
                <a:effectLst/>
                <a:latin typeface="Untitled Bold"/>
              </a:rPr>
              <a:t>Selecting the appropriate agency </a:t>
            </a:r>
          </a:p>
          <a:p>
            <a:pPr algn="l">
              <a:lnSpc>
                <a:spcPct val="120000"/>
              </a:lnSpc>
              <a:spcBef>
                <a:spcPts val="0"/>
              </a:spcBef>
              <a:spcAft>
                <a:spcPts val="2550"/>
              </a:spcAft>
              <a:buNone/>
            </a:pPr>
            <a:r>
              <a:rPr lang="en-US" sz="2100" b="0" i="0">
                <a:solidFill>
                  <a:srgbClr val="000000"/>
                </a:solidFill>
                <a:effectLst/>
                <a:latin typeface="Untitled Regular"/>
              </a:rPr>
              <a:t>Apply to the agency best aligned with your research subject matter to ensure your application will be reviewed by experts in disciplines closest to your field(s) of study. For more information, see </a:t>
            </a:r>
            <a:r>
              <a:rPr lang="en-US" sz="2100" b="0" i="0" u="sng">
                <a:solidFill>
                  <a:schemeClr val="tx1"/>
                </a:solidFill>
                <a:effectLst/>
                <a:latin typeface="Untitled Regular"/>
                <a:hlinkClick r:id="rId3" tooltip="This link will take you to another Web site">
                  <a:extLst>
                    <a:ext uri="{A12FA001-AC4F-418D-AE19-62706E023703}">
                      <ahyp:hlinkClr xmlns:ahyp="http://schemas.microsoft.com/office/drawing/2018/hyperlinkcolor" val="tx"/>
                    </a:ext>
                  </a:extLst>
                </a:hlinkClick>
              </a:rPr>
              <a:t>Selecting the Appropriate Federal Granting Agency</a:t>
            </a:r>
            <a:r>
              <a:rPr lang="en-US" sz="2100" b="0" i="0">
                <a:solidFill>
                  <a:schemeClr val="tx1"/>
                </a:solidFill>
                <a:effectLst/>
                <a:latin typeface="Untitled Regular"/>
              </a:rPr>
              <a:t>.</a:t>
            </a:r>
          </a:p>
          <a:p>
            <a:pPr algn="l">
              <a:lnSpc>
                <a:spcPct val="120000"/>
              </a:lnSpc>
              <a:spcBef>
                <a:spcPts val="0"/>
              </a:spcBef>
              <a:spcAft>
                <a:spcPts val="1500"/>
              </a:spcAft>
              <a:buNone/>
            </a:pPr>
            <a:r>
              <a:rPr lang="en-US" sz="2100" b="0" i="0">
                <a:solidFill>
                  <a:schemeClr val="tx1"/>
                </a:solidFill>
                <a:effectLst/>
                <a:latin typeface="Untitled Regular"/>
              </a:rPr>
              <a:t>If you are applying to CIHR, consider the information on </a:t>
            </a:r>
            <a:r>
              <a:rPr lang="en-US" sz="2100" b="0" i="0" u="sng">
                <a:solidFill>
                  <a:schemeClr val="tx1"/>
                </a:solidFill>
                <a:effectLst/>
                <a:latin typeface="Untitled Regular"/>
                <a:hlinkClick r:id="rId4" tooltip="This link will take you to another Web site">
                  <a:extLst>
                    <a:ext uri="{A12FA001-AC4F-418D-AE19-62706E023703}">
                      <ahyp:hlinkClr xmlns:ahyp="http://schemas.microsoft.com/office/drawing/2018/hyperlinkcolor" val="tx"/>
                    </a:ext>
                  </a:extLst>
                </a:hlinkClick>
              </a:rPr>
              <a:t>CIHR’s website</a:t>
            </a:r>
            <a:r>
              <a:rPr lang="en-US" sz="2100" b="0" i="0">
                <a:solidFill>
                  <a:schemeClr val="tx1"/>
                </a:solidFill>
                <a:effectLst/>
                <a:latin typeface="Untitled Regular"/>
              </a:rPr>
              <a:t>.</a:t>
            </a:r>
          </a:p>
          <a:p>
            <a:pPr algn="l">
              <a:lnSpc>
                <a:spcPct val="120000"/>
              </a:lnSpc>
              <a:spcBef>
                <a:spcPts val="0"/>
              </a:spcBef>
              <a:spcAft>
                <a:spcPts val="1500"/>
              </a:spcAft>
              <a:buNone/>
            </a:pPr>
            <a:r>
              <a:rPr lang="en-US" sz="2100" b="0" i="0">
                <a:solidFill>
                  <a:schemeClr val="tx1"/>
                </a:solidFill>
                <a:effectLst/>
                <a:latin typeface="Untitled Regular"/>
              </a:rPr>
              <a:t>If you are applying to NSERC, see the </a:t>
            </a:r>
            <a:r>
              <a:rPr lang="en-US" sz="2100" b="0" i="0" u="sng">
                <a:solidFill>
                  <a:schemeClr val="tx1"/>
                </a:solidFill>
                <a:effectLst/>
                <a:latin typeface="Untitled Regular"/>
                <a:hlinkClick r:id="rId5">
                  <a:extLst>
                    <a:ext uri="{A12FA001-AC4F-418D-AE19-62706E023703}">
                      <ahyp:hlinkClr xmlns:ahyp="http://schemas.microsoft.com/office/drawing/2018/hyperlinkcolor" val="tx"/>
                    </a:ext>
                  </a:extLst>
                </a:hlinkClick>
              </a:rPr>
              <a:t>Addendum to the guidelines for the eligibility of applications related to health</a:t>
            </a:r>
            <a:r>
              <a:rPr lang="en-US" sz="2100" b="0" i="0">
                <a:solidFill>
                  <a:schemeClr val="tx1"/>
                </a:solidFill>
                <a:effectLst/>
                <a:latin typeface="Untitled Regular"/>
              </a:rPr>
              <a:t>, which has additional information and specific examples relating to subject matter.</a:t>
            </a:r>
          </a:p>
          <a:p>
            <a:pPr algn="l">
              <a:lnSpc>
                <a:spcPct val="120000"/>
              </a:lnSpc>
              <a:spcBef>
                <a:spcPts val="0"/>
              </a:spcBef>
              <a:spcAft>
                <a:spcPts val="1500"/>
              </a:spcAft>
              <a:buNone/>
            </a:pPr>
            <a:r>
              <a:rPr lang="en-US" sz="2100" b="0" i="0">
                <a:solidFill>
                  <a:schemeClr val="tx1"/>
                </a:solidFill>
                <a:effectLst/>
                <a:latin typeface="Untitled Regular"/>
              </a:rPr>
              <a:t>If you are applying to SSHRC, see the information on SSHRC's </a:t>
            </a:r>
            <a:r>
              <a:rPr lang="en-US" sz="2100" b="0" i="0" u="sng">
                <a:solidFill>
                  <a:schemeClr val="tx1"/>
                </a:solidFill>
                <a:effectLst/>
                <a:latin typeface="Untitled Regular"/>
                <a:hlinkClick r:id="rId6" tooltip="This link will take you to another Web site">
                  <a:extLst>
                    <a:ext uri="{A12FA001-AC4F-418D-AE19-62706E023703}">
                      <ahyp:hlinkClr xmlns:ahyp="http://schemas.microsoft.com/office/drawing/2018/hyperlinkcolor" val="tx"/>
                    </a:ext>
                  </a:extLst>
                </a:hlinkClick>
              </a:rPr>
              <a:t>Subject Matter Eligibility</a:t>
            </a:r>
            <a:r>
              <a:rPr lang="en-US" sz="2100" b="0" i="0">
                <a:solidFill>
                  <a:schemeClr val="tx1"/>
                </a:solidFill>
                <a:effectLst/>
                <a:latin typeface="Untitled Regular"/>
              </a:rPr>
              <a:t> web </a:t>
            </a:r>
            <a:r>
              <a:rPr lang="en-US" sz="2100" b="0" i="0">
                <a:solidFill>
                  <a:srgbClr val="000000"/>
                </a:solidFill>
                <a:effectLst/>
                <a:latin typeface="Untitled Regular"/>
              </a:rPr>
              <a:t>page.</a:t>
            </a:r>
          </a:p>
          <a:p>
            <a:pPr algn="l">
              <a:lnSpc>
                <a:spcPct val="120000"/>
              </a:lnSpc>
              <a:spcBef>
                <a:spcPts val="0"/>
              </a:spcBef>
              <a:spcAft>
                <a:spcPts val="1500"/>
              </a:spcAft>
            </a:pPr>
            <a:r>
              <a:rPr lang="en-US" sz="2100" b="1" i="0">
                <a:solidFill>
                  <a:srgbClr val="0070C0"/>
                </a:solidFill>
                <a:effectLst/>
                <a:latin typeface="Untitled Regular"/>
              </a:rPr>
              <a:t>It is your responsibility to select the funding agency that best suits your application</a:t>
            </a:r>
            <a:r>
              <a:rPr lang="en-US" sz="2100" b="0" i="0">
                <a:solidFill>
                  <a:srgbClr val="0070C0"/>
                </a:solidFill>
                <a:effectLst/>
                <a:latin typeface="Untitled Regular"/>
              </a:rPr>
              <a:t>. </a:t>
            </a:r>
          </a:p>
          <a:p>
            <a:pPr algn="l">
              <a:lnSpc>
                <a:spcPct val="120000"/>
              </a:lnSpc>
              <a:spcBef>
                <a:spcPts val="0"/>
              </a:spcBef>
              <a:spcAft>
                <a:spcPts val="1500"/>
              </a:spcAft>
            </a:pPr>
            <a:r>
              <a:rPr lang="en-US" sz="2100" b="0" i="0">
                <a:solidFill>
                  <a:srgbClr val="000000"/>
                </a:solidFill>
                <a:effectLst/>
                <a:latin typeface="Untitled Regular"/>
              </a:rPr>
              <a:t>Applications submitted to the incorrect agency may be removed from the competition.</a:t>
            </a:r>
          </a:p>
          <a:p>
            <a:pPr>
              <a:lnSpc>
                <a:spcPct val="120000"/>
              </a:lnSpc>
              <a:spcBef>
                <a:spcPts val="0"/>
              </a:spcBef>
            </a:pPr>
            <a:endParaRPr lang="en-US" sz="6400"/>
          </a:p>
          <a:p>
            <a:pPr marL="114300" indent="-228600">
              <a:lnSpc>
                <a:spcPct val="90000"/>
              </a:lnSpc>
              <a:buFont typeface="Arial" panose="020B0604020202020204" pitchFamily="34" charset="0"/>
              <a:buChar char="•"/>
            </a:pPr>
            <a:endParaRPr lang="en-US" sz="1400"/>
          </a:p>
          <a:p>
            <a:pPr marL="114300" indent="-228600">
              <a:lnSpc>
                <a:spcPct val="90000"/>
              </a:lnSpc>
              <a:buFont typeface="Arial" panose="020B0604020202020204" pitchFamily="34" charset="0"/>
              <a:buChar char="•"/>
            </a:pPr>
            <a:endParaRPr lang="en-US" sz="1400"/>
          </a:p>
          <a:p>
            <a:pPr indent="-228600">
              <a:lnSpc>
                <a:spcPct val="90000"/>
              </a:lnSpc>
              <a:buFont typeface="Arial" panose="020B0604020202020204" pitchFamily="34" charset="0"/>
              <a:buChar char="•"/>
            </a:pPr>
            <a:endParaRPr lang="en-US" sz="1400" b="1"/>
          </a:p>
          <a:p>
            <a:pPr indent="-228600">
              <a:lnSpc>
                <a:spcPct val="90000"/>
              </a:lnSpc>
              <a:buFont typeface="Arial" panose="020B0604020202020204" pitchFamily="34" charset="0"/>
              <a:buChar char="•"/>
            </a:pPr>
            <a:endParaRPr lang="en-US" sz="1400"/>
          </a:p>
        </p:txBody>
      </p:sp>
      <p:pic>
        <p:nvPicPr>
          <p:cNvPr id="7" name="Picture 6">
            <a:extLst>
              <a:ext uri="{FF2B5EF4-FFF2-40B4-BE49-F238E27FC236}">
                <a16:creationId xmlns:a16="http://schemas.microsoft.com/office/drawing/2014/main" id="{0ADA2469-EC04-4A5D-BFCC-0197F1C8339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27914" y="1868626"/>
            <a:ext cx="2814050" cy="2053912"/>
          </a:xfrm>
          <a:prstGeom prst="rect">
            <a:avLst/>
          </a:prstGeom>
          <a:ln w="28575">
            <a:solidFill>
              <a:schemeClr val="accent3">
                <a:lumMod val="50000"/>
              </a:schemeClr>
            </a:solidFill>
          </a:ln>
        </p:spPr>
      </p:pic>
      <p:pic>
        <p:nvPicPr>
          <p:cNvPr id="4" name="Picture 3">
            <a:extLst>
              <a:ext uri="{FF2B5EF4-FFF2-40B4-BE49-F238E27FC236}">
                <a16:creationId xmlns:a16="http://schemas.microsoft.com/office/drawing/2014/main" id="{2D14E65A-2F67-D897-29C3-A6AA58837EA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27914" y="4136044"/>
            <a:ext cx="2814050" cy="1876033"/>
          </a:xfrm>
          <a:prstGeom prst="rect">
            <a:avLst/>
          </a:prstGeom>
          <a:ln w="28575">
            <a:solidFill>
              <a:schemeClr val="accent3">
                <a:lumMod val="50000"/>
              </a:schemeClr>
            </a:solidFill>
          </a:ln>
        </p:spPr>
      </p:pic>
    </p:spTree>
    <p:extLst>
      <p:ext uri="{BB962C8B-B14F-4D97-AF65-F5344CB8AC3E}">
        <p14:creationId xmlns:p14="http://schemas.microsoft.com/office/powerpoint/2010/main" val="46583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612CCCC-36CE-44DB-9AC7-2CE8AC86B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BB1052-7D1D-1E6D-5D47-37EC0EF48609}"/>
              </a:ext>
            </a:extLst>
          </p:cNvPr>
          <p:cNvSpPr>
            <a:spLocks noGrp="1"/>
          </p:cNvSpPr>
          <p:nvPr>
            <p:ph type="title"/>
          </p:nvPr>
        </p:nvSpPr>
        <p:spPr>
          <a:xfrm>
            <a:off x="5148945" y="521647"/>
            <a:ext cx="6468091" cy="933630"/>
          </a:xfrm>
          <a:solidFill>
            <a:srgbClr val="FFFFFF"/>
          </a:solidFill>
          <a:ln>
            <a:solidFill>
              <a:srgbClr val="404040"/>
            </a:solidFill>
          </a:ln>
        </p:spPr>
        <p:txBody>
          <a:bodyPr vert="horz" lIns="182880" tIns="182880" rIns="182880" bIns="182880" rtlCol="0" anchor="ctr">
            <a:normAutofit/>
          </a:bodyPr>
          <a:lstStyle/>
          <a:p>
            <a:r>
              <a:rPr lang="en-US" sz="2800" dirty="0"/>
              <a:t>Application process</a:t>
            </a:r>
          </a:p>
        </p:txBody>
      </p:sp>
      <p:sp>
        <p:nvSpPr>
          <p:cNvPr id="17" name="Rectangle 16">
            <a:extLst>
              <a:ext uri="{FF2B5EF4-FFF2-40B4-BE49-F238E27FC236}">
                <a16:creationId xmlns:a16="http://schemas.microsoft.com/office/drawing/2014/main" id="{4FD10B34-D326-4B05-B980-9DC4BF429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91A07E6-0813-47CF-AFC5-9ABC60D1B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9781"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arge white house with a lawn and leaves on the ground">
            <a:extLst>
              <a:ext uri="{FF2B5EF4-FFF2-40B4-BE49-F238E27FC236}">
                <a16:creationId xmlns:a16="http://schemas.microsoft.com/office/drawing/2014/main" id="{B20765A5-C1CB-1AEC-8F7C-3468EFFD129D}"/>
              </a:ext>
            </a:extLst>
          </p:cNvPr>
          <p:cNvPicPr>
            <a:picLocks noChangeAspect="1"/>
          </p:cNvPicPr>
          <p:nvPr/>
        </p:nvPicPr>
        <p:blipFill>
          <a:blip r:embed="rId3">
            <a:extLst>
              <a:ext uri="{28A0092B-C50C-407E-A947-70E740481C1C}">
                <a14:useLocalDpi xmlns:a14="http://schemas.microsoft.com/office/drawing/2010/main" val="0"/>
              </a:ext>
            </a:extLst>
          </a:blip>
          <a:srcRect r="1522" b="4"/>
          <a:stretch>
            <a:fillRect/>
          </a:stretch>
        </p:blipFill>
        <p:spPr>
          <a:xfrm>
            <a:off x="1149821" y="1126397"/>
            <a:ext cx="3044952" cy="2063834"/>
          </a:xfrm>
          <a:prstGeom prst="rect">
            <a:avLst/>
          </a:prstGeom>
        </p:spPr>
      </p:pic>
      <p:pic>
        <p:nvPicPr>
          <p:cNvPr id="10" name="Picture Placeholder 9">
            <a:extLst>
              <a:ext uri="{FF2B5EF4-FFF2-40B4-BE49-F238E27FC236}">
                <a16:creationId xmlns:a16="http://schemas.microsoft.com/office/drawing/2014/main" id="{79BAC0B3-FD64-1EE7-5BA2-5D244DF5390F}"/>
              </a:ext>
              <a:ext uri="{C183D7F6-B498-43B3-948B-1728B52AA6E4}">
                <adec:decorative xmlns:adec="http://schemas.microsoft.com/office/drawing/2017/decorative" val="1"/>
              </a:ext>
            </a:extLst>
          </p:cNvPr>
          <p:cNvPicPr>
            <a:picLocks noGrp="1" noChangeAspect="1"/>
          </p:cNvPicPr>
          <p:nvPr>
            <p:ph type="pic" idx="1"/>
          </p:nvPr>
        </p:nvPicPr>
        <p:blipFill>
          <a:blip r:embed="rId4"/>
          <a:srcRect l="1887" r="3" b="3"/>
          <a:stretch>
            <a:fillRect/>
          </a:stretch>
        </p:blipFill>
        <p:spPr>
          <a:xfrm>
            <a:off x="1149821" y="3351098"/>
            <a:ext cx="3044951" cy="2063835"/>
          </a:xfrm>
          <a:prstGeom prst="rect">
            <a:avLst/>
          </a:prstGeom>
        </p:spPr>
      </p:pic>
      <p:sp>
        <p:nvSpPr>
          <p:cNvPr id="8" name="TextBox 7">
            <a:extLst>
              <a:ext uri="{FF2B5EF4-FFF2-40B4-BE49-F238E27FC236}">
                <a16:creationId xmlns:a16="http://schemas.microsoft.com/office/drawing/2014/main" id="{8272C829-7669-322A-C786-246A9E6D6A02}"/>
              </a:ext>
            </a:extLst>
          </p:cNvPr>
          <p:cNvSpPr txBox="1"/>
          <p:nvPr/>
        </p:nvSpPr>
        <p:spPr>
          <a:xfrm>
            <a:off x="5000969" y="1777999"/>
            <a:ext cx="6761540" cy="4789055"/>
          </a:xfrm>
          <a:prstGeom prst="rect">
            <a:avLst/>
          </a:prstGeom>
        </p:spPr>
        <p:txBody>
          <a:bodyPr vert="horz" lIns="91440" tIns="45720" rIns="91440" bIns="45720" rtlCol="0">
            <a:noAutofit/>
          </a:bodyPr>
          <a:lstStyle/>
          <a:p>
            <a:pPr defTabSz="914400">
              <a:lnSpc>
                <a:spcPct val="90000"/>
              </a:lnSpc>
              <a:spcBef>
                <a:spcPts val="1000"/>
              </a:spcBef>
              <a:spcAft>
                <a:spcPts val="1500"/>
              </a:spcAft>
              <a:buClr>
                <a:schemeClr val="accent2"/>
              </a:buClr>
            </a:pPr>
            <a:r>
              <a:rPr lang="en-US" sz="1600" b="0" i="0" dirty="0">
                <a:effectLst/>
              </a:rPr>
              <a:t>To complete the application process, see the appropriate agency’s website and instructions:</a:t>
            </a:r>
          </a:p>
          <a:p>
            <a:pPr indent="-228600" defTabSz="914400">
              <a:lnSpc>
                <a:spcPct val="90000"/>
              </a:lnSpc>
              <a:spcBef>
                <a:spcPts val="600"/>
              </a:spcBef>
              <a:buClr>
                <a:schemeClr val="accent2"/>
              </a:buClr>
              <a:buFont typeface="Arial" panose="020B0604020202020204" pitchFamily="34" charset="0"/>
              <a:buChar char="•"/>
            </a:pPr>
            <a:r>
              <a:rPr lang="en-US" sz="1600" b="0" i="0" dirty="0">
                <a:effectLst/>
              </a:rPr>
              <a:t>CIHR: </a:t>
            </a:r>
            <a:r>
              <a:rPr lang="en-US" sz="1600" b="0" i="0" u="sng" dirty="0" err="1">
                <a:effectLst/>
                <a:hlinkClick r:id="rId5" tooltip="This link will take you to another Web site">
                  <a:extLst>
                    <a:ext uri="{A12FA001-AC4F-418D-AE19-62706E023703}">
                      <ahyp:hlinkClr xmlns:ahyp="http://schemas.microsoft.com/office/drawing/2018/hyperlinkcolor" val="tx"/>
                    </a:ext>
                  </a:extLst>
                </a:hlinkClick>
              </a:rPr>
              <a:t>ResearchNET</a:t>
            </a:r>
            <a:r>
              <a:rPr lang="en-US" sz="1600" b="0" i="0" dirty="0">
                <a:effectLst/>
              </a:rPr>
              <a:t> and </a:t>
            </a:r>
            <a:r>
              <a:rPr lang="en-US" sz="1600" b="0" i="0" u="sng" dirty="0">
                <a:effectLst/>
                <a:hlinkClick r:id="rId6" tooltip="This link will take you to another Web site">
                  <a:extLst>
                    <a:ext uri="{A12FA001-AC4F-418D-AE19-62706E023703}">
                      <ahyp:hlinkClr xmlns:ahyp="http://schemas.microsoft.com/office/drawing/2018/hyperlinkcolor" val="tx"/>
                    </a:ext>
                  </a:extLst>
                </a:hlinkClick>
              </a:rPr>
              <a:t>instructions</a:t>
            </a:r>
            <a:endParaRPr lang="en-US" sz="1600" b="0" i="0" dirty="0">
              <a:effectLst/>
            </a:endParaRPr>
          </a:p>
          <a:p>
            <a:pPr indent="-228600" defTabSz="914400">
              <a:lnSpc>
                <a:spcPct val="90000"/>
              </a:lnSpc>
              <a:spcBef>
                <a:spcPts val="600"/>
              </a:spcBef>
              <a:buClr>
                <a:schemeClr val="accent2"/>
              </a:buClr>
              <a:buFont typeface="Arial" panose="020B0604020202020204" pitchFamily="34" charset="0"/>
              <a:buChar char="•"/>
            </a:pPr>
            <a:r>
              <a:rPr lang="en-US" sz="1600" b="0" i="0" dirty="0">
                <a:effectLst/>
              </a:rPr>
              <a:t>NSERC: </a:t>
            </a:r>
            <a:r>
              <a:rPr lang="en-US" sz="1600" b="0" i="0" u="sng" dirty="0">
                <a:effectLst/>
                <a:hlinkClick r:id="rId7">
                  <a:extLst>
                    <a:ext uri="{A12FA001-AC4F-418D-AE19-62706E023703}">
                      <ahyp:hlinkClr xmlns:ahyp="http://schemas.microsoft.com/office/drawing/2018/hyperlinkcolor" val="tx"/>
                    </a:ext>
                  </a:extLst>
                </a:hlinkClick>
              </a:rPr>
              <a:t>Online system</a:t>
            </a:r>
            <a:r>
              <a:rPr lang="en-US" sz="1600" b="0" i="0" dirty="0">
                <a:effectLst/>
              </a:rPr>
              <a:t> and </a:t>
            </a:r>
            <a:r>
              <a:rPr lang="en-US" sz="1600" b="0" i="0" u="sng" dirty="0">
                <a:effectLst/>
                <a:hlinkClick r:id="rId8">
                  <a:extLst>
                    <a:ext uri="{A12FA001-AC4F-418D-AE19-62706E023703}">
                      <ahyp:hlinkClr xmlns:ahyp="http://schemas.microsoft.com/office/drawing/2018/hyperlinkcolor" val="tx"/>
                    </a:ext>
                  </a:extLst>
                </a:hlinkClick>
              </a:rPr>
              <a:t>instructions</a:t>
            </a:r>
            <a:endParaRPr lang="en-US" sz="1600" b="0" i="0" dirty="0">
              <a:effectLst/>
            </a:endParaRPr>
          </a:p>
          <a:p>
            <a:pPr indent="-228600" defTabSz="914400">
              <a:lnSpc>
                <a:spcPct val="90000"/>
              </a:lnSpc>
              <a:spcBef>
                <a:spcPts val="600"/>
              </a:spcBef>
              <a:buClr>
                <a:schemeClr val="accent2"/>
              </a:buClr>
              <a:buFont typeface="Arial" panose="020B0604020202020204" pitchFamily="34" charset="0"/>
              <a:buChar char="•"/>
            </a:pPr>
            <a:r>
              <a:rPr lang="en-US" sz="1600" b="0" i="0" dirty="0">
                <a:effectLst/>
              </a:rPr>
              <a:t>SSHRC: </a:t>
            </a:r>
            <a:r>
              <a:rPr lang="en-US" sz="1600" b="0" i="0" u="sng" dirty="0">
                <a:effectLst/>
                <a:hlinkClick r:id="rId9" tooltip="This link will take you to another Web site">
                  <a:extLst>
                    <a:ext uri="{A12FA001-AC4F-418D-AE19-62706E023703}">
                      <ahyp:hlinkClr xmlns:ahyp="http://schemas.microsoft.com/office/drawing/2018/hyperlinkcolor" val="tx"/>
                    </a:ext>
                  </a:extLst>
                </a:hlinkClick>
              </a:rPr>
              <a:t>Registration and login</a:t>
            </a:r>
            <a:r>
              <a:rPr lang="en-US" sz="1600" b="0" i="0" dirty="0">
                <a:effectLst/>
              </a:rPr>
              <a:t> and </a:t>
            </a:r>
            <a:r>
              <a:rPr lang="en-US" sz="1600" b="0" i="0" u="sng" dirty="0">
                <a:effectLst/>
                <a:hlinkClick r:id="rId10" tooltip="This link will take you to another Web site">
                  <a:extLst>
                    <a:ext uri="{A12FA001-AC4F-418D-AE19-62706E023703}">
                      <ahyp:hlinkClr xmlns:ahyp="http://schemas.microsoft.com/office/drawing/2018/hyperlinkcolor" val="tx"/>
                    </a:ext>
                  </a:extLst>
                </a:hlinkClick>
              </a:rPr>
              <a:t>instructions</a:t>
            </a:r>
            <a:endParaRPr lang="en-US" sz="1600" b="0" i="0" u="sng" dirty="0">
              <a:effectLst/>
            </a:endParaRPr>
          </a:p>
          <a:p>
            <a:pPr indent="-228600" defTabSz="914400">
              <a:lnSpc>
                <a:spcPct val="90000"/>
              </a:lnSpc>
              <a:spcBef>
                <a:spcPts val="600"/>
              </a:spcBef>
              <a:buClr>
                <a:schemeClr val="accent2"/>
              </a:buClr>
              <a:buFont typeface="Arial" panose="020B0604020202020204" pitchFamily="34" charset="0"/>
              <a:buChar char="•"/>
            </a:pPr>
            <a:endParaRPr lang="en-US" sz="1600" b="0" i="0" dirty="0">
              <a:effectLst/>
            </a:endParaRPr>
          </a:p>
          <a:p>
            <a:pPr defTabSz="914400">
              <a:lnSpc>
                <a:spcPct val="90000"/>
              </a:lnSpc>
              <a:spcBef>
                <a:spcPts val="1000"/>
              </a:spcBef>
              <a:spcAft>
                <a:spcPts val="1500"/>
              </a:spcAft>
              <a:buClr>
                <a:schemeClr val="accent2"/>
              </a:buClr>
            </a:pPr>
            <a:r>
              <a:rPr lang="en-US" sz="1600" b="0" i="0" dirty="0">
                <a:effectLst/>
              </a:rPr>
              <a:t>To be considered in the competition, your application must be complete. </a:t>
            </a:r>
          </a:p>
          <a:p>
            <a:pPr defTabSz="914400">
              <a:lnSpc>
                <a:spcPct val="90000"/>
              </a:lnSpc>
              <a:spcBef>
                <a:spcPts val="1000"/>
              </a:spcBef>
              <a:spcAft>
                <a:spcPts val="1500"/>
              </a:spcAft>
              <a:buClr>
                <a:schemeClr val="accent2"/>
              </a:buClr>
            </a:pPr>
            <a:r>
              <a:rPr lang="en-US" sz="1600" b="0" i="0" dirty="0">
                <a:effectLst/>
              </a:rPr>
              <a:t>Each funding agency provides specific instructions, including a checklist that outlines all the required components of a complete application. </a:t>
            </a:r>
          </a:p>
          <a:p>
            <a:pPr defTabSz="914400">
              <a:lnSpc>
                <a:spcPct val="90000"/>
              </a:lnSpc>
              <a:spcBef>
                <a:spcPts val="1000"/>
              </a:spcBef>
              <a:spcAft>
                <a:spcPts val="1500"/>
              </a:spcAft>
              <a:buClr>
                <a:schemeClr val="accent2"/>
              </a:buClr>
            </a:pPr>
            <a:r>
              <a:rPr lang="en-US" sz="1600" b="0" i="0" dirty="0">
                <a:effectLst/>
              </a:rPr>
              <a:t>You must submit your application electronically through the relevant agency’s platform.</a:t>
            </a:r>
          </a:p>
          <a:p>
            <a:pPr defTabSz="914400">
              <a:lnSpc>
                <a:spcPct val="90000"/>
              </a:lnSpc>
              <a:spcBef>
                <a:spcPts val="1000"/>
              </a:spcBef>
              <a:spcAft>
                <a:spcPts val="1500"/>
              </a:spcAft>
              <a:buClr>
                <a:schemeClr val="accent2"/>
              </a:buClr>
            </a:pPr>
            <a:r>
              <a:rPr lang="en-US" sz="1600" b="0" i="0" dirty="0">
                <a:effectLst/>
              </a:rPr>
              <a:t>If you need help while preparing your application, write to the </a:t>
            </a:r>
            <a:r>
              <a:rPr lang="en-US" sz="1600" b="0" i="0" u="sng" dirty="0">
                <a:effectLst/>
                <a:hlinkClick r:id="rId11">
                  <a:extLst>
                    <a:ext uri="{A12FA001-AC4F-418D-AE19-62706E023703}">
                      <ahyp:hlinkClr xmlns:ahyp="http://schemas.microsoft.com/office/drawing/2018/hyperlinkcolor" val="tx"/>
                    </a:ext>
                  </a:extLst>
                </a:hlinkClick>
              </a:rPr>
              <a:t>appropriate program contact</a:t>
            </a:r>
            <a:r>
              <a:rPr lang="en-US" sz="1600" b="0" i="0" dirty="0">
                <a:effectLst/>
              </a:rPr>
              <a:t> well before the application deadline.</a:t>
            </a:r>
          </a:p>
        </p:txBody>
      </p:sp>
    </p:spTree>
    <p:extLst>
      <p:ext uri="{BB962C8B-B14F-4D97-AF65-F5344CB8AC3E}">
        <p14:creationId xmlns:p14="http://schemas.microsoft.com/office/powerpoint/2010/main" val="3944795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101E99-2CCE-61C6-1598-92F3CA72EC8C}"/>
              </a:ext>
            </a:extLst>
          </p:cNvPr>
          <p:cNvSpPr txBox="1">
            <a:spLocks noGrp="1"/>
          </p:cNvSpPr>
          <p:nvPr>
            <p:ph type="title"/>
          </p:nvPr>
        </p:nvSpPr>
        <p:spPr>
          <a:xfrm>
            <a:off x="5537699" y="1439949"/>
            <a:ext cx="6033376" cy="3335208"/>
          </a:xfrm>
          <a:prstGeom prst="rect">
            <a:avLst/>
          </a:prstGeom>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fontScale="90000"/>
          </a:bodyPr>
          <a:lstStyle/>
          <a:p>
            <a:pPr marL="0" marR="0" lvl="0" indent="0" algn="l" fontAlgn="auto">
              <a:spcAft>
                <a:spcPts val="0"/>
              </a:spcAft>
              <a:buClr>
                <a:srgbClr val="9BAFB5"/>
              </a:buClr>
              <a:buSzTx/>
              <a:tabLst/>
              <a:defRPr/>
            </a:pPr>
            <a:r>
              <a:rPr kumimoji="0" lang="en-US" sz="1800" b="1" i="0" u="none" strike="noStrike" normalizeH="0" noProof="0" dirty="0">
                <a:ln>
                  <a:noFill/>
                </a:ln>
                <a:solidFill>
                  <a:schemeClr val="tx1"/>
                </a:solidFill>
                <a:effectLst/>
                <a:uLnTx/>
                <a:uFillTx/>
              </a:rPr>
              <a:t>Internal Trent Deadline</a:t>
            </a:r>
          </a:p>
          <a:p>
            <a:pPr marL="0" marR="0" lvl="0" indent="0" algn="l" fontAlgn="auto">
              <a:spcAft>
                <a:spcPts val="0"/>
              </a:spcAft>
              <a:buClr>
                <a:srgbClr val="9BAFB5"/>
              </a:buClr>
              <a:buSzTx/>
              <a:tabLst/>
              <a:defRPr/>
            </a:pPr>
            <a:r>
              <a:rPr kumimoji="0" lang="en-US" sz="1800" b="1" i="0" u="none" strike="noStrike" normalizeH="0" noProof="0" dirty="0">
                <a:ln>
                  <a:noFill/>
                </a:ln>
                <a:solidFill>
                  <a:schemeClr val="tx1"/>
                </a:solidFill>
                <a:effectLst/>
                <a:uLnTx/>
                <a:uFillTx/>
              </a:rPr>
              <a:t>October </a:t>
            </a:r>
            <a:r>
              <a:rPr lang="en-US" sz="1800" b="1" dirty="0">
                <a:solidFill>
                  <a:schemeClr val="tx1"/>
                </a:solidFill>
              </a:rPr>
              <a:t>7</a:t>
            </a:r>
            <a:r>
              <a:rPr kumimoji="0" lang="en-US" sz="1800" b="1" i="0" u="none" strike="noStrike" normalizeH="0" noProof="0" dirty="0">
                <a:ln>
                  <a:noFill/>
                </a:ln>
                <a:solidFill>
                  <a:schemeClr val="tx1"/>
                </a:solidFill>
                <a:effectLst/>
                <a:uLnTx/>
                <a:uFillTx/>
              </a:rPr>
              <a:t>, 2025, by 11:59 p.m. </a:t>
            </a:r>
          </a:p>
          <a:p>
            <a:pPr marL="0" marR="0" lvl="0" indent="0" algn="l" fontAlgn="auto">
              <a:spcAft>
                <a:spcPts val="0"/>
              </a:spcAft>
              <a:buClr>
                <a:srgbClr val="9BAFB5"/>
              </a:buClr>
              <a:buSzTx/>
              <a:tabLst/>
              <a:defRPr/>
            </a:pPr>
            <a:endParaRPr kumimoji="0" lang="en-US" sz="1800" b="1" i="0" u="none" strike="noStrike" normalizeH="0" noProof="0" dirty="0">
              <a:ln>
                <a:noFill/>
              </a:ln>
              <a:solidFill>
                <a:srgbClr val="262626"/>
              </a:solidFill>
              <a:effectLst/>
              <a:uLnTx/>
              <a:uFillTx/>
            </a:endParaRPr>
          </a:p>
          <a:p>
            <a:pPr algn="l">
              <a:spcAft>
                <a:spcPts val="1500"/>
              </a:spcAft>
            </a:pPr>
            <a:br>
              <a:rPr lang="en-US" sz="2000" b="1" cap="none" dirty="0">
                <a:solidFill>
                  <a:srgbClr val="262626"/>
                </a:solidFill>
              </a:rPr>
            </a:br>
            <a:r>
              <a:rPr lang="en-US" sz="2000" b="1" cap="none" dirty="0">
                <a:solidFill>
                  <a:srgbClr val="262626"/>
                </a:solidFill>
              </a:rPr>
              <a:t>T</a:t>
            </a:r>
            <a:r>
              <a:rPr kumimoji="0" lang="en-US" sz="2000" b="1" i="0" u="none" strike="noStrike" cap="none" normalizeH="0" noProof="0" dirty="0">
                <a:ln>
                  <a:noFill/>
                </a:ln>
                <a:solidFill>
                  <a:srgbClr val="262626"/>
                </a:solidFill>
                <a:effectLst/>
                <a:uLnTx/>
                <a:uFillTx/>
              </a:rPr>
              <a:t>he various portals do not allow Trent to “close” access to the portals, but the portals record the last time the portal was accessed by the applicant. </a:t>
            </a:r>
            <a:br>
              <a:rPr kumimoji="0" lang="en-US" sz="2000" b="1" i="0" u="none" strike="noStrike" cap="none" normalizeH="0" noProof="0" dirty="0">
                <a:ln>
                  <a:noFill/>
                </a:ln>
                <a:solidFill>
                  <a:srgbClr val="262626"/>
                </a:solidFill>
                <a:effectLst/>
                <a:uLnTx/>
                <a:uFillTx/>
              </a:rPr>
            </a:br>
            <a:br>
              <a:rPr kumimoji="0" lang="en-US" sz="2000" b="1" i="0" u="none" strike="noStrike" cap="none" normalizeH="0" noProof="0" dirty="0">
                <a:ln>
                  <a:noFill/>
                </a:ln>
                <a:solidFill>
                  <a:srgbClr val="262626"/>
                </a:solidFill>
                <a:effectLst/>
                <a:uLnTx/>
                <a:uFillTx/>
              </a:rPr>
            </a:br>
            <a:r>
              <a:rPr kumimoji="0" lang="en-US" sz="2000" b="1" i="0" u="none" strike="noStrike" cap="none" normalizeH="0" noProof="0" dirty="0">
                <a:ln>
                  <a:noFill/>
                </a:ln>
                <a:solidFill>
                  <a:srgbClr val="262626"/>
                </a:solidFill>
                <a:effectLst/>
                <a:uLnTx/>
                <a:uFillTx/>
              </a:rPr>
              <a:t>Late applications will not be accepted. </a:t>
            </a:r>
            <a:br>
              <a:rPr kumimoji="0" lang="en-US" sz="2000" b="1" i="0" u="none" strike="noStrike" cap="none" normalizeH="0" noProof="0" dirty="0">
                <a:ln>
                  <a:noFill/>
                </a:ln>
                <a:solidFill>
                  <a:srgbClr val="262626"/>
                </a:solidFill>
                <a:effectLst/>
                <a:uLnTx/>
                <a:uFillTx/>
              </a:rPr>
            </a:br>
            <a:br>
              <a:rPr kumimoji="0" lang="en-US" sz="1000" b="1" i="0" u="none" strike="noStrike" normalizeH="0" noProof="0" dirty="0">
                <a:ln>
                  <a:noFill/>
                </a:ln>
                <a:solidFill>
                  <a:srgbClr val="262626"/>
                </a:solidFill>
                <a:effectLst/>
                <a:uLnTx/>
                <a:uFillTx/>
              </a:rPr>
            </a:br>
            <a:r>
              <a:rPr lang="en-US" sz="1000" b="0" i="0" dirty="0">
                <a:solidFill>
                  <a:srgbClr val="262626"/>
                </a:solidFill>
                <a:effectLst/>
              </a:rPr>
              <a:t> </a:t>
            </a:r>
            <a:br>
              <a:rPr kumimoji="0" lang="en-US" sz="1000" b="1" i="0" u="none" strike="noStrike" normalizeH="0" noProof="0" dirty="0">
                <a:ln>
                  <a:noFill/>
                </a:ln>
                <a:solidFill>
                  <a:srgbClr val="262626"/>
                </a:solidFill>
                <a:effectLst/>
                <a:uLnTx/>
                <a:uFillTx/>
              </a:rPr>
            </a:br>
            <a:endParaRPr kumimoji="0" lang="en-US" sz="1000" b="1" i="0" u="none" strike="noStrike" normalizeH="0" noProof="0" dirty="0">
              <a:ln>
                <a:noFill/>
              </a:ln>
              <a:solidFill>
                <a:srgbClr val="262626"/>
              </a:solidFill>
              <a:effectLst/>
              <a:uLnTx/>
              <a:uFillTx/>
            </a:endParaRPr>
          </a:p>
        </p:txBody>
      </p:sp>
      <p:sp>
        <p:nvSpPr>
          <p:cNvPr id="2052" name="Rectangle 2051">
            <a:extLst>
              <a:ext uri="{FF2B5EF4-FFF2-40B4-BE49-F238E27FC236}">
                <a16:creationId xmlns:a16="http://schemas.microsoft.com/office/drawing/2014/main" id="{BFC68C6E-4A56-45B1-8571-29971926A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55" y="0"/>
            <a:ext cx="465429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erial shot of Bata library">
            <a:extLst>
              <a:ext uri="{FF2B5EF4-FFF2-40B4-BE49-F238E27FC236}">
                <a16:creationId xmlns:a16="http://schemas.microsoft.com/office/drawing/2014/main" id="{B6C29015-E77A-E059-82EE-E2F6BAA7F5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0925" y="697456"/>
            <a:ext cx="3374137" cy="241009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3" name="Picture 2" descr="A building with a flag on the top of it">
            <a:extLst>
              <a:ext uri="{FF2B5EF4-FFF2-40B4-BE49-F238E27FC236}">
                <a16:creationId xmlns:a16="http://schemas.microsoft.com/office/drawing/2014/main" id="{75553D8D-159F-139F-2A6A-84FD488B7AAE}"/>
              </a:ext>
            </a:extLst>
          </p:cNvPr>
          <p:cNvPicPr>
            <a:picLocks noChangeAspect="1"/>
          </p:cNvPicPr>
          <p:nvPr/>
        </p:nvPicPr>
        <p:blipFill>
          <a:blip r:embed="rId3"/>
          <a:stretch>
            <a:fillRect/>
          </a:stretch>
        </p:blipFill>
        <p:spPr>
          <a:xfrm>
            <a:off x="620925" y="3429000"/>
            <a:ext cx="3374138" cy="2410098"/>
          </a:xfrm>
          <a:prstGeom prst="rect">
            <a:avLst/>
          </a:prstGeom>
          <a:ln w="28575">
            <a:solidFill>
              <a:schemeClr val="tx1"/>
            </a:solidFill>
          </a:ln>
        </p:spPr>
      </p:pic>
    </p:spTree>
    <p:extLst>
      <p:ext uri="{BB962C8B-B14F-4D97-AF65-F5344CB8AC3E}">
        <p14:creationId xmlns:p14="http://schemas.microsoft.com/office/powerpoint/2010/main" val="3455461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E33F-56BD-0757-AF42-0FB330D28E16}"/>
              </a:ext>
            </a:extLst>
          </p:cNvPr>
          <p:cNvSpPr>
            <a:spLocks noGrp="1"/>
          </p:cNvSpPr>
          <p:nvPr>
            <p:ph type="title"/>
          </p:nvPr>
        </p:nvSpPr>
        <p:spPr>
          <a:xfrm>
            <a:off x="815617" y="625340"/>
            <a:ext cx="4486656" cy="1141497"/>
          </a:xfrm>
        </p:spPr>
        <p:txBody>
          <a:bodyPr/>
          <a:lstStyle/>
          <a:p>
            <a:r>
              <a:rPr lang="en-US"/>
              <a:t>Joint initiatives &amp; Supplements</a:t>
            </a:r>
            <a:endParaRPr lang="en-CA"/>
          </a:p>
        </p:txBody>
      </p:sp>
      <p:sp>
        <p:nvSpPr>
          <p:cNvPr id="4" name="Text Placeholder 3">
            <a:extLst>
              <a:ext uri="{FF2B5EF4-FFF2-40B4-BE49-F238E27FC236}">
                <a16:creationId xmlns:a16="http://schemas.microsoft.com/office/drawing/2014/main" id="{EB752155-D3FE-C2E3-EC3E-48FFA84597E6}"/>
              </a:ext>
            </a:extLst>
          </p:cNvPr>
          <p:cNvSpPr>
            <a:spLocks noGrp="1"/>
          </p:cNvSpPr>
          <p:nvPr>
            <p:ph type="body" sz="half" idx="2"/>
          </p:nvPr>
        </p:nvSpPr>
        <p:spPr>
          <a:xfrm>
            <a:off x="423672" y="2139697"/>
            <a:ext cx="5270546" cy="4489704"/>
          </a:xfrm>
        </p:spPr>
        <p:txBody>
          <a:bodyPr>
            <a:normAutofit/>
          </a:bodyPr>
          <a:lstStyle/>
          <a:p>
            <a:pPr algn="l"/>
            <a:r>
              <a:rPr lang="en-US" sz="1800" b="0" i="0" dirty="0">
                <a:solidFill>
                  <a:srgbClr val="000000"/>
                </a:solidFill>
                <a:effectLst/>
              </a:rPr>
              <a:t>The three agencies may offer supplementary funding to award holders, some of which is offered through joint initiatives (collaborations with organizations from across the not-for-profit, private and public sectors to support and promote training, research and connection activities). </a:t>
            </a:r>
          </a:p>
          <a:p>
            <a:pPr algn="l"/>
            <a:r>
              <a:rPr lang="en-US" sz="1800" b="0" i="0" dirty="0">
                <a:solidFill>
                  <a:srgbClr val="000000"/>
                </a:solidFill>
                <a:effectLst/>
              </a:rPr>
              <a:t>Joint initiatives and supplements are designed to reflect the strategic objectives and mandates of each respective agency, inform decision-makers and, in certain cases, address specific needs of their partners. </a:t>
            </a:r>
          </a:p>
          <a:p>
            <a:pPr algn="l"/>
            <a:r>
              <a:rPr lang="en-US" sz="1800" b="0" i="0" dirty="0">
                <a:solidFill>
                  <a:schemeClr val="tx1"/>
                </a:solidFill>
                <a:effectLst/>
              </a:rPr>
              <a:t>See the agency websites (</a:t>
            </a:r>
            <a:r>
              <a:rPr lang="en-US" sz="1800" b="0" i="0" u="sng" dirty="0">
                <a:solidFill>
                  <a:schemeClr val="tx1"/>
                </a:solidFill>
                <a:effectLst/>
                <a:hlinkClick r:id="rId3" tooltip="This link will take you to another Web site">
                  <a:extLst>
                    <a:ext uri="{A12FA001-AC4F-418D-AE19-62706E023703}">
                      <ahyp:hlinkClr xmlns:ahyp="http://schemas.microsoft.com/office/drawing/2018/hyperlinkcolor" val="tx"/>
                    </a:ext>
                  </a:extLst>
                </a:hlinkClick>
              </a:rPr>
              <a:t>CIHR</a:t>
            </a:r>
            <a:r>
              <a:rPr lang="en-US" sz="1800" b="0" i="0" dirty="0">
                <a:solidFill>
                  <a:schemeClr val="tx1"/>
                </a:solidFill>
                <a:effectLst/>
              </a:rPr>
              <a:t>, </a:t>
            </a:r>
            <a:r>
              <a:rPr lang="en-US" sz="1800" b="0" i="0" u="sng" dirty="0">
                <a:solidFill>
                  <a:schemeClr val="tx1"/>
                </a:solidFill>
                <a:effectLst/>
                <a:hlinkClick r:id="rId4">
                  <a:extLst>
                    <a:ext uri="{A12FA001-AC4F-418D-AE19-62706E023703}">
                      <ahyp:hlinkClr xmlns:ahyp="http://schemas.microsoft.com/office/drawing/2018/hyperlinkcolor" val="tx"/>
                    </a:ext>
                  </a:extLst>
                </a:hlinkClick>
              </a:rPr>
              <a:t>NSERC</a:t>
            </a:r>
            <a:r>
              <a:rPr lang="en-US" sz="1800" b="0" i="0" dirty="0">
                <a:solidFill>
                  <a:schemeClr val="tx1"/>
                </a:solidFill>
                <a:effectLst/>
              </a:rPr>
              <a:t>, </a:t>
            </a:r>
            <a:r>
              <a:rPr lang="en-US" sz="1800" b="0" i="0" u="sng" dirty="0">
                <a:solidFill>
                  <a:schemeClr val="tx1"/>
                </a:solidFill>
                <a:effectLst/>
                <a:hlinkClick r:id="rId5" tooltip="This link will take you to another Web site">
                  <a:extLst>
                    <a:ext uri="{A12FA001-AC4F-418D-AE19-62706E023703}">
                      <ahyp:hlinkClr xmlns:ahyp="http://schemas.microsoft.com/office/drawing/2018/hyperlinkcolor" val="tx"/>
                    </a:ext>
                  </a:extLst>
                </a:hlinkClick>
              </a:rPr>
              <a:t>SSHRC</a:t>
            </a:r>
            <a:r>
              <a:rPr lang="en-US" sz="1800" b="0" i="0" dirty="0">
                <a:solidFill>
                  <a:schemeClr val="tx1"/>
                </a:solidFill>
                <a:effectLst/>
              </a:rPr>
              <a:t>) for more information on related opportunities.</a:t>
            </a:r>
            <a:endParaRPr lang="en-CA" sz="1800" dirty="0">
              <a:solidFill>
                <a:schemeClr val="tx1"/>
              </a:solidFill>
            </a:endParaRPr>
          </a:p>
        </p:txBody>
      </p:sp>
      <p:sp>
        <p:nvSpPr>
          <p:cNvPr id="3" name="Content Placeholder 2">
            <a:extLst>
              <a:ext uri="{FF2B5EF4-FFF2-40B4-BE49-F238E27FC236}">
                <a16:creationId xmlns:a16="http://schemas.microsoft.com/office/drawing/2014/main" id="{9432262A-761A-5455-ACC1-6E26FBA100E5}"/>
              </a:ext>
            </a:extLst>
          </p:cNvPr>
          <p:cNvSpPr>
            <a:spLocks noGrp="1"/>
          </p:cNvSpPr>
          <p:nvPr>
            <p:ph idx="1"/>
          </p:nvPr>
        </p:nvSpPr>
        <p:spPr>
          <a:xfrm>
            <a:off x="6355080" y="365760"/>
            <a:ext cx="5651546" cy="3822192"/>
          </a:xfrm>
        </p:spPr>
        <p:txBody>
          <a:bodyPr/>
          <a:lstStyle/>
          <a:p>
            <a:pPr algn="l">
              <a:lnSpc>
                <a:spcPts val="2550"/>
              </a:lnSpc>
              <a:spcBef>
                <a:spcPts val="1875"/>
              </a:spcBef>
              <a:spcAft>
                <a:spcPts val="863"/>
              </a:spcAft>
              <a:buNone/>
            </a:pPr>
            <a:r>
              <a:rPr lang="en-US" sz="1800" b="1" i="0" dirty="0">
                <a:solidFill>
                  <a:srgbClr val="000000"/>
                </a:solidFill>
                <a:effectLst/>
              </a:rPr>
              <a:t>San Francisco Declaration on Research Assessment</a:t>
            </a:r>
          </a:p>
          <a:p>
            <a:pPr marL="0" indent="0" algn="l">
              <a:lnSpc>
                <a:spcPts val="1650"/>
              </a:lnSpc>
              <a:spcAft>
                <a:spcPts val="1500"/>
              </a:spcAft>
              <a:buNone/>
            </a:pPr>
            <a:r>
              <a:rPr lang="en-US" sz="1800" b="0" i="0" dirty="0">
                <a:effectLst/>
              </a:rPr>
              <a:t>CIHR, NSERC and SSHRC, along with other Canadian research funding agencies, are signatories of the </a:t>
            </a:r>
            <a:r>
              <a:rPr lang="en-US" sz="1800" b="0" i="0" u="sng" dirty="0">
                <a:effectLst/>
                <a:hlinkClick r:id="rId6">
                  <a:extLst>
                    <a:ext uri="{A12FA001-AC4F-418D-AE19-62706E023703}">
                      <ahyp:hlinkClr xmlns:ahyp="http://schemas.microsoft.com/office/drawing/2018/hyperlinkcolor" val="tx"/>
                    </a:ext>
                  </a:extLst>
                </a:hlinkClick>
              </a:rPr>
              <a:t>San Francisco Declaration on Research Assessment (DORA)</a:t>
            </a:r>
            <a:r>
              <a:rPr lang="en-US" sz="1800" b="0" i="0" dirty="0">
                <a:effectLst/>
              </a:rPr>
              <a:t>. </a:t>
            </a:r>
          </a:p>
          <a:p>
            <a:pPr marL="0" indent="0" algn="l">
              <a:lnSpc>
                <a:spcPts val="1650"/>
              </a:lnSpc>
              <a:spcAft>
                <a:spcPts val="1500"/>
              </a:spcAft>
              <a:buNone/>
            </a:pPr>
            <a:r>
              <a:rPr lang="en-US" sz="1800" b="0" i="0" dirty="0">
                <a:effectLst/>
              </a:rPr>
              <a:t>The agencies are committed to meaningful assessment of excellence in research funding and to ensuring that a wide range of research results and outcomes are considered and valued as part of the assessment process. </a:t>
            </a:r>
          </a:p>
          <a:p>
            <a:pPr marL="0" indent="0" algn="l">
              <a:lnSpc>
                <a:spcPts val="1650"/>
              </a:lnSpc>
              <a:spcAft>
                <a:spcPts val="1500"/>
              </a:spcAft>
              <a:buNone/>
            </a:pPr>
            <a:r>
              <a:rPr lang="en-US" sz="1800" b="0" i="0" dirty="0">
                <a:effectLst/>
              </a:rPr>
              <a:t>The agencies will continue to work to ensure that their strategies, policies and guidance align with DORA.</a:t>
            </a:r>
          </a:p>
          <a:p>
            <a:endParaRPr lang="en-CA" dirty="0"/>
          </a:p>
        </p:txBody>
      </p:sp>
      <p:pic>
        <p:nvPicPr>
          <p:cNvPr id="6" name="Picture 5">
            <a:extLst>
              <a:ext uri="{FF2B5EF4-FFF2-40B4-BE49-F238E27FC236}">
                <a16:creationId xmlns:a16="http://schemas.microsoft.com/office/drawing/2014/main" id="{66C00B92-335B-EF01-4235-B098AD070C8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687679" y="4187952"/>
            <a:ext cx="2986347" cy="1988908"/>
          </a:xfrm>
          <a:prstGeom prst="rect">
            <a:avLst/>
          </a:prstGeom>
          <a:ln w="28575">
            <a:solidFill>
              <a:schemeClr val="tx1"/>
            </a:solidFill>
          </a:ln>
        </p:spPr>
      </p:pic>
    </p:spTree>
    <p:extLst>
      <p:ext uri="{BB962C8B-B14F-4D97-AF65-F5344CB8AC3E}">
        <p14:creationId xmlns:p14="http://schemas.microsoft.com/office/powerpoint/2010/main" val="2489571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5445496" y="476359"/>
            <a:ext cx="5925310" cy="966362"/>
          </a:xfrm>
        </p:spPr>
        <p:txBody>
          <a:bodyPr vert="horz" lIns="182880" tIns="182880" rIns="182880" bIns="182880" rtlCol="0" anchor="ctr">
            <a:normAutofit fontScale="90000"/>
          </a:bodyPr>
          <a:lstStyle/>
          <a:p>
            <a:r>
              <a:rPr lang="en-US" sz="2400"/>
              <a:t>Equity, Diversity and Inclusion</a:t>
            </a:r>
          </a:p>
        </p:txBody>
      </p:sp>
      <p:pic>
        <p:nvPicPr>
          <p:cNvPr id="5" name="Picture 2" descr="A group of people descending the outdoor stairway at Trent's Durham GTA campus.">
            <a:extLst>
              <a:ext uri="{FF2B5EF4-FFF2-40B4-BE49-F238E27FC236}">
                <a16:creationId xmlns:a16="http://schemas.microsoft.com/office/drawing/2014/main" id="{3EF2F75D-855A-49EE-62EF-4F1392F54F14}"/>
              </a:ext>
              <a:ext uri="{C183D7F6-B498-43B3-948B-1728B52AA6E4}">
                <adec:decorative xmlns:adec="http://schemas.microsoft.com/office/drawing/2017/decorative" val="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0950" r="12531"/>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5445496" y="1724889"/>
            <a:ext cx="5925310" cy="4759037"/>
          </a:xfrm>
          <a:prstGeom prst="rect">
            <a:avLst/>
          </a:prstGeom>
        </p:spPr>
        <p:txBody>
          <a:bodyPr vert="horz" lIns="91440" tIns="45720" rIns="91440" bIns="45720" rtlCol="0">
            <a:normAutofit/>
          </a:bodyPr>
          <a:lstStyle/>
          <a:p>
            <a:pPr marR="0" lvl="0" defTabSz="914400" fontAlgn="auto">
              <a:lnSpc>
                <a:spcPct val="90000"/>
              </a:lnSpc>
              <a:spcBef>
                <a:spcPts val="1000"/>
              </a:spcBef>
              <a:spcAft>
                <a:spcPts val="600"/>
              </a:spcAft>
              <a:buClr>
                <a:schemeClr val="accent2"/>
              </a:buClr>
              <a:buSzTx/>
              <a:tabLst/>
              <a:defRPr/>
            </a:pPr>
            <a:r>
              <a:rPr lang="en-US" sz="1600" b="0" i="0" dirty="0">
                <a:solidFill>
                  <a:srgbClr val="000000"/>
                </a:solidFill>
                <a:effectLst/>
              </a:rPr>
              <a:t>The three agencies are acting on evidence that achieving a more equitable, diverse and inclusive Canadian research enterprise is essential to creating the excellent, innovative and impactful research necessary to advance knowledge and understanding and to respond to local, national and global challenges.</a:t>
            </a:r>
            <a:endParaRPr lang="en-US" sz="1600" b="1" dirty="0">
              <a:solidFill>
                <a:schemeClr val="tx1">
                  <a:lumMod val="85000"/>
                  <a:lumOff val="15000"/>
                </a:schemeClr>
              </a:solidFill>
            </a:endParaRPr>
          </a:p>
          <a:p>
            <a:pPr marR="0" lvl="0" defTabSz="914400" fontAlgn="auto">
              <a:lnSpc>
                <a:spcPct val="90000"/>
              </a:lnSpc>
              <a:spcBef>
                <a:spcPts val="1000"/>
              </a:spcBef>
              <a:spcAft>
                <a:spcPts val="600"/>
              </a:spcAft>
              <a:buClr>
                <a:schemeClr val="accent2"/>
              </a:buClr>
              <a:buSzTx/>
              <a:tabLst/>
              <a:defRPr/>
            </a:pPr>
            <a:r>
              <a:rPr lang="en-US" sz="1600" b="0" i="0" dirty="0">
                <a:effectLst/>
              </a:rPr>
              <a:t>This principle informs the commitments described in the </a:t>
            </a:r>
            <a:r>
              <a:rPr lang="en-US" sz="1600" b="0" i="0" u="sng" dirty="0">
                <a:effectLst/>
                <a:hlinkClick r:id="rId3">
                  <a:extLst>
                    <a:ext uri="{A12FA001-AC4F-418D-AE19-62706E023703}">
                      <ahyp:hlinkClr xmlns:ahyp="http://schemas.microsoft.com/office/drawing/2018/hyperlinkcolor" val="tx"/>
                    </a:ext>
                  </a:extLst>
                </a:hlinkClick>
              </a:rPr>
              <a:t>Tri-Agency Statement on Equity, Diversity and Inclusion (EDI)</a:t>
            </a:r>
            <a:r>
              <a:rPr lang="en-US" sz="1600" b="0" i="0" dirty="0">
                <a:effectLst/>
              </a:rPr>
              <a:t> and is aligned with the objectives of the </a:t>
            </a:r>
            <a:r>
              <a:rPr lang="en-US" sz="1600" b="0" i="0" u="sng" dirty="0">
                <a:effectLst/>
                <a:hlinkClick r:id="rId4">
                  <a:extLst>
                    <a:ext uri="{A12FA001-AC4F-418D-AE19-62706E023703}">
                      <ahyp:hlinkClr xmlns:ahyp="http://schemas.microsoft.com/office/drawing/2018/hyperlinkcolor" val="tx"/>
                    </a:ext>
                  </a:extLst>
                </a:hlinkClick>
              </a:rPr>
              <a:t>Tri-Agency EDI Action Plan</a:t>
            </a:r>
            <a:r>
              <a:rPr lang="en-US" sz="1600" b="0" i="0" dirty="0">
                <a:effectLst/>
              </a:rPr>
              <a:t>.</a:t>
            </a:r>
            <a:endParaRPr lang="en-US" sz="1600" b="1" dirty="0"/>
          </a:p>
          <a:p>
            <a:pPr marR="0" lvl="0" defTabSz="914400" fontAlgn="auto">
              <a:lnSpc>
                <a:spcPct val="90000"/>
              </a:lnSpc>
              <a:spcBef>
                <a:spcPts val="1000"/>
              </a:spcBef>
              <a:spcAft>
                <a:spcPts val="600"/>
              </a:spcAft>
              <a:buClr>
                <a:schemeClr val="accent2"/>
              </a:buClr>
              <a:buSzTx/>
              <a:tabLst/>
              <a:defRPr/>
            </a:pPr>
            <a:endParaRPr lang="en-US" sz="1600" b="1" dirty="0">
              <a:solidFill>
                <a:schemeClr val="tx1">
                  <a:lumMod val="85000"/>
                  <a:lumOff val="15000"/>
                </a:schemeClr>
              </a:solidFill>
            </a:endParaRPr>
          </a:p>
          <a:p>
            <a:pPr marR="0" lvl="0" defTabSz="914400" fontAlgn="auto">
              <a:lnSpc>
                <a:spcPct val="90000"/>
              </a:lnSpc>
              <a:spcBef>
                <a:spcPts val="1000"/>
              </a:spcBef>
              <a:spcAft>
                <a:spcPts val="600"/>
              </a:spcAft>
              <a:buClr>
                <a:schemeClr val="accent2"/>
              </a:buClr>
              <a:buSzTx/>
              <a:tabLst/>
              <a:defRPr/>
            </a:pPr>
            <a:r>
              <a:rPr lang="en-US" sz="1600" b="1" dirty="0">
                <a:solidFill>
                  <a:schemeClr val="tx1">
                    <a:lumMod val="85000"/>
                    <a:lumOff val="15000"/>
                  </a:schemeClr>
                </a:solidFill>
              </a:rPr>
              <a:t>Tri-Agency Resources:</a:t>
            </a:r>
          </a:p>
          <a:p>
            <a:pPr marL="285750" marR="0" lvl="0" indent="-285750" defTabSz="914400" fontAlgn="auto">
              <a:lnSpc>
                <a:spcPct val="90000"/>
              </a:lnSpc>
              <a:spcAft>
                <a:spcPts val="600"/>
              </a:spcAft>
              <a:buClr>
                <a:schemeClr val="accent2"/>
              </a:buClr>
              <a:buSzTx/>
              <a:buFont typeface="Wingdings" panose="05000000000000000000" pitchFamily="2" charset="2"/>
              <a:buChar char="Ø"/>
              <a:tabLst/>
              <a:defRPr/>
            </a:pPr>
            <a:r>
              <a:rPr kumimoji="0" lang="en-US" sz="1600" b="0" i="0" u="none" strike="noStrike" cap="none" spc="0" normalizeH="0" baseline="0" noProof="0" dirty="0">
                <a:ln>
                  <a:noFill/>
                </a:ln>
                <a:solidFill>
                  <a:schemeClr val="tx1">
                    <a:lumMod val="85000"/>
                    <a:lumOff val="15000"/>
                  </a:schemeClr>
                </a:solidFill>
                <a:effectLst/>
                <a:uLnTx/>
                <a:uFillTx/>
                <a:hlinkClick r:id="rId5">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cap="none" spc="0" normalizeH="0" baseline="0" noProof="0" dirty="0">
              <a:ln>
                <a:noFill/>
              </a:ln>
              <a:solidFill>
                <a:schemeClr val="tx1">
                  <a:lumMod val="85000"/>
                  <a:lumOff val="15000"/>
                </a:schemeClr>
              </a:solidFill>
              <a:effectLst/>
              <a:uLnTx/>
              <a:uFillTx/>
            </a:endParaRPr>
          </a:p>
          <a:p>
            <a:pPr marL="285750" marR="0" lvl="0" indent="-285750" defTabSz="914400" fontAlgn="auto">
              <a:lnSpc>
                <a:spcPct val="90000"/>
              </a:lnSpc>
              <a:spcAft>
                <a:spcPts val="600"/>
              </a:spcAft>
              <a:buClr>
                <a:schemeClr val="accent2"/>
              </a:buClr>
              <a:buSzTx/>
              <a:buFont typeface="Wingdings" panose="05000000000000000000" pitchFamily="2" charset="2"/>
              <a:buChar char="Ø"/>
              <a:tabLst/>
              <a:defRPr/>
            </a:pPr>
            <a:r>
              <a:rPr lang="en-US" sz="1600" dirty="0">
                <a:solidFill>
                  <a:schemeClr val="tx1">
                    <a:lumMod val="85000"/>
                    <a:lumOff val="15000"/>
                  </a:schemeClr>
                </a:solidFill>
                <a:hlinkClick r:id="rId6">
                  <a:extLst>
                    <a:ext uri="{A12FA001-AC4F-418D-AE19-62706E023703}">
                      <ahyp:hlinkClr xmlns:ahyp="http://schemas.microsoft.com/office/drawing/2018/hyperlinkcolor" val="tx"/>
                    </a:ext>
                  </a:extLst>
                </a:hlinkClick>
              </a:rPr>
              <a:t>Equity, Diversity and Inclusion </a:t>
            </a:r>
            <a:r>
              <a:rPr lang="en-US" sz="1600" dirty="0">
                <a:solidFill>
                  <a:schemeClr val="tx1">
                    <a:lumMod val="85000"/>
                    <a:lumOff val="15000"/>
                  </a:schemeClr>
                </a:solidFill>
              </a:rPr>
              <a:t>(multiple)</a:t>
            </a:r>
            <a:endParaRPr kumimoji="0" lang="en-US" sz="1600" b="0" i="0" u="none" strike="noStrike" cap="none" spc="0" normalizeH="0" baseline="0" noProof="0" dirty="0">
              <a:ln>
                <a:noFill/>
              </a:ln>
              <a:solidFill>
                <a:schemeClr val="tx1">
                  <a:lumMod val="85000"/>
                  <a:lumOff val="15000"/>
                </a:schemeClr>
              </a:solidFill>
              <a:effectLst/>
              <a:uLnTx/>
              <a:uFillTx/>
            </a:endParaRPr>
          </a:p>
          <a:p>
            <a:pPr marR="0" lvl="0" defTabSz="914400" fontAlgn="auto">
              <a:lnSpc>
                <a:spcPct val="90000"/>
              </a:lnSpc>
              <a:spcBef>
                <a:spcPts val="1000"/>
              </a:spcBef>
              <a:spcAft>
                <a:spcPts val="600"/>
              </a:spcAft>
              <a:buClr>
                <a:schemeClr val="accent2"/>
              </a:buClr>
              <a:buSzTx/>
              <a:tabLst/>
              <a:defRPr/>
            </a:pPr>
            <a:r>
              <a:rPr lang="en-US" sz="1600" b="0" i="0" dirty="0">
                <a:solidFill>
                  <a:srgbClr val="000000"/>
                </a:solidFill>
                <a:effectLst/>
              </a:rPr>
              <a:t>Self-identification data and consent provided with applications may be used to determine eligibility for additional awards or priority funding opportunities designated for specific underrepresented groups.</a:t>
            </a:r>
            <a:endParaRPr kumimoji="0" lang="en-US" sz="1600" b="0" i="0" u="none" strike="noStrike" cap="none" spc="0" normalizeH="0" baseline="0" noProof="0" dirty="0">
              <a:ln>
                <a:noFill/>
              </a:ln>
              <a:solidFill>
                <a:schemeClr val="tx1">
                  <a:lumMod val="85000"/>
                  <a:lumOff val="15000"/>
                </a:schemeClr>
              </a:solidFill>
              <a:effectLst/>
              <a:uLnTx/>
              <a:uFillTx/>
            </a:endParaRP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lang="en-US" sz="1500" dirty="0">
              <a:solidFill>
                <a:schemeClr val="tx1">
                  <a:lumMod val="85000"/>
                  <a:lumOff val="15000"/>
                </a:schemeClr>
              </a:solidFill>
            </a:endParaRPr>
          </a:p>
          <a:p>
            <a:pPr marL="0" marR="0" lvl="0" indent="-228600" defTabSz="914400" fontAlgn="auto">
              <a:lnSpc>
                <a:spcPct val="90000"/>
              </a:lnSpc>
              <a:spcBef>
                <a:spcPts val="1000"/>
              </a:spcBef>
              <a:spcAft>
                <a:spcPts val="600"/>
              </a:spcAft>
              <a:buClr>
                <a:schemeClr val="accent2"/>
              </a:buClr>
              <a:buSzTx/>
              <a:buFont typeface="Arial" panose="020B0604020202020204" pitchFamily="34" charset="0"/>
              <a:buChar char="•"/>
              <a:tabLst/>
              <a:defRPr/>
            </a:pPr>
            <a:endParaRPr kumimoji="0" lang="en-US" sz="1500" b="0" i="0" u="none" strike="noStrike" cap="none" spc="0" normalizeH="0" baseline="0" noProof="0" dirty="0">
              <a:ln>
                <a:noFill/>
              </a:ln>
              <a:solidFill>
                <a:schemeClr val="tx1">
                  <a:lumMod val="85000"/>
                  <a:lumOff val="15000"/>
                </a:schemeClr>
              </a:solidFill>
              <a:effectLst/>
              <a:uLnTx/>
              <a:uFillTx/>
            </a:endParaRP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500" dirty="0">
              <a:solidFill>
                <a:schemeClr val="tx1">
                  <a:lumMod val="85000"/>
                  <a:lumOff val="15000"/>
                </a:schemeClr>
              </a:solidFill>
            </a:endParaRPr>
          </a:p>
        </p:txBody>
      </p:sp>
    </p:spTree>
    <p:extLst>
      <p:ext uri="{BB962C8B-B14F-4D97-AF65-F5344CB8AC3E}">
        <p14:creationId xmlns:p14="http://schemas.microsoft.com/office/powerpoint/2010/main" val="3574231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804672" y="826377"/>
            <a:ext cx="5925310" cy="1063384"/>
          </a:xfrm>
        </p:spPr>
        <p:txBody>
          <a:bodyPr vert="horz" lIns="182880" tIns="182880" rIns="182880" bIns="182880" rtlCol="0" anchor="ctr">
            <a:normAutofit/>
          </a:bodyPr>
          <a:lstStyle/>
          <a:p>
            <a:r>
              <a:rPr lang="en-US" sz="2400" dirty="0"/>
              <a:t>Research Involving and Engaging Indigenous Peoples </a:t>
            </a:r>
          </a:p>
        </p:txBody>
      </p:sp>
      <p:sp>
        <p:nvSpPr>
          <p:cNvPr id="6" name="TextBox 5">
            <a:extLst>
              <a:ext uri="{FF2B5EF4-FFF2-40B4-BE49-F238E27FC236}">
                <a16:creationId xmlns:a16="http://schemas.microsoft.com/office/drawing/2014/main" id="{4560653B-C8DB-9E43-7474-1E3B8A34581F}"/>
              </a:ext>
            </a:extLst>
          </p:cNvPr>
          <p:cNvSpPr txBox="1"/>
          <p:nvPr/>
        </p:nvSpPr>
        <p:spPr>
          <a:xfrm>
            <a:off x="804672" y="2296391"/>
            <a:ext cx="5925310" cy="4199659"/>
          </a:xfrm>
          <a:prstGeom prst="rect">
            <a:avLst/>
          </a:prstGeom>
        </p:spPr>
        <p:txBody>
          <a:bodyPr vert="horz" lIns="91440" tIns="45720" rIns="91440" bIns="45720" rtlCol="0">
            <a:normAutofit/>
          </a:bodyPr>
          <a:lstStyle/>
          <a:p>
            <a:pPr defTabSz="914400">
              <a:lnSpc>
                <a:spcPct val="90000"/>
              </a:lnSpc>
              <a:spcBef>
                <a:spcPts val="1000"/>
              </a:spcBef>
              <a:buClr>
                <a:schemeClr val="accent2"/>
              </a:buClr>
            </a:pPr>
            <a:r>
              <a:rPr lang="en-US" sz="1600" b="0" i="0" dirty="0">
                <a:solidFill>
                  <a:schemeClr val="tx1">
                    <a:lumMod val="85000"/>
                    <a:lumOff val="15000"/>
                  </a:schemeClr>
                </a:solidFill>
                <a:effectLst/>
              </a:rPr>
              <a:t>Below are SSHRC resources to support applicants working in Indigenous research; merit reviewers assessing applications related to Indigenous research; and communities and other research partners engaged in Indigenous research:</a:t>
            </a:r>
          </a:p>
          <a:p>
            <a:pPr defTabSz="914400">
              <a:lnSpc>
                <a:spcPct val="90000"/>
              </a:lnSpc>
              <a:spcBef>
                <a:spcPts val="1000"/>
              </a:spcBef>
              <a:buClr>
                <a:schemeClr val="accent2"/>
              </a:buClr>
            </a:pPr>
            <a:endParaRPr lang="en-US" sz="13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2">
                  <a:extLst>
                    <a:ext uri="{A12FA001-AC4F-418D-AE19-62706E023703}">
                      <ahyp:hlinkClr xmlns:ahyp="http://schemas.microsoft.com/office/drawing/2018/hyperlinkcolor" val="tx"/>
                    </a:ext>
                  </a:extLst>
                </a:hlinkClick>
              </a:rPr>
              <a:t>Definition of Indigenous research</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Guidelines for the Merit Review of Indigenous Research</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Indigenous Leadership Circle in Research </a:t>
            </a:r>
            <a:endParaRPr lang="en-US" sz="1600" b="0" i="0" dirty="0">
              <a:solidFill>
                <a:schemeClr val="tx1">
                  <a:lumMod val="85000"/>
                  <a:lumOff val="15000"/>
                </a:schemeClr>
              </a:solidFill>
              <a:effectLst/>
            </a:endParaRPr>
          </a:p>
          <a:p>
            <a:pPr marL="28575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Indigenous Research Statement of Principles</a:t>
            </a:r>
            <a:r>
              <a:rPr lang="en-US" sz="1600" b="0" i="0" dirty="0">
                <a:solidFill>
                  <a:schemeClr val="tx1">
                    <a:lumMod val="85000"/>
                    <a:lumOff val="15000"/>
                  </a:schemeClr>
                </a:solidFill>
                <a:effectLst/>
              </a:rPr>
              <a:t> </a:t>
            </a:r>
          </a:p>
          <a:p>
            <a:pPr marL="285750" indent="-285750" defTabSz="914400">
              <a:lnSpc>
                <a:spcPct val="90000"/>
              </a:lnSpc>
              <a:spcBef>
                <a:spcPts val="1000"/>
              </a:spcBef>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6">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lang="en-US" sz="1600" b="0" i="0" u="sng" dirty="0">
              <a:solidFill>
                <a:schemeClr val="tx1">
                  <a:lumMod val="85000"/>
                  <a:lumOff val="15000"/>
                </a:schemeClr>
              </a:solidFill>
              <a:effectLst/>
            </a:endParaRPr>
          </a:p>
          <a:p>
            <a:pPr indent="-228600" defTabSz="914400">
              <a:lnSpc>
                <a:spcPct val="90000"/>
              </a:lnSpc>
              <a:spcBef>
                <a:spcPts val="1000"/>
              </a:spcBef>
              <a:buClr>
                <a:schemeClr val="accent2"/>
              </a:buClr>
              <a:buFont typeface="Arial" panose="020B0604020202020204" pitchFamily="34" charset="0"/>
              <a:buChar char="•"/>
            </a:pPr>
            <a:endParaRPr lang="en-US" sz="1300" b="0" i="0" dirty="0">
              <a:solidFill>
                <a:schemeClr val="tx1">
                  <a:lumMod val="85000"/>
                  <a:lumOff val="15000"/>
                </a:schemeClr>
              </a:solidFill>
              <a:effectLst/>
            </a:endParaRPr>
          </a:p>
        </p:txBody>
      </p:sp>
      <p:pic>
        <p:nvPicPr>
          <p:cNvPr id="1026" name="Picture 2" descr="The Trent student centre as seen through tree trunks">
            <a:extLst>
              <a:ext uri="{FF2B5EF4-FFF2-40B4-BE49-F238E27FC236}">
                <a16:creationId xmlns:a16="http://schemas.microsoft.com/office/drawing/2014/main" id="{68829D99-953B-7F12-CD4F-078AB3302A02}"/>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p:blipFill>
        <p:spPr bwMode="auto">
          <a:xfrm>
            <a:off x="7534654" y="10"/>
            <a:ext cx="4657345"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48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D6F-21A2-FAC5-A660-2DC5F52AF78E}"/>
              </a:ext>
            </a:extLst>
          </p:cNvPr>
          <p:cNvSpPr>
            <a:spLocks noGrp="1"/>
          </p:cNvSpPr>
          <p:nvPr>
            <p:ph type="title"/>
          </p:nvPr>
        </p:nvSpPr>
        <p:spPr>
          <a:xfrm>
            <a:off x="2300858" y="580785"/>
            <a:ext cx="8132064" cy="1188720"/>
          </a:xfrm>
        </p:spPr>
        <p:txBody>
          <a:bodyPr/>
          <a:lstStyle/>
          <a:p>
            <a:r>
              <a:rPr lang="en-US"/>
              <a:t>Understanding Selection Process</a:t>
            </a:r>
          </a:p>
        </p:txBody>
      </p:sp>
      <p:sp>
        <p:nvSpPr>
          <p:cNvPr id="3" name="Content Placeholder 2">
            <a:extLst>
              <a:ext uri="{FF2B5EF4-FFF2-40B4-BE49-F238E27FC236}">
                <a16:creationId xmlns:a16="http://schemas.microsoft.com/office/drawing/2014/main" id="{53035EE6-2B81-14BD-E061-BAB232C2D192}"/>
              </a:ext>
            </a:extLst>
          </p:cNvPr>
          <p:cNvSpPr>
            <a:spLocks noGrp="1"/>
          </p:cNvSpPr>
          <p:nvPr>
            <p:ph sz="half" idx="1"/>
          </p:nvPr>
        </p:nvSpPr>
        <p:spPr>
          <a:xfrm>
            <a:off x="1351915" y="2220849"/>
            <a:ext cx="4567808" cy="3101982"/>
          </a:xfrm>
        </p:spPr>
        <p:txBody>
          <a:bodyPr>
            <a:normAutofit/>
          </a:bodyPr>
          <a:lstStyle/>
          <a:p>
            <a:pPr marL="0" indent="0">
              <a:buNone/>
            </a:pPr>
            <a:r>
              <a:rPr lang="en-US" sz="2000" u="sng"/>
              <a:t>Institutional review</a:t>
            </a:r>
          </a:p>
          <a:p>
            <a:pPr marL="0" indent="0">
              <a:buNone/>
            </a:pPr>
            <a:r>
              <a:rPr lang="en-US"/>
              <a:t>The School of Graduate Studies is responsible for coordinating the institutional evaluation of all applications submitted from each agency. </a:t>
            </a:r>
          </a:p>
          <a:p>
            <a:pPr marL="0" indent="0">
              <a:buNone/>
            </a:pPr>
            <a:r>
              <a:rPr lang="en-US"/>
              <a:t>Based on institutional quota,  the highest ranked applications are forwarded to the federal competition.</a:t>
            </a:r>
          </a:p>
        </p:txBody>
      </p:sp>
      <p:sp>
        <p:nvSpPr>
          <p:cNvPr id="4" name="Content Placeholder 3">
            <a:extLst>
              <a:ext uri="{FF2B5EF4-FFF2-40B4-BE49-F238E27FC236}">
                <a16:creationId xmlns:a16="http://schemas.microsoft.com/office/drawing/2014/main" id="{9C25569F-1A58-E1AF-C9DF-97B9935F700B}"/>
              </a:ext>
            </a:extLst>
          </p:cNvPr>
          <p:cNvSpPr>
            <a:spLocks noGrp="1"/>
          </p:cNvSpPr>
          <p:nvPr>
            <p:ph sz="half" idx="2"/>
          </p:nvPr>
        </p:nvSpPr>
        <p:spPr>
          <a:xfrm>
            <a:off x="6373620" y="2220849"/>
            <a:ext cx="5129785" cy="3858006"/>
          </a:xfrm>
        </p:spPr>
        <p:txBody>
          <a:bodyPr>
            <a:normAutofit/>
          </a:bodyPr>
          <a:lstStyle/>
          <a:p>
            <a:pPr marL="0" indent="0">
              <a:buNone/>
            </a:pPr>
            <a:r>
              <a:rPr lang="en-US" u="sng">
                <a:solidFill>
                  <a:schemeClr val="tx1"/>
                </a:solidFill>
                <a:hlinkClick r:id="rId2">
                  <a:extLst>
                    <a:ext uri="{A12FA001-AC4F-418D-AE19-62706E023703}">
                      <ahyp:hlinkClr xmlns:ahyp="http://schemas.microsoft.com/office/drawing/2018/hyperlinkcolor" val="tx"/>
                    </a:ext>
                  </a:extLst>
                </a:hlinkClick>
              </a:rPr>
              <a:t>Selection criteria</a:t>
            </a:r>
            <a:endParaRPr lang="en-US">
              <a:solidFill>
                <a:schemeClr val="tx1"/>
              </a:solidFill>
            </a:endParaRPr>
          </a:p>
          <a:p>
            <a:pPr marL="0" indent="0">
              <a:buNone/>
            </a:pPr>
            <a:endParaRPr lang="en-US" sz="1000"/>
          </a:p>
          <a:p>
            <a:pPr>
              <a:buFont typeface="Wingdings" panose="05000000000000000000" pitchFamily="2" charset="2"/>
              <a:buChar char="Ø"/>
            </a:pPr>
            <a:r>
              <a:rPr lang="en-US"/>
              <a:t>Research potential (50% weight)</a:t>
            </a:r>
          </a:p>
          <a:p>
            <a:pPr>
              <a:buFont typeface="Wingdings" panose="05000000000000000000" pitchFamily="2" charset="2"/>
              <a:buChar char="Ø"/>
            </a:pPr>
            <a:r>
              <a:rPr lang="en-US"/>
              <a:t>Relevant experience and achievements obtained within and beyond academia (50% weight)</a:t>
            </a:r>
          </a:p>
          <a:p>
            <a:pPr marL="0" indent="0">
              <a:buNone/>
            </a:pPr>
            <a:endParaRPr lang="en-US"/>
          </a:p>
          <a:p>
            <a:r>
              <a:rPr lang="en-US"/>
              <a:t>Applicants are encouraged to review the indicators which help articulate the selection criteria</a:t>
            </a:r>
          </a:p>
          <a:p>
            <a:r>
              <a:rPr lang="en-US"/>
              <a:t>Committee selection guide is also a valuable resource</a:t>
            </a:r>
          </a:p>
          <a:p>
            <a:endParaRPr lang="en-US"/>
          </a:p>
          <a:p>
            <a:endParaRPr lang="en-US"/>
          </a:p>
        </p:txBody>
      </p:sp>
      <p:pic>
        <p:nvPicPr>
          <p:cNvPr id="9" name="Picture 8">
            <a:extLst>
              <a:ext uri="{FF2B5EF4-FFF2-40B4-BE49-F238E27FC236}">
                <a16:creationId xmlns:a16="http://schemas.microsoft.com/office/drawing/2014/main" id="{F30B3FFE-A6EA-A61D-EAE9-28EE1BDF00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4679" y="4647537"/>
            <a:ext cx="1761897" cy="1950889"/>
          </a:xfrm>
          <a:prstGeom prst="rect">
            <a:avLst/>
          </a:prstGeom>
          <a:ln>
            <a:solidFill>
              <a:schemeClr val="tx1"/>
            </a:solidFill>
          </a:ln>
        </p:spPr>
      </p:pic>
      <p:pic>
        <p:nvPicPr>
          <p:cNvPr id="6" name="Picture 5">
            <a:extLst>
              <a:ext uri="{FF2B5EF4-FFF2-40B4-BE49-F238E27FC236}">
                <a16:creationId xmlns:a16="http://schemas.microsoft.com/office/drawing/2014/main" id="{5E97E81A-B488-C86F-15D6-287FE5D43F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8595" y="4810174"/>
            <a:ext cx="2202764" cy="1467041"/>
          </a:xfrm>
          <a:prstGeom prst="rect">
            <a:avLst/>
          </a:prstGeom>
          <a:ln w="19050">
            <a:solidFill>
              <a:srgbClr val="040404"/>
            </a:solidFill>
          </a:ln>
        </p:spPr>
      </p:pic>
    </p:spTree>
    <p:extLst>
      <p:ext uri="{BB962C8B-B14F-4D97-AF65-F5344CB8AC3E}">
        <p14:creationId xmlns:p14="http://schemas.microsoft.com/office/powerpoint/2010/main" val="229003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CB7B-7F9D-9FA9-FDEE-A8716793D2ED}"/>
              </a:ext>
            </a:extLst>
          </p:cNvPr>
          <p:cNvSpPr>
            <a:spLocks noGrp="1"/>
          </p:cNvSpPr>
          <p:nvPr>
            <p:ph type="title"/>
          </p:nvPr>
        </p:nvSpPr>
        <p:spPr>
          <a:xfrm>
            <a:off x="5445496" y="795897"/>
            <a:ext cx="6575814" cy="860184"/>
          </a:xfrm>
        </p:spPr>
        <p:txBody>
          <a:bodyPr vert="horz" lIns="182880" tIns="182880" rIns="182880" bIns="182880" rtlCol="0" anchor="ctr">
            <a:normAutofit/>
          </a:bodyPr>
          <a:lstStyle/>
          <a:p>
            <a:r>
              <a:rPr lang="en-US" sz="2400">
                <a:solidFill>
                  <a:schemeClr val="tx1">
                    <a:lumMod val="85000"/>
                    <a:lumOff val="15000"/>
                  </a:schemeClr>
                </a:solidFill>
              </a:rPr>
              <a:t>Selection Review Process</a:t>
            </a:r>
          </a:p>
        </p:txBody>
      </p:sp>
      <p:pic>
        <p:nvPicPr>
          <p:cNvPr id="18" name="Picture 17">
            <a:extLst>
              <a:ext uri="{FF2B5EF4-FFF2-40B4-BE49-F238E27FC236}">
                <a16:creationId xmlns:a16="http://schemas.microsoft.com/office/drawing/2014/main" id="{7ADBE1EB-0766-9944-3FDE-2F43FEF8ECD2}"/>
              </a:ext>
              <a:ext uri="{C183D7F6-B498-43B3-948B-1728B52AA6E4}">
                <adec:decorative xmlns:adec="http://schemas.microsoft.com/office/drawing/2017/decorative" val="1"/>
              </a:ext>
            </a:extLst>
          </p:cNvPr>
          <p:cNvPicPr>
            <a:picLocks noChangeAspect="1"/>
          </p:cNvPicPr>
          <p:nvPr/>
        </p:nvPicPr>
        <p:blipFill>
          <a:blip r:embed="rId3"/>
          <a:srcRect l="39118" r="15551" b="-1"/>
          <a:stretch>
            <a:fillRect/>
          </a:stretch>
        </p:blipFill>
        <p:spPr>
          <a:xfrm>
            <a:off x="20" y="10"/>
            <a:ext cx="4657325" cy="6857990"/>
          </a:xfrm>
          <a:prstGeom prst="rect">
            <a:avLst/>
          </a:prstGeom>
        </p:spPr>
      </p:pic>
      <p:sp>
        <p:nvSpPr>
          <p:cNvPr id="4" name="Text Placeholder 3">
            <a:extLst>
              <a:ext uri="{FF2B5EF4-FFF2-40B4-BE49-F238E27FC236}">
                <a16:creationId xmlns:a16="http://schemas.microsoft.com/office/drawing/2014/main" id="{F6968E8F-16ED-EDFF-4126-E7A9B77CB765}"/>
              </a:ext>
            </a:extLst>
          </p:cNvPr>
          <p:cNvSpPr>
            <a:spLocks noGrp="1"/>
          </p:cNvSpPr>
          <p:nvPr>
            <p:ph type="body" sz="half" idx="2"/>
          </p:nvPr>
        </p:nvSpPr>
        <p:spPr>
          <a:xfrm>
            <a:off x="6096000" y="2031999"/>
            <a:ext cx="5925310" cy="4030103"/>
          </a:xfrm>
        </p:spPr>
        <p:txBody>
          <a:bodyPr vert="horz" lIns="91440" tIns="45720" rIns="91440" bIns="45720" rtlCol="0">
            <a:normAutofit fontScale="92500" lnSpcReduction="10000"/>
          </a:bodyPr>
          <a:lstStyle/>
          <a:p>
            <a:pPr algn="l" fontAlgn="base">
              <a:lnSpc>
                <a:spcPct val="90000"/>
              </a:lnSpc>
            </a:pPr>
            <a:r>
              <a:rPr lang="en-US" sz="1600" b="0" i="0">
                <a:solidFill>
                  <a:schemeClr val="tx1">
                    <a:lumMod val="85000"/>
                    <a:lumOff val="15000"/>
                  </a:schemeClr>
                </a:solidFill>
                <a:effectLst/>
              </a:rPr>
              <a:t>The review aims to identify candidates for the award and create a ranked list of alternate meritorious applicants. </a:t>
            </a:r>
          </a:p>
          <a:p>
            <a:pPr algn="l" fontAlgn="base">
              <a:lnSpc>
                <a:spcPct val="90000"/>
              </a:lnSpc>
            </a:pPr>
            <a:endParaRPr lang="en-US" sz="1600" b="0" i="0">
              <a:solidFill>
                <a:schemeClr val="tx1">
                  <a:lumMod val="85000"/>
                  <a:lumOff val="15000"/>
                </a:schemeClr>
              </a:solidFill>
              <a:effectLst/>
            </a:endParaRPr>
          </a:p>
          <a:p>
            <a:pPr algn="l" fontAlgn="base">
              <a:lnSpc>
                <a:spcPct val="90000"/>
              </a:lnSpc>
            </a:pPr>
            <a:r>
              <a:rPr lang="en-US" sz="1600" b="0" i="0">
                <a:solidFill>
                  <a:schemeClr val="tx1">
                    <a:lumMod val="85000"/>
                    <a:lumOff val="15000"/>
                  </a:schemeClr>
                </a:solidFill>
                <a:effectLst/>
              </a:rPr>
              <a:t>Only materials submitted through the Research Portal will be considered. Any excess pages are removed before the review begins. Committee members will not refer to external URLs or publications for additional information. </a:t>
            </a:r>
          </a:p>
          <a:p>
            <a:pPr algn="l" fontAlgn="base">
              <a:lnSpc>
                <a:spcPct val="90000"/>
              </a:lnSpc>
            </a:pPr>
            <a:endParaRPr lang="en-US" sz="1600" b="0" i="0">
              <a:solidFill>
                <a:schemeClr val="tx1">
                  <a:lumMod val="85000"/>
                  <a:lumOff val="15000"/>
                </a:schemeClr>
              </a:solidFill>
              <a:effectLst/>
            </a:endParaRPr>
          </a:p>
          <a:p>
            <a:pPr algn="l" fontAlgn="base">
              <a:lnSpc>
                <a:spcPct val="90000"/>
              </a:lnSpc>
            </a:pPr>
            <a:r>
              <a:rPr lang="en-US" sz="1600" b="0" i="0">
                <a:solidFill>
                  <a:schemeClr val="tx1">
                    <a:lumMod val="85000"/>
                    <a:lumOff val="15000"/>
                  </a:schemeClr>
                </a:solidFill>
                <a:effectLst/>
              </a:rPr>
              <a:t>The merit review must adhere to the specified selection criteria, which are weighted. Committee members must consider each criterion when assigning a global score to an application. No additional criteria may be added. </a:t>
            </a:r>
          </a:p>
          <a:p>
            <a:pPr algn="l" fontAlgn="base">
              <a:lnSpc>
                <a:spcPct val="90000"/>
              </a:lnSpc>
            </a:pPr>
            <a:endParaRPr lang="en-US" sz="1600" b="0" i="0">
              <a:solidFill>
                <a:schemeClr val="tx1">
                  <a:lumMod val="85000"/>
                  <a:lumOff val="15000"/>
                </a:schemeClr>
              </a:solidFill>
              <a:effectLst/>
            </a:endParaRPr>
          </a:p>
          <a:p>
            <a:pPr algn="l" fontAlgn="base">
              <a:lnSpc>
                <a:spcPct val="90000"/>
              </a:lnSpc>
            </a:pPr>
            <a:r>
              <a:rPr lang="en-US" sz="1600" b="0" i="0">
                <a:solidFill>
                  <a:schemeClr val="tx1">
                    <a:lumMod val="85000"/>
                    <a:lumOff val="15000"/>
                  </a:schemeClr>
                </a:solidFill>
                <a:effectLst/>
              </a:rPr>
              <a:t>Committee members must also consider special circumstances that may have impacted the applicant’s research, career, academic or research achievements, or degree completion. Applicants should explain these circumstances in the Special Circumstances section of the application. </a:t>
            </a:r>
          </a:p>
          <a:p>
            <a:pPr indent="-228600" algn="l">
              <a:lnSpc>
                <a:spcPct val="90000"/>
              </a:lnSpc>
              <a:buFont typeface="Arial" panose="020B0604020202020204" pitchFamily="34" charset="0"/>
              <a:buChar char="•"/>
            </a:pPr>
            <a:endParaRPr lang="en-US" sz="1100">
              <a:solidFill>
                <a:schemeClr val="tx1">
                  <a:lumMod val="85000"/>
                  <a:lumOff val="15000"/>
                </a:schemeClr>
              </a:solidFill>
            </a:endParaRPr>
          </a:p>
        </p:txBody>
      </p:sp>
    </p:spTree>
    <p:extLst>
      <p:ext uri="{BB962C8B-B14F-4D97-AF65-F5344CB8AC3E}">
        <p14:creationId xmlns:p14="http://schemas.microsoft.com/office/powerpoint/2010/main" val="3852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3025-841C-9463-BA15-0013D1635DE9}"/>
              </a:ext>
            </a:extLst>
          </p:cNvPr>
          <p:cNvSpPr>
            <a:spLocks noGrp="1"/>
          </p:cNvSpPr>
          <p:nvPr>
            <p:ph type="title"/>
          </p:nvPr>
        </p:nvSpPr>
        <p:spPr>
          <a:xfrm>
            <a:off x="2231136" y="154202"/>
            <a:ext cx="7729728" cy="864108"/>
          </a:xfrm>
        </p:spPr>
        <p:txBody>
          <a:bodyPr/>
          <a:lstStyle/>
          <a:p>
            <a:r>
              <a:rPr lang="en-US"/>
              <a:t>Selection Criteria</a:t>
            </a:r>
            <a:endParaRPr lang="en-CA"/>
          </a:p>
        </p:txBody>
      </p:sp>
      <p:sp>
        <p:nvSpPr>
          <p:cNvPr id="3" name="Content Placeholder 2">
            <a:extLst>
              <a:ext uri="{FF2B5EF4-FFF2-40B4-BE49-F238E27FC236}">
                <a16:creationId xmlns:a16="http://schemas.microsoft.com/office/drawing/2014/main" id="{13660AF2-0D2E-86EE-974E-4DA8C9242F69}"/>
              </a:ext>
            </a:extLst>
          </p:cNvPr>
          <p:cNvSpPr>
            <a:spLocks noGrp="1"/>
          </p:cNvSpPr>
          <p:nvPr>
            <p:ph sz="half" idx="1"/>
          </p:nvPr>
        </p:nvSpPr>
        <p:spPr>
          <a:xfrm>
            <a:off x="238991" y="1194955"/>
            <a:ext cx="5857009" cy="5394543"/>
          </a:xfrm>
          <a:ln w="28575">
            <a:solidFill>
              <a:schemeClr val="tx1"/>
            </a:solidFill>
          </a:ln>
        </p:spPr>
        <p:txBody>
          <a:bodyPr>
            <a:normAutofit fontScale="85000" lnSpcReduction="20000"/>
          </a:bodyPr>
          <a:lstStyle/>
          <a:p>
            <a:pPr marL="0" indent="0">
              <a:buNone/>
            </a:pPr>
            <a:r>
              <a:rPr lang="en-US" b="1" dirty="0"/>
              <a:t>Research Potential 50%</a:t>
            </a:r>
          </a:p>
          <a:p>
            <a:pPr algn="l">
              <a:spcAft>
                <a:spcPts val="863"/>
              </a:spcAft>
              <a:buFont typeface="Arial" panose="020B0604020202020204" pitchFamily="34" charset="0"/>
              <a:buChar char="•"/>
            </a:pPr>
            <a:r>
              <a:rPr lang="en-US" b="0" i="0" dirty="0">
                <a:solidFill>
                  <a:srgbClr val="141414"/>
                </a:solidFill>
                <a:effectLst/>
              </a:rPr>
              <a:t>Indicators of research potential: quality of research proposal:</a:t>
            </a:r>
          </a:p>
          <a:p>
            <a:pPr marL="742950" lvl="1" indent="-285750" algn="l">
              <a:spcBef>
                <a:spcPts val="0"/>
              </a:spcBef>
              <a:buFont typeface="Arial" panose="020B0604020202020204" pitchFamily="34" charset="0"/>
              <a:buChar char="•"/>
            </a:pPr>
            <a:r>
              <a:rPr lang="en-US" b="0" i="0" dirty="0">
                <a:solidFill>
                  <a:srgbClr val="141414"/>
                </a:solidFill>
                <a:effectLst/>
              </a:rPr>
              <a:t>specific, focused and feasible research question(s) and/or objective(s)</a:t>
            </a:r>
          </a:p>
          <a:p>
            <a:pPr marL="742950" lvl="1" indent="-285750" algn="l">
              <a:spcBef>
                <a:spcPts val="0"/>
              </a:spcBef>
              <a:buFont typeface="Arial" panose="020B0604020202020204" pitchFamily="34" charset="0"/>
              <a:buChar char="•"/>
            </a:pPr>
            <a:r>
              <a:rPr lang="en-US" b="0" i="0" dirty="0">
                <a:solidFill>
                  <a:srgbClr val="141414"/>
                </a:solidFill>
                <a:effectLst/>
              </a:rPr>
              <a:t>clear description and soundness of the proposed </a:t>
            </a:r>
            <a:r>
              <a:rPr lang="en-US" b="1" i="0" dirty="0">
                <a:solidFill>
                  <a:srgbClr val="141414"/>
                </a:solidFill>
                <a:effectLst/>
              </a:rPr>
              <a:t>methodology</a:t>
            </a:r>
          </a:p>
          <a:p>
            <a:pPr marL="742950" lvl="1" indent="-285750" algn="l">
              <a:spcBef>
                <a:spcPts val="0"/>
              </a:spcBef>
              <a:buFont typeface="Arial" panose="020B0604020202020204" pitchFamily="34" charset="0"/>
              <a:buChar char="•"/>
            </a:pPr>
            <a:r>
              <a:rPr lang="en-US" b="0" i="0" dirty="0">
                <a:solidFill>
                  <a:srgbClr val="141414"/>
                </a:solidFill>
                <a:effectLst/>
              </a:rPr>
              <a:t>significance and expected </a:t>
            </a:r>
            <a:r>
              <a:rPr lang="en-US" b="1" i="0" dirty="0">
                <a:solidFill>
                  <a:srgbClr val="141414"/>
                </a:solidFill>
                <a:effectLst/>
              </a:rPr>
              <a:t>contributions to research</a:t>
            </a:r>
          </a:p>
          <a:p>
            <a:pPr algn="l">
              <a:spcBef>
                <a:spcPts val="600"/>
              </a:spcBef>
              <a:spcAft>
                <a:spcPts val="600"/>
              </a:spcAft>
              <a:buFont typeface="Arial" panose="020B0604020202020204" pitchFamily="34" charset="0"/>
              <a:buChar char="•"/>
            </a:pPr>
            <a:r>
              <a:rPr lang="en-US" b="0" i="0" dirty="0">
                <a:solidFill>
                  <a:srgbClr val="141414"/>
                </a:solidFill>
                <a:effectLst/>
              </a:rPr>
              <a:t>demonstration of potential to carry out proposed research relative to the stage of study, lived experience and knowledge systems</a:t>
            </a:r>
          </a:p>
          <a:p>
            <a:pPr algn="l">
              <a:spcBef>
                <a:spcPts val="600"/>
              </a:spcBef>
              <a:spcAft>
                <a:spcPts val="600"/>
              </a:spcAft>
              <a:buFont typeface="Arial" panose="020B0604020202020204" pitchFamily="34" charset="0"/>
              <a:buChar char="•"/>
            </a:pPr>
            <a:r>
              <a:rPr lang="en-US" b="0" i="0" dirty="0">
                <a:solidFill>
                  <a:srgbClr val="141414"/>
                </a:solidFill>
                <a:effectLst/>
              </a:rPr>
              <a:t>quality of contributions and extent to which they advance the field of research–contributions may include publications, patents, reports, posters, abstracts, monographs, presentations, creative outputs, knowledge translation outputs, community products, etc.</a:t>
            </a:r>
          </a:p>
          <a:p>
            <a:pPr algn="l">
              <a:spcBef>
                <a:spcPts val="600"/>
              </a:spcBef>
              <a:spcAft>
                <a:spcPts val="600"/>
              </a:spcAft>
              <a:buFont typeface="Arial" panose="020B0604020202020204" pitchFamily="34" charset="0"/>
              <a:buChar char="•"/>
            </a:pPr>
            <a:r>
              <a:rPr lang="en-US" b="0" i="0" dirty="0">
                <a:solidFill>
                  <a:srgbClr val="141414"/>
                </a:solidFill>
                <a:effectLst/>
              </a:rPr>
              <a:t>demonstration of sound judgment and ability to think critically</a:t>
            </a:r>
          </a:p>
          <a:p>
            <a:pPr algn="l">
              <a:spcBef>
                <a:spcPts val="600"/>
              </a:spcBef>
              <a:spcAft>
                <a:spcPts val="600"/>
              </a:spcAft>
              <a:buFont typeface="Arial" panose="020B0604020202020204" pitchFamily="34" charset="0"/>
              <a:buChar char="•"/>
            </a:pPr>
            <a:r>
              <a:rPr lang="en-US" b="0" i="0" dirty="0">
                <a:solidFill>
                  <a:srgbClr val="141414"/>
                </a:solidFill>
                <a:effectLst/>
              </a:rPr>
              <a:t>demonstration of responsible and ethical research conduct, including honest and thoughtful inquiry, rigorous analysis, commitment to safety and dissemination of research results and adherence to professional standards</a:t>
            </a:r>
          </a:p>
          <a:p>
            <a:pPr algn="l">
              <a:spcBef>
                <a:spcPts val="600"/>
              </a:spcBef>
              <a:spcAft>
                <a:spcPts val="600"/>
              </a:spcAft>
              <a:buFont typeface="Arial" panose="020B0604020202020204" pitchFamily="34" charset="0"/>
              <a:buChar char="•"/>
            </a:pPr>
            <a:r>
              <a:rPr lang="en-US" b="0" i="0" dirty="0">
                <a:solidFill>
                  <a:srgbClr val="141414"/>
                </a:solidFill>
                <a:effectLst/>
              </a:rPr>
              <a:t>demonstration of originality, initiative, autonomy, relevant community involvement and outreach</a:t>
            </a:r>
          </a:p>
          <a:p>
            <a:pPr algn="l">
              <a:spcBef>
                <a:spcPts val="600"/>
              </a:spcBef>
              <a:spcAft>
                <a:spcPts val="600"/>
              </a:spcAft>
              <a:buFont typeface="Arial" panose="020B0604020202020204" pitchFamily="34" charset="0"/>
              <a:buChar char="•"/>
            </a:pPr>
            <a:r>
              <a:rPr lang="en-US" b="0" i="0" dirty="0">
                <a:solidFill>
                  <a:srgbClr val="141414"/>
                </a:solidFill>
                <a:effectLst/>
              </a:rPr>
              <a:t>ability to communicate theoretical, technical and/or scientific concepts clearly and logically in written and oral formats</a:t>
            </a:r>
          </a:p>
          <a:p>
            <a:endParaRPr lang="en-CA" dirty="0"/>
          </a:p>
        </p:txBody>
      </p:sp>
      <p:sp>
        <p:nvSpPr>
          <p:cNvPr id="4" name="Content Placeholder 3">
            <a:extLst>
              <a:ext uri="{FF2B5EF4-FFF2-40B4-BE49-F238E27FC236}">
                <a16:creationId xmlns:a16="http://schemas.microsoft.com/office/drawing/2014/main" id="{B4BBD721-9E87-48CA-2B46-FD34E8D96FDA}"/>
              </a:ext>
            </a:extLst>
          </p:cNvPr>
          <p:cNvSpPr>
            <a:spLocks noGrp="1"/>
          </p:cNvSpPr>
          <p:nvPr>
            <p:ph sz="half" idx="2"/>
          </p:nvPr>
        </p:nvSpPr>
        <p:spPr>
          <a:xfrm>
            <a:off x="6338315" y="1194955"/>
            <a:ext cx="5614694" cy="5394543"/>
          </a:xfrm>
          <a:ln w="28575">
            <a:solidFill>
              <a:schemeClr val="tx1"/>
            </a:solidFill>
          </a:ln>
        </p:spPr>
        <p:txBody>
          <a:bodyPr>
            <a:normAutofit fontScale="85000" lnSpcReduction="20000"/>
          </a:bodyPr>
          <a:lstStyle/>
          <a:p>
            <a:pPr marL="0" indent="0">
              <a:buNone/>
            </a:pPr>
            <a:r>
              <a:rPr lang="en-US" b="1" dirty="0"/>
              <a:t>Relevant Experience and Achievements 50%</a:t>
            </a:r>
            <a:endParaRPr lang="en-US" sz="800" b="1" dirty="0"/>
          </a:p>
          <a:p>
            <a:pPr algn="l">
              <a:spcBef>
                <a:spcPts val="600"/>
              </a:spcBef>
              <a:spcAft>
                <a:spcPts val="600"/>
              </a:spcAft>
              <a:buFont typeface="Arial" panose="020B0604020202020204" pitchFamily="34" charset="0"/>
              <a:buChar char="•"/>
            </a:pPr>
            <a:r>
              <a:rPr lang="en-US" b="0" i="0" dirty="0">
                <a:solidFill>
                  <a:srgbClr val="141414"/>
                </a:solidFill>
                <a:effectLst/>
              </a:rPr>
              <a:t>relevant training, such as academic training, lived experience and traditional teachings</a:t>
            </a:r>
          </a:p>
          <a:p>
            <a:pPr algn="l">
              <a:spcBef>
                <a:spcPts val="600"/>
              </a:spcBef>
              <a:spcAft>
                <a:spcPts val="600"/>
              </a:spcAft>
              <a:buFont typeface="Arial" panose="020B0604020202020204" pitchFamily="34" charset="0"/>
              <a:buChar char="•"/>
            </a:pPr>
            <a:r>
              <a:rPr lang="en-US" b="0" i="0" dirty="0">
                <a:solidFill>
                  <a:srgbClr val="141414"/>
                </a:solidFill>
                <a:effectLst/>
              </a:rPr>
              <a:t>scholarships, awards and distinctions (amount, duration, and prestige)</a:t>
            </a:r>
          </a:p>
          <a:p>
            <a:pPr algn="l">
              <a:spcBef>
                <a:spcPts val="600"/>
              </a:spcBef>
              <a:spcAft>
                <a:spcPts val="600"/>
              </a:spcAft>
              <a:buFont typeface="Arial" panose="020B0604020202020204" pitchFamily="34" charset="0"/>
              <a:buChar char="•"/>
            </a:pPr>
            <a:r>
              <a:rPr lang="en-US" b="0" i="0" dirty="0">
                <a:solidFill>
                  <a:srgbClr val="141414"/>
                </a:solidFill>
                <a:effectLst/>
              </a:rPr>
              <a:t>academic record:</a:t>
            </a:r>
          </a:p>
          <a:p>
            <a:pPr marL="742950" lvl="1" indent="-285750" algn="l">
              <a:spcBef>
                <a:spcPts val="0"/>
              </a:spcBef>
              <a:buFont typeface="Arial" panose="020B0604020202020204" pitchFamily="34" charset="0"/>
              <a:buChar char="•"/>
            </a:pPr>
            <a:r>
              <a:rPr lang="en-US" b="0" i="0" dirty="0">
                <a:solidFill>
                  <a:srgbClr val="141414"/>
                </a:solidFill>
                <a:effectLst/>
              </a:rPr>
              <a:t>transcripts</a:t>
            </a:r>
          </a:p>
          <a:p>
            <a:pPr marL="742950" lvl="1" indent="-285750" algn="l">
              <a:spcBef>
                <a:spcPts val="0"/>
              </a:spcBef>
              <a:buFont typeface="Arial" panose="020B0604020202020204" pitchFamily="34" charset="0"/>
              <a:buChar char="•"/>
            </a:pPr>
            <a:r>
              <a:rPr lang="en-US" b="0" i="0" dirty="0">
                <a:solidFill>
                  <a:srgbClr val="141414"/>
                </a:solidFill>
                <a:effectLst/>
              </a:rPr>
              <a:t>duration of previous studies</a:t>
            </a:r>
          </a:p>
          <a:p>
            <a:pPr marL="742950" lvl="1" indent="-285750" algn="l">
              <a:spcBef>
                <a:spcPts val="0"/>
              </a:spcBef>
              <a:buFont typeface="Arial" panose="020B0604020202020204" pitchFamily="34" charset="0"/>
              <a:buChar char="•"/>
            </a:pPr>
            <a:r>
              <a:rPr lang="en-US" b="0" i="0" dirty="0">
                <a:solidFill>
                  <a:srgbClr val="141414"/>
                </a:solidFill>
                <a:effectLst/>
              </a:rPr>
              <a:t>program requirements and courses pursued</a:t>
            </a:r>
          </a:p>
          <a:p>
            <a:pPr marL="742950" lvl="1" indent="-285750" algn="l">
              <a:spcBef>
                <a:spcPts val="0"/>
              </a:spcBef>
              <a:buFont typeface="Arial" panose="020B0604020202020204" pitchFamily="34" charset="0"/>
              <a:buChar char="•"/>
            </a:pPr>
            <a:r>
              <a:rPr lang="en-US" b="0" i="0" dirty="0">
                <a:solidFill>
                  <a:srgbClr val="141414"/>
                </a:solidFill>
                <a:effectLst/>
              </a:rPr>
              <a:t>course load</a:t>
            </a:r>
          </a:p>
          <a:p>
            <a:pPr marL="742950" lvl="1" indent="-285750" algn="l">
              <a:spcBef>
                <a:spcPts val="0"/>
              </a:spcBef>
              <a:buFont typeface="Arial" panose="020B0604020202020204" pitchFamily="34" charset="0"/>
              <a:buChar char="•"/>
            </a:pPr>
            <a:r>
              <a:rPr lang="en-US" b="0" i="0" dirty="0">
                <a:solidFill>
                  <a:srgbClr val="141414"/>
                </a:solidFill>
                <a:effectLst/>
              </a:rPr>
              <a:t>relative standing in program (if available)</a:t>
            </a:r>
          </a:p>
          <a:p>
            <a:pPr algn="l">
              <a:spcBef>
                <a:spcPts val="600"/>
              </a:spcBef>
              <a:spcAft>
                <a:spcPts val="600"/>
              </a:spcAft>
              <a:buFont typeface="Arial" panose="020B0604020202020204" pitchFamily="34" charset="0"/>
              <a:buChar char="•"/>
            </a:pPr>
            <a:r>
              <a:rPr lang="en-US" b="0" i="0" dirty="0">
                <a:solidFill>
                  <a:srgbClr val="141414"/>
                </a:solidFill>
                <a:effectLst/>
              </a:rPr>
              <a:t>professional, academic, and extracurricular activities, as well as collaborations with supervisors, colleagues, peers, students and members of the community, such as:</a:t>
            </a:r>
          </a:p>
          <a:p>
            <a:pPr marL="742950" lvl="1" indent="-285750" algn="l">
              <a:spcBef>
                <a:spcPts val="0"/>
              </a:spcBef>
              <a:buFont typeface="Arial" panose="020B0604020202020204" pitchFamily="34" charset="0"/>
              <a:buChar char="•"/>
            </a:pPr>
            <a:r>
              <a:rPr lang="en-US" b="0" i="0" dirty="0">
                <a:solidFill>
                  <a:srgbClr val="141414"/>
                </a:solidFill>
                <a:effectLst/>
              </a:rPr>
              <a:t>teaching, mentoring, supervising and/or coaching</a:t>
            </a:r>
          </a:p>
          <a:p>
            <a:pPr marL="742950" lvl="1" indent="-285750" algn="l">
              <a:spcBef>
                <a:spcPts val="0"/>
              </a:spcBef>
              <a:buFont typeface="Arial" panose="020B0604020202020204" pitchFamily="34" charset="0"/>
              <a:buChar char="•"/>
            </a:pPr>
            <a:r>
              <a:rPr lang="en-US" b="0" i="0" dirty="0">
                <a:solidFill>
                  <a:srgbClr val="141414"/>
                </a:solidFill>
                <a:effectLst/>
              </a:rPr>
              <a:t>managing projects</a:t>
            </a:r>
          </a:p>
          <a:p>
            <a:pPr marL="742950" lvl="1" indent="-285750" algn="l">
              <a:spcBef>
                <a:spcPts val="0"/>
              </a:spcBef>
              <a:buFont typeface="Arial" panose="020B0604020202020204" pitchFamily="34" charset="0"/>
              <a:buChar char="•"/>
            </a:pPr>
            <a:r>
              <a:rPr lang="en-US" b="0" i="0" dirty="0">
                <a:solidFill>
                  <a:srgbClr val="141414"/>
                </a:solidFill>
                <a:effectLst/>
              </a:rPr>
              <a:t>participating in science and/or research promotion</a:t>
            </a:r>
          </a:p>
          <a:p>
            <a:pPr marL="742950" lvl="1" indent="-285750" algn="l">
              <a:spcBef>
                <a:spcPts val="0"/>
              </a:spcBef>
              <a:buFont typeface="Arial" panose="020B0604020202020204" pitchFamily="34" charset="0"/>
              <a:buChar char="•"/>
            </a:pPr>
            <a:r>
              <a:rPr lang="en-US" b="0" i="0" dirty="0">
                <a:solidFill>
                  <a:srgbClr val="141414"/>
                </a:solidFill>
                <a:effectLst/>
              </a:rPr>
              <a:t>participating in community outreach, volunteer work, and/or civic engagement</a:t>
            </a:r>
          </a:p>
          <a:p>
            <a:pPr marL="742950" lvl="1" indent="-285750" algn="l">
              <a:spcBef>
                <a:spcPts val="0"/>
              </a:spcBef>
              <a:buFont typeface="Arial" panose="020B0604020202020204" pitchFamily="34" charset="0"/>
              <a:buChar char="•"/>
            </a:pPr>
            <a:r>
              <a:rPr lang="en-US" b="0" i="0" dirty="0">
                <a:solidFill>
                  <a:srgbClr val="141414"/>
                </a:solidFill>
                <a:effectLst/>
              </a:rPr>
              <a:t>chairing committees and/or organizing conferences and meetings</a:t>
            </a:r>
          </a:p>
          <a:p>
            <a:pPr marL="742950" lvl="1" indent="-285750" algn="l">
              <a:spcBef>
                <a:spcPts val="0"/>
              </a:spcBef>
              <a:buFont typeface="Arial" panose="020B0604020202020204" pitchFamily="34" charset="0"/>
              <a:buChar char="•"/>
            </a:pPr>
            <a:r>
              <a:rPr lang="en-US" b="0" i="0" dirty="0">
                <a:solidFill>
                  <a:srgbClr val="141414"/>
                </a:solidFill>
                <a:effectLst/>
              </a:rPr>
              <a:t>participating in departmental or institutional organizations, associations, societies and/or clubs</a:t>
            </a:r>
          </a:p>
          <a:p>
            <a:pPr marL="0" indent="0">
              <a:buNone/>
            </a:pPr>
            <a:endParaRPr lang="en-CA" dirty="0"/>
          </a:p>
        </p:txBody>
      </p:sp>
    </p:spTree>
    <p:extLst>
      <p:ext uri="{BB962C8B-B14F-4D97-AF65-F5344CB8AC3E}">
        <p14:creationId xmlns:p14="http://schemas.microsoft.com/office/powerpoint/2010/main" val="3357405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CC6B0-266F-9FB8-D1BA-56FAC314A957}"/>
              </a:ext>
            </a:extLst>
          </p:cNvPr>
          <p:cNvSpPr>
            <a:spLocks noGrp="1"/>
          </p:cNvSpPr>
          <p:nvPr>
            <p:ph type="title"/>
          </p:nvPr>
        </p:nvSpPr>
        <p:spPr>
          <a:xfrm>
            <a:off x="811184" y="138777"/>
            <a:ext cx="6400800" cy="1080423"/>
          </a:xfrm>
          <a:ln>
            <a:solidFill>
              <a:srgbClr val="0070C0"/>
            </a:solidFill>
          </a:ln>
        </p:spPr>
        <p:txBody>
          <a:bodyPr/>
          <a:lstStyle/>
          <a:p>
            <a:r>
              <a:rPr lang="en-US" sz="1600" dirty="0"/>
              <a:t>List for a Complete Application</a:t>
            </a:r>
            <a:br>
              <a:rPr lang="en-US" sz="1600" dirty="0"/>
            </a:br>
            <a:br>
              <a:rPr lang="en-US" sz="1600" dirty="0"/>
            </a:br>
            <a:r>
              <a:rPr lang="en-US" sz="1600" dirty="0"/>
              <a:t>CGRS- D application (NSERC example)</a:t>
            </a:r>
            <a:br>
              <a:rPr lang="en-US" sz="1600" dirty="0"/>
            </a:br>
            <a:endParaRPr lang="en-CA" sz="1600" dirty="0"/>
          </a:p>
        </p:txBody>
      </p:sp>
      <p:sp useBgFill="1">
        <p:nvSpPr>
          <p:cNvPr id="3" name="Text Placeholder 2">
            <a:extLst>
              <a:ext uri="{FF2B5EF4-FFF2-40B4-BE49-F238E27FC236}">
                <a16:creationId xmlns:a16="http://schemas.microsoft.com/office/drawing/2014/main" id="{A290A52F-2115-FE0A-F17D-D4F0FC0CBB65}"/>
              </a:ext>
            </a:extLst>
          </p:cNvPr>
          <p:cNvSpPr>
            <a:spLocks noGrp="1"/>
          </p:cNvSpPr>
          <p:nvPr>
            <p:ph type="body" sz="quarter" idx="13"/>
          </p:nvPr>
        </p:nvSpPr>
        <p:spPr>
          <a:xfrm>
            <a:off x="900414" y="1452880"/>
            <a:ext cx="6780546" cy="5090160"/>
          </a:xfrm>
        </p:spPr>
        <p:txBody>
          <a:bodyPr/>
          <a:lstStyle/>
          <a:p>
            <a:pPr algn="l">
              <a:spcBef>
                <a:spcPts val="0"/>
              </a:spcBef>
              <a:buFont typeface="Arial" panose="020B0604020202020204" pitchFamily="34" charset="0"/>
              <a:buChar char="•"/>
            </a:pPr>
            <a:endParaRPr lang="en-US" sz="1600" b="0" i="0" dirty="0">
              <a:solidFill>
                <a:srgbClr val="141414"/>
              </a:solidFill>
              <a:effectLst/>
              <a:latin typeface="Untitled Regular"/>
            </a:endParaRPr>
          </a:p>
          <a:p>
            <a:pPr algn="l">
              <a:spcBef>
                <a:spcPts val="0"/>
              </a:spcBef>
              <a:buFont typeface="Arial" panose="020B0604020202020204" pitchFamily="34" charset="0"/>
              <a:buChar char="•"/>
            </a:pPr>
            <a:r>
              <a:rPr lang="en-US" sz="1600" b="0" i="0" dirty="0">
                <a:solidFill>
                  <a:srgbClr val="141414"/>
                </a:solidFill>
                <a:effectLst/>
                <a:latin typeface="Untitled Regular"/>
              </a:rPr>
              <a:t>Application profile</a:t>
            </a:r>
          </a:p>
          <a:p>
            <a:pPr algn="l">
              <a:spcBef>
                <a:spcPts val="0"/>
              </a:spcBef>
              <a:buFont typeface="Arial" panose="020B0604020202020204" pitchFamily="34" charset="0"/>
              <a:buChar char="•"/>
            </a:pPr>
            <a:r>
              <a:rPr lang="en-US" sz="1600" b="0" i="0" dirty="0">
                <a:solidFill>
                  <a:srgbClr val="141414"/>
                </a:solidFill>
                <a:effectLst/>
                <a:latin typeface="Untitled Regular"/>
              </a:rPr>
              <a:t>Personal profile</a:t>
            </a:r>
          </a:p>
          <a:p>
            <a:pPr algn="l">
              <a:spcBef>
                <a:spcPts val="0"/>
              </a:spcBef>
              <a:buFont typeface="Arial" panose="020B0604020202020204" pitchFamily="34" charset="0"/>
              <a:buChar char="•"/>
            </a:pPr>
            <a:r>
              <a:rPr lang="en-US" sz="1600" b="0" i="0" dirty="0">
                <a:solidFill>
                  <a:srgbClr val="141414"/>
                </a:solidFill>
                <a:effectLst/>
                <a:latin typeface="Untitled Regular"/>
              </a:rPr>
              <a:t>Addresses</a:t>
            </a:r>
          </a:p>
          <a:p>
            <a:pPr algn="l">
              <a:spcBef>
                <a:spcPts val="0"/>
              </a:spcBef>
              <a:buFont typeface="Arial" panose="020B0604020202020204" pitchFamily="34" charset="0"/>
              <a:buChar char="•"/>
            </a:pPr>
            <a:r>
              <a:rPr lang="en-US" sz="1600" b="0" i="0" dirty="0">
                <a:solidFill>
                  <a:srgbClr val="141414"/>
                </a:solidFill>
                <a:effectLst/>
                <a:latin typeface="Untitled Regular"/>
              </a:rPr>
              <a:t>Academic background</a:t>
            </a:r>
          </a:p>
          <a:p>
            <a:pPr algn="l">
              <a:spcBef>
                <a:spcPts val="0"/>
              </a:spcBef>
              <a:buFont typeface="Arial" panose="020B0604020202020204" pitchFamily="34" charset="0"/>
              <a:buChar char="•"/>
            </a:pPr>
            <a:r>
              <a:rPr lang="en-US" sz="1600" b="0" i="0" dirty="0">
                <a:solidFill>
                  <a:schemeClr val="tx1"/>
                </a:solidFill>
                <a:effectLst/>
                <a:latin typeface="Untitled Regular"/>
              </a:rPr>
              <a:t>Academic, research and other relevant work experience</a:t>
            </a:r>
          </a:p>
          <a:p>
            <a:pPr algn="l">
              <a:spcBef>
                <a:spcPts val="0"/>
              </a:spcBef>
              <a:buFont typeface="Arial" panose="020B0604020202020204" pitchFamily="34" charset="0"/>
              <a:buChar char="•"/>
            </a:pPr>
            <a:r>
              <a:rPr lang="en-US" sz="1600" b="0" i="0" dirty="0">
                <a:solidFill>
                  <a:srgbClr val="141414"/>
                </a:solidFill>
                <a:effectLst/>
                <a:latin typeface="Untitled Regular"/>
              </a:rPr>
              <a:t>Awards</a:t>
            </a:r>
          </a:p>
          <a:p>
            <a:pPr algn="l">
              <a:spcBef>
                <a:spcPts val="0"/>
              </a:spcBef>
              <a:buFont typeface="Arial" panose="020B0604020202020204" pitchFamily="34" charset="0"/>
              <a:buChar char="•"/>
            </a:pPr>
            <a:r>
              <a:rPr lang="en-US" sz="1600" b="0" i="0" dirty="0">
                <a:solidFill>
                  <a:srgbClr val="141414"/>
                </a:solidFill>
                <a:effectLst/>
                <a:latin typeface="Untitled Regular"/>
              </a:rPr>
              <a:t>Proposed location(s) of tenure</a:t>
            </a:r>
          </a:p>
          <a:p>
            <a:pPr algn="l">
              <a:spcBef>
                <a:spcPts val="0"/>
              </a:spcBef>
              <a:buFont typeface="Arial" panose="020B0604020202020204" pitchFamily="34" charset="0"/>
              <a:buChar char="•"/>
            </a:pPr>
            <a:r>
              <a:rPr lang="en-US" sz="1600" b="0" i="0" dirty="0">
                <a:solidFill>
                  <a:srgbClr val="141414"/>
                </a:solidFill>
                <a:effectLst/>
                <a:latin typeface="Untitled Regular"/>
              </a:rPr>
              <a:t>Scholarship information</a:t>
            </a:r>
          </a:p>
          <a:p>
            <a:pPr algn="l">
              <a:spcBef>
                <a:spcPts val="0"/>
              </a:spcBef>
              <a:buFont typeface="Arial" panose="020B0604020202020204" pitchFamily="34" charset="0"/>
              <a:buChar char="•"/>
            </a:pPr>
            <a:r>
              <a:rPr lang="en-US" sz="1600" b="0" i="0" dirty="0">
                <a:solidFill>
                  <a:srgbClr val="141414"/>
                </a:solidFill>
                <a:effectLst/>
                <a:latin typeface="Untitled Regular"/>
              </a:rPr>
              <a:t>Theses completed or in progress</a:t>
            </a:r>
          </a:p>
          <a:p>
            <a:pPr algn="l">
              <a:spcBef>
                <a:spcPts val="0"/>
              </a:spcBef>
              <a:buFont typeface="Arial" panose="020B0604020202020204" pitchFamily="34" charset="0"/>
              <a:buChar char="•"/>
            </a:pPr>
            <a:r>
              <a:rPr lang="en-US" sz="1600" b="0" i="0" dirty="0">
                <a:solidFill>
                  <a:srgbClr val="C00000"/>
                </a:solidFill>
                <a:effectLst/>
                <a:latin typeface="Untitled Regular"/>
              </a:rPr>
              <a:t>Keywords</a:t>
            </a:r>
            <a:r>
              <a:rPr lang="en-US" sz="1600" b="0" i="0" dirty="0">
                <a:solidFill>
                  <a:srgbClr val="141414"/>
                </a:solidFill>
                <a:effectLst/>
                <a:latin typeface="Untitled Regular"/>
              </a:rPr>
              <a:t> and research subject code</a:t>
            </a:r>
          </a:p>
          <a:p>
            <a:pPr algn="l">
              <a:spcBef>
                <a:spcPts val="0"/>
              </a:spcBef>
              <a:buFont typeface="Arial" panose="020B0604020202020204" pitchFamily="34" charset="0"/>
              <a:buChar char="•"/>
            </a:pPr>
            <a:r>
              <a:rPr lang="en-US" sz="1600" b="0" i="0" dirty="0">
                <a:solidFill>
                  <a:srgbClr val="141414"/>
                </a:solidFill>
                <a:effectLst/>
                <a:latin typeface="Untitled Regular"/>
              </a:rPr>
              <a:t>Equity, diversity and inclusion considerations in the research process</a:t>
            </a:r>
          </a:p>
          <a:p>
            <a:pPr algn="l">
              <a:spcBef>
                <a:spcPts val="0"/>
              </a:spcBef>
              <a:buFont typeface="Arial" panose="020B0604020202020204" pitchFamily="34" charset="0"/>
              <a:buChar char="•"/>
            </a:pPr>
            <a:r>
              <a:rPr lang="en-US" sz="1600" i="0" dirty="0">
                <a:solidFill>
                  <a:srgbClr val="141414"/>
                </a:solidFill>
                <a:effectLst/>
                <a:latin typeface="Untitled Regular"/>
              </a:rPr>
              <a:t>Outline of proposed research (attachment; two pages)</a:t>
            </a:r>
          </a:p>
          <a:p>
            <a:pPr algn="l">
              <a:spcBef>
                <a:spcPts val="0"/>
              </a:spcBef>
              <a:buFont typeface="Arial" panose="020B0604020202020204" pitchFamily="34" charset="0"/>
              <a:buChar char="•"/>
            </a:pPr>
            <a:r>
              <a:rPr lang="en-US" sz="1600" i="0" dirty="0">
                <a:solidFill>
                  <a:srgbClr val="141414"/>
                </a:solidFill>
                <a:effectLst/>
                <a:latin typeface="Untitled Regular"/>
              </a:rPr>
              <a:t>Bibliography (optional attachment; five pages)</a:t>
            </a:r>
          </a:p>
          <a:p>
            <a:pPr algn="l">
              <a:spcBef>
                <a:spcPts val="0"/>
              </a:spcBef>
              <a:buFont typeface="Arial" panose="020B0604020202020204" pitchFamily="34" charset="0"/>
              <a:buChar char="•"/>
            </a:pPr>
            <a:r>
              <a:rPr lang="en-US" sz="1600" i="0" dirty="0">
                <a:solidFill>
                  <a:srgbClr val="141414"/>
                </a:solidFill>
                <a:effectLst/>
                <a:latin typeface="Untitled Regular"/>
              </a:rPr>
              <a:t>Justification for eligibility of proposed research (optional attachment; one page)</a:t>
            </a:r>
          </a:p>
          <a:p>
            <a:pPr algn="l">
              <a:spcBef>
                <a:spcPts val="0"/>
              </a:spcBef>
              <a:buFont typeface="Arial" panose="020B0604020202020204" pitchFamily="34" charset="0"/>
              <a:buChar char="•"/>
            </a:pPr>
            <a:r>
              <a:rPr lang="en-US" sz="1600" i="0" dirty="0">
                <a:solidFill>
                  <a:srgbClr val="141414"/>
                </a:solidFill>
                <a:effectLst/>
                <a:latin typeface="Untitled Regular"/>
              </a:rPr>
              <a:t>Contributions and statements (attachment; two pages)</a:t>
            </a:r>
          </a:p>
          <a:p>
            <a:pPr algn="l">
              <a:spcBef>
                <a:spcPts val="0"/>
              </a:spcBef>
              <a:buFont typeface="Arial" panose="020B0604020202020204" pitchFamily="34" charset="0"/>
              <a:buChar char="•"/>
            </a:pPr>
            <a:r>
              <a:rPr lang="en-US" sz="1600" i="0" dirty="0">
                <a:solidFill>
                  <a:srgbClr val="141414"/>
                </a:solidFill>
                <a:effectLst/>
                <a:latin typeface="Untitled Regular"/>
              </a:rPr>
              <a:t>Special circumstances (optional attachment)</a:t>
            </a:r>
          </a:p>
          <a:p>
            <a:pPr algn="l">
              <a:spcBef>
                <a:spcPts val="0"/>
              </a:spcBef>
              <a:buFont typeface="Arial" panose="020B0604020202020204" pitchFamily="34" charset="0"/>
              <a:buChar char="•"/>
            </a:pPr>
            <a:r>
              <a:rPr lang="en-US" sz="1600" i="0" dirty="0">
                <a:solidFill>
                  <a:srgbClr val="141414"/>
                </a:solidFill>
                <a:effectLst/>
                <a:latin typeface="Untitled Regular"/>
              </a:rPr>
              <a:t>Transcripts and proof of registration (attachment)</a:t>
            </a:r>
          </a:p>
          <a:p>
            <a:pPr algn="l">
              <a:spcBef>
                <a:spcPts val="0"/>
              </a:spcBef>
              <a:buFont typeface="Arial" panose="020B0604020202020204" pitchFamily="34" charset="0"/>
              <a:buChar char="•"/>
            </a:pPr>
            <a:r>
              <a:rPr lang="en-US" sz="1600" i="0" dirty="0">
                <a:solidFill>
                  <a:srgbClr val="141414"/>
                </a:solidFill>
                <a:effectLst/>
                <a:latin typeface="Untitled Regular"/>
              </a:rPr>
              <a:t>Reference letters</a:t>
            </a:r>
          </a:p>
        </p:txBody>
      </p:sp>
      <p:pic>
        <p:nvPicPr>
          <p:cNvPr id="7" name="Picture Placeholder 6">
            <a:extLst>
              <a:ext uri="{FF2B5EF4-FFF2-40B4-BE49-F238E27FC236}">
                <a16:creationId xmlns:a16="http://schemas.microsoft.com/office/drawing/2014/main" id="{91A2CD55-B9AD-4C8C-6EF1-823ED9CF0980}"/>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l="16682" r="16682"/>
          <a:stretch>
            <a:fillRect/>
          </a:stretch>
        </p:blipFill>
        <p:spPr>
          <a:xfrm>
            <a:off x="8091186" y="2731376"/>
            <a:ext cx="3200399" cy="3200399"/>
          </a:xfrm>
          <a:prstGeom prst="rect">
            <a:avLst/>
          </a:prstGeom>
          <a:ln w="28575">
            <a:solidFill>
              <a:srgbClr val="0070C0"/>
            </a:solidFill>
          </a:ln>
        </p:spPr>
      </p:pic>
    </p:spTree>
    <p:extLst>
      <p:ext uri="{BB962C8B-B14F-4D97-AF65-F5344CB8AC3E}">
        <p14:creationId xmlns:p14="http://schemas.microsoft.com/office/powerpoint/2010/main" val="379946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3E3F8-7748-DF9A-C47A-A52EFB26FEB4}"/>
              </a:ext>
            </a:extLst>
          </p:cNvPr>
          <p:cNvSpPr>
            <a:spLocks noGrp="1"/>
          </p:cNvSpPr>
          <p:nvPr>
            <p:ph type="title"/>
          </p:nvPr>
        </p:nvSpPr>
        <p:spPr>
          <a:xfrm>
            <a:off x="914400" y="1517715"/>
            <a:ext cx="3817855" cy="3735513"/>
          </a:xfrm>
          <a:prstGeom prst="flowChartDocument">
            <a:avLst/>
          </a:prstGeom>
          <a:solidFill>
            <a:schemeClr val="accent2"/>
          </a:solidFill>
          <a:ln>
            <a:noFill/>
          </a:ln>
        </p:spPr>
        <p:txBody>
          <a:bodyPr vert="horz" lIns="274320" tIns="182880" rIns="274320" bIns="182880" rtlCol="0" anchorCtr="1">
            <a:normAutofit/>
          </a:bodyPr>
          <a:lstStyle/>
          <a:p>
            <a:r>
              <a:rPr kumimoji="0" lang="en-US" sz="1200" b="0" i="0" u="none" strike="noStrike" normalizeH="0" noProof="0" dirty="0">
                <a:ln>
                  <a:noFill/>
                </a:ln>
                <a:solidFill>
                  <a:schemeClr val="tx1"/>
                </a:solidFill>
                <a:effectLst/>
                <a:uLnTx/>
                <a:uFillTx/>
              </a:rPr>
              <a:t>Land Acknowledgement </a:t>
            </a:r>
            <a:br>
              <a:rPr kumimoji="0" lang="en-US" sz="1200" b="0" i="0" u="none" strike="noStrike" normalizeH="0" noProof="0" dirty="0">
                <a:ln>
                  <a:noFill/>
                </a:ln>
                <a:solidFill>
                  <a:schemeClr val="tx1"/>
                </a:solidFill>
                <a:effectLst/>
                <a:uLnTx/>
                <a:uFillTx/>
              </a:rPr>
            </a:br>
            <a:br>
              <a:rPr kumimoji="0" lang="en-US" sz="1200" b="0" i="0" u="none" strike="noStrike" normalizeH="0" noProof="0" dirty="0">
                <a:ln>
                  <a:noFill/>
                </a:ln>
                <a:solidFill>
                  <a:schemeClr val="tx1"/>
                </a:solidFill>
                <a:effectLst/>
                <a:uLnTx/>
                <a:uFillTx/>
              </a:rPr>
            </a:br>
            <a:r>
              <a:rPr kumimoji="0" lang="en-US" sz="1200" b="0" i="0" u="none" strike="noStrike" normalizeH="0" noProof="0" dirty="0">
                <a:ln>
                  <a:noFill/>
                </a:ln>
                <a:solidFill>
                  <a:schemeClr val="tx1"/>
                </a:solidFill>
                <a:effectLst/>
                <a:uLnTx/>
                <a:uFillTx/>
              </a:rPr>
              <a:t>“We respectfully acknowledge that we are on the treaty and traditional territory of the Michi </a:t>
            </a:r>
            <a:r>
              <a:rPr kumimoji="0" lang="en-US" sz="1200" b="0" i="0" u="none" strike="noStrike" normalizeH="0" noProof="0" dirty="0" err="1">
                <a:ln>
                  <a:noFill/>
                </a:ln>
                <a:solidFill>
                  <a:schemeClr val="tx1"/>
                </a:solidFill>
                <a:effectLst/>
                <a:uLnTx/>
                <a:uFillTx/>
              </a:rPr>
              <a:t>Saagiig</a:t>
            </a:r>
            <a:r>
              <a:rPr kumimoji="0" lang="en-US" sz="1200" b="0" i="0" u="none" strike="noStrike" normalizeH="0" noProof="0" dirty="0">
                <a:ln>
                  <a:noFill/>
                </a:ln>
                <a:solidFill>
                  <a:schemeClr val="tx1"/>
                </a:solidFill>
                <a:effectLst/>
                <a:uLnTx/>
                <a:uFillTx/>
              </a:rPr>
              <a:t> Anishinaabeg.  </a:t>
            </a:r>
            <a:br>
              <a:rPr kumimoji="0" lang="en-US" sz="1200" b="0" i="0" u="none" strike="noStrike" normalizeH="0" noProof="0" dirty="0">
                <a:ln>
                  <a:noFill/>
                </a:ln>
                <a:solidFill>
                  <a:schemeClr val="tx1"/>
                </a:solidFill>
                <a:effectLst/>
                <a:uLnTx/>
                <a:uFillTx/>
              </a:rPr>
            </a:br>
            <a:br>
              <a:rPr kumimoji="0" lang="en-US" sz="1200" b="0" i="0" u="none" strike="noStrike" normalizeH="0" noProof="0" dirty="0">
                <a:ln>
                  <a:noFill/>
                </a:ln>
                <a:solidFill>
                  <a:schemeClr val="tx1"/>
                </a:solidFill>
                <a:effectLst/>
                <a:uLnTx/>
                <a:uFillTx/>
              </a:rPr>
            </a:br>
            <a:r>
              <a:rPr kumimoji="0" lang="en-US" sz="1200" b="0" i="0" u="none" strike="noStrike" normalizeH="0" noProof="0" dirty="0">
                <a:ln>
                  <a:noFill/>
                </a:ln>
                <a:solidFill>
                  <a:schemeClr val="tx1"/>
                </a:solidFill>
                <a:effectLst/>
                <a:uLnTx/>
                <a:uFillTx/>
              </a:rPr>
              <a:t>We offer our gratitude to the First Peoples for their care for, and teachings about, our earth and our relations.  May we </a:t>
            </a:r>
            <a:r>
              <a:rPr kumimoji="0" lang="en-US" sz="1200" b="0" i="0" u="none" strike="noStrike" normalizeH="0" noProof="0" dirty="0" err="1">
                <a:ln>
                  <a:noFill/>
                </a:ln>
                <a:solidFill>
                  <a:schemeClr val="tx1"/>
                </a:solidFill>
                <a:effectLst/>
                <a:uLnTx/>
                <a:uFillTx/>
              </a:rPr>
              <a:t>honour</a:t>
            </a:r>
            <a:r>
              <a:rPr kumimoji="0" lang="en-US" sz="1200" b="0" i="0" u="none" strike="noStrike" normalizeH="0" noProof="0" dirty="0">
                <a:ln>
                  <a:noFill/>
                </a:ln>
                <a:solidFill>
                  <a:schemeClr val="tx1"/>
                </a:solidFill>
                <a:effectLst/>
                <a:uLnTx/>
                <a:uFillTx/>
              </a:rPr>
              <a:t> those teachings.” </a:t>
            </a:r>
            <a:endParaRPr lang="en-US" sz="1200" dirty="0">
              <a:solidFill>
                <a:schemeClr val="tx1"/>
              </a:solidFill>
            </a:endParaRPr>
          </a:p>
        </p:txBody>
      </p:sp>
      <p:sp>
        <p:nvSpPr>
          <p:cNvPr id="14" name="Flowchart: Document 13">
            <a:extLst>
              <a:ext uri="{FF2B5EF4-FFF2-40B4-BE49-F238E27FC236}">
                <a16:creationId xmlns:a16="http://schemas.microsoft.com/office/drawing/2014/main" id="{28F386D5-FDD3-4CE5-9F56-D0829893E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1411" y="1442330"/>
            <a:ext cx="3973340" cy="3973340"/>
          </a:xfrm>
          <a:prstGeom prst="flowChartDocumen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A405068-112E-427D-86F3-725E20D480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8743" y="640080"/>
            <a:ext cx="5934456"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C5CC2D-8E26-4786-B64C-19DA041EB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3335" y="802767"/>
            <a:ext cx="560527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feathers of black and white">
            <a:extLst>
              <a:ext uri="{FF2B5EF4-FFF2-40B4-BE49-F238E27FC236}">
                <a16:creationId xmlns:a16="http://schemas.microsoft.com/office/drawing/2014/main" id="{2BC47229-A911-641B-E678-20B6BDAD8BF3}"/>
              </a:ext>
            </a:extLst>
          </p:cNvPr>
          <p:cNvPicPr>
            <a:picLocks noChangeAspect="1"/>
          </p:cNvPicPr>
          <p:nvPr/>
        </p:nvPicPr>
        <p:blipFill>
          <a:blip r:embed="rId2">
            <a:extLst>
              <a:ext uri="{28A0092B-C50C-407E-A947-70E740481C1C}">
                <a14:useLocalDpi xmlns:a14="http://schemas.microsoft.com/office/drawing/2010/main" val="0"/>
              </a:ext>
            </a:extLst>
          </a:blip>
          <a:srcRect r="-3"/>
          <a:stretch/>
        </p:blipFill>
        <p:spPr>
          <a:xfrm>
            <a:off x="6912864" y="906898"/>
            <a:ext cx="3193455" cy="4513589"/>
          </a:xfrm>
          <a:prstGeom prst="rect">
            <a:avLst/>
          </a:prstGeom>
        </p:spPr>
      </p:pic>
    </p:spTree>
    <p:extLst>
      <p:ext uri="{BB962C8B-B14F-4D97-AF65-F5344CB8AC3E}">
        <p14:creationId xmlns:p14="http://schemas.microsoft.com/office/powerpoint/2010/main" val="139758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E137AC38-9CA9-4CCE-9FCE-5D21C7170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1EC5D73B-454B-9EC4-49E5-61CDBAD4BCAB}"/>
              </a:ext>
            </a:extLst>
          </p:cNvPr>
          <p:cNvSpPr>
            <a:spLocks noGrp="1"/>
          </p:cNvSpPr>
          <p:nvPr>
            <p:ph type="title"/>
          </p:nvPr>
        </p:nvSpPr>
        <p:spPr>
          <a:xfrm>
            <a:off x="6914588" y="273149"/>
            <a:ext cx="4475892" cy="1188720"/>
          </a:xfrm>
          <a:solidFill>
            <a:srgbClr val="FFFFFF"/>
          </a:solidFill>
          <a:ln>
            <a:solidFill>
              <a:srgbClr val="404040"/>
            </a:solidFill>
          </a:ln>
        </p:spPr>
        <p:txBody>
          <a:bodyPr vert="horz" lIns="182880" tIns="182880" rIns="182880" bIns="182880" rtlCol="0" anchor="ctr">
            <a:normAutofit/>
          </a:bodyPr>
          <a:lstStyle/>
          <a:p>
            <a:r>
              <a:rPr lang="en-US" sz="2000" dirty="0"/>
              <a:t>Presentation Standards </a:t>
            </a:r>
          </a:p>
        </p:txBody>
      </p:sp>
      <p:sp>
        <p:nvSpPr>
          <p:cNvPr id="1038" name="Rectangle 1037">
            <a:extLst>
              <a:ext uri="{FF2B5EF4-FFF2-40B4-BE49-F238E27FC236}">
                <a16:creationId xmlns:a16="http://schemas.microsoft.com/office/drawing/2014/main" id="{A3F2058F-D430-4F2D-9968-32EFF3E38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40" name="Rectangle 1039">
            <a:extLst>
              <a:ext uri="{FF2B5EF4-FFF2-40B4-BE49-F238E27FC236}">
                <a16:creationId xmlns:a16="http://schemas.microsoft.com/office/drawing/2014/main" id="{F0F74A6E-B865-4216-8DCC-44D0B5C33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026" name="Picture 2">
            <a:extLst>
              <a:ext uri="{FF2B5EF4-FFF2-40B4-BE49-F238E27FC236}">
                <a16:creationId xmlns:a16="http://schemas.microsoft.com/office/drawing/2014/main" id="{ED45CD4B-39AE-3240-4E59-E1AFD4DD28A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3"/>
          <a:stretch>
            <a:fillRect/>
          </a:stretch>
        </p:blipFill>
        <p:spPr bwMode="auto">
          <a:xfrm>
            <a:off x="988626" y="2100780"/>
            <a:ext cx="4159568" cy="2339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E1766F-D56F-AD30-F58B-CA81692A6AA7}"/>
              </a:ext>
            </a:extLst>
          </p:cNvPr>
          <p:cNvSpPr txBox="1"/>
          <p:nvPr/>
        </p:nvSpPr>
        <p:spPr>
          <a:xfrm>
            <a:off x="6464808" y="1735020"/>
            <a:ext cx="5422392" cy="3847207"/>
          </a:xfrm>
          <a:prstGeom prst="rect">
            <a:avLst/>
          </a:prstGeom>
          <a:noFill/>
        </p:spPr>
        <p:txBody>
          <a:bodyPr wrap="square" rtlCol="0">
            <a:spAutoFit/>
          </a:bodyPr>
          <a:lstStyle/>
          <a:p>
            <a:r>
              <a:rPr lang="en-US" sz="1600" dirty="0"/>
              <a:t>Tri Agency provides online presentation and attachment standards that applicants must follow.</a:t>
            </a:r>
          </a:p>
          <a:p>
            <a:endParaRPr lang="en-US" sz="1600" dirty="0"/>
          </a:p>
          <a:p>
            <a:r>
              <a:rPr lang="en-US" sz="1600" dirty="0">
                <a:hlinkClick r:id="rId3">
                  <a:extLst>
                    <a:ext uri="{A12FA001-AC4F-418D-AE19-62706E023703}">
                      <ahyp:hlinkClr xmlns:ahyp="http://schemas.microsoft.com/office/drawing/2018/hyperlinkcolor" val="tx"/>
                    </a:ext>
                  </a:extLst>
                </a:hlinkClick>
              </a:rPr>
              <a:t>NSERC Presentation Standards</a:t>
            </a:r>
            <a:endParaRPr lang="en-US" sz="1600" dirty="0"/>
          </a:p>
          <a:p>
            <a:endParaRPr lang="en-US" sz="1600" dirty="0"/>
          </a:p>
          <a:p>
            <a:r>
              <a:rPr lang="en-US" sz="1600" dirty="0">
                <a:hlinkClick r:id="rId4">
                  <a:extLst>
                    <a:ext uri="{A12FA001-AC4F-418D-AE19-62706E023703}">
                      <ahyp:hlinkClr xmlns:ahyp="http://schemas.microsoft.com/office/drawing/2018/hyperlinkcolor" val="tx"/>
                    </a:ext>
                  </a:extLst>
                </a:hlinkClick>
              </a:rPr>
              <a:t>SSHRC Instructions for Attachments and Presentation Standards</a:t>
            </a:r>
            <a:endParaRPr lang="en-US" sz="1600" dirty="0"/>
          </a:p>
          <a:p>
            <a:endParaRPr lang="en-US" sz="1600" dirty="0"/>
          </a:p>
          <a:p>
            <a:pPr marL="285750" indent="-285750">
              <a:buFont typeface="Arial" panose="020B0604020202020204" pitchFamily="34" charset="0"/>
              <a:buChar char="•"/>
            </a:pPr>
            <a:r>
              <a:rPr lang="en-US" sz="1600" dirty="0"/>
              <a:t>Do not password protect your attachments</a:t>
            </a:r>
          </a:p>
          <a:p>
            <a:pPr marL="285750" indent="-285750">
              <a:buFont typeface="Arial" panose="020B0604020202020204" pitchFamily="34" charset="0"/>
              <a:buChar char="•"/>
            </a:pPr>
            <a:r>
              <a:rPr lang="en-US" sz="1600" dirty="0"/>
              <a:t>Filename of a document should be fewer than 15 characters long.</a:t>
            </a:r>
          </a:p>
          <a:p>
            <a:pPr marL="285750" indent="-285750">
              <a:buFont typeface="Arial" panose="020B0604020202020204" pitchFamily="34" charset="0"/>
              <a:buChar char="•"/>
            </a:pPr>
            <a:r>
              <a:rPr lang="en-US" sz="1600" dirty="0"/>
              <a:t>Go beyond allowable space and your application may be deemed ineligible</a:t>
            </a:r>
          </a:p>
          <a:p>
            <a:endParaRPr lang="en-US" dirty="0"/>
          </a:p>
          <a:p>
            <a:r>
              <a:rPr lang="en-US" dirty="0"/>
              <a:t> </a:t>
            </a:r>
            <a:endParaRPr lang="en-CA" dirty="0"/>
          </a:p>
        </p:txBody>
      </p:sp>
    </p:spTree>
    <p:extLst>
      <p:ext uri="{BB962C8B-B14F-4D97-AF65-F5344CB8AC3E}">
        <p14:creationId xmlns:p14="http://schemas.microsoft.com/office/powerpoint/2010/main" val="4203012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188720"/>
          </a:xfrm>
        </p:spPr>
        <p:txBody>
          <a:bodyPr/>
          <a:lstStyle/>
          <a:p>
            <a:r>
              <a:rPr lang="en-US"/>
              <a:t>Outline of Proposed Research </a:t>
            </a:r>
            <a:br>
              <a:rPr lang="en-US"/>
            </a:br>
            <a:r>
              <a:rPr lang="en-US"/>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Methodology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214046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EE07B6-6512-865E-3496-296644737EB1}"/>
              </a:ext>
              <a:ext uri="{C183D7F6-B498-43B3-948B-1728B52AA6E4}">
                <adec:decorative xmlns:adec="http://schemas.microsoft.com/office/drawing/2017/decorative" val="0"/>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2300" kern="1200" cap="all" spc="200" baseline="0" dirty="0">
                <a:solidFill>
                  <a:schemeClr val="tx1"/>
                </a:solidFill>
                <a:latin typeface="+mj-lt"/>
                <a:ea typeface="+mj-ea"/>
                <a:cs typeface="+mj-cs"/>
              </a:rPr>
              <a:t>framework Suggestion</a:t>
            </a:r>
          </a:p>
        </p:txBody>
      </p:sp>
      <p:sp>
        <p:nvSpPr>
          <p:cNvPr id="3" name="Content Placeholder 2">
            <a:extLst>
              <a:ext uri="{FF2B5EF4-FFF2-40B4-BE49-F238E27FC236}">
                <a16:creationId xmlns:a16="http://schemas.microsoft.com/office/drawing/2014/main" id="{B59AD613-203D-B829-EC54-D6B60C5DEA5F}"/>
              </a:ext>
              <a:ext uri="{C183D7F6-B498-43B3-948B-1728B52AA6E4}">
                <adec:decorative xmlns:adec="http://schemas.microsoft.com/office/drawing/2017/decorative" val="0"/>
              </a:ext>
            </a:extLst>
          </p:cNvPr>
          <p:cNvSpPr>
            <a:spLocks noGrp="1"/>
          </p:cNvSpPr>
          <p:nvPr>
            <p:ph sz="half" idx="4294967295"/>
          </p:nvPr>
        </p:nvSpPr>
        <p:spPr>
          <a:xfrm>
            <a:off x="568960" y="617508"/>
            <a:ext cx="6908800" cy="5622983"/>
          </a:xfrm>
          <a:ln w="28575">
            <a:noFill/>
          </a:ln>
        </p:spPr>
        <p:txBody>
          <a:bodyPr vert="horz" lIns="91440" tIns="45720" rIns="91440" bIns="45720" rtlCol="0" anchor="ctr">
            <a:normAutofit fontScale="92500" lnSpcReduction="20000"/>
          </a:bodyPr>
          <a:lstStyle/>
          <a:p>
            <a:pPr algn="l">
              <a:lnSpc>
                <a:spcPts val="2100"/>
              </a:lnSpc>
              <a:spcBef>
                <a:spcPts val="975"/>
              </a:spcBef>
              <a:spcAft>
                <a:spcPts val="225"/>
              </a:spcAft>
              <a:buNone/>
            </a:pPr>
            <a:r>
              <a:rPr lang="en-US" b="1" i="0" dirty="0">
                <a:solidFill>
                  <a:srgbClr val="424242"/>
                </a:solidFill>
                <a:effectLst/>
                <a:latin typeface="Segoe Sans"/>
              </a:rPr>
              <a:t> </a:t>
            </a:r>
            <a:r>
              <a:rPr lang="en-US" sz="1700" b="1" i="0" dirty="0">
                <a:solidFill>
                  <a:srgbClr val="424242"/>
                </a:solidFill>
                <a:effectLst/>
                <a:latin typeface="Segoe Sans"/>
              </a:rPr>
              <a:t>Research Outline – Breakdown</a:t>
            </a:r>
          </a:p>
          <a:p>
            <a:pPr algn="l">
              <a:lnSpc>
                <a:spcPts val="2100"/>
              </a:lnSpc>
              <a:spcBef>
                <a:spcPts val="975"/>
              </a:spcBef>
              <a:spcAft>
                <a:spcPts val="225"/>
              </a:spcAft>
              <a:buNone/>
            </a:pPr>
            <a:endParaRPr lang="en-US" sz="1700" b="1" i="0" dirty="0">
              <a:solidFill>
                <a:srgbClr val="424242"/>
              </a:solidFill>
              <a:effectLst/>
              <a:latin typeface="Segoe Sans"/>
            </a:endParaRPr>
          </a:p>
          <a:p>
            <a:pPr algn="l">
              <a:spcBef>
                <a:spcPts val="300"/>
              </a:spcBef>
              <a:spcAft>
                <a:spcPts val="600"/>
              </a:spcAft>
              <a:buFont typeface="+mj-lt"/>
              <a:buAutoNum type="arabicPeriod"/>
            </a:pPr>
            <a:r>
              <a:rPr lang="en-US" sz="1700" b="1" i="0" dirty="0">
                <a:solidFill>
                  <a:srgbClr val="424242"/>
                </a:solidFill>
                <a:effectLst/>
                <a:latin typeface="Segoe Sans"/>
              </a:rPr>
              <a:t>Main Challenge or Issue</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What problem are you addressing?</a:t>
            </a:r>
          </a:p>
          <a:p>
            <a:pPr algn="l">
              <a:spcBef>
                <a:spcPts val="300"/>
              </a:spcBef>
              <a:spcAft>
                <a:spcPts val="600"/>
              </a:spcAft>
              <a:buFont typeface="+mj-lt"/>
              <a:buAutoNum type="arabicPeriod"/>
            </a:pPr>
            <a:r>
              <a:rPr lang="en-US" sz="1700" b="1" i="0" dirty="0">
                <a:solidFill>
                  <a:srgbClr val="424242"/>
                </a:solidFill>
                <a:effectLst/>
                <a:latin typeface="Segoe Sans"/>
              </a:rPr>
              <a:t>What’s Known and Unknown</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Briefly explain what researchers already know and what gaps still exist.</a:t>
            </a:r>
          </a:p>
          <a:p>
            <a:pPr algn="l">
              <a:spcBef>
                <a:spcPts val="300"/>
              </a:spcBef>
              <a:spcAft>
                <a:spcPts val="600"/>
              </a:spcAft>
              <a:buFont typeface="+mj-lt"/>
              <a:buAutoNum type="arabicPeriod"/>
            </a:pPr>
            <a:r>
              <a:rPr lang="en-US" sz="1700" b="1" i="0" dirty="0">
                <a:solidFill>
                  <a:srgbClr val="424242"/>
                </a:solidFill>
                <a:effectLst/>
                <a:latin typeface="Segoe Sans"/>
              </a:rPr>
              <a:t>Research Questions</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What specific questions will your research try to answer?</a:t>
            </a:r>
          </a:p>
          <a:p>
            <a:pPr algn="l">
              <a:spcBef>
                <a:spcPts val="300"/>
              </a:spcBef>
              <a:spcAft>
                <a:spcPts val="600"/>
              </a:spcAft>
              <a:buFont typeface="+mj-lt"/>
              <a:buAutoNum type="arabicPeriod"/>
            </a:pPr>
            <a:r>
              <a:rPr lang="en-US" sz="1700" b="1" i="0" dirty="0">
                <a:solidFill>
                  <a:srgbClr val="424242"/>
                </a:solidFill>
                <a:effectLst/>
                <a:latin typeface="Segoe Sans"/>
              </a:rPr>
              <a:t>Theoretical and Methodological Framework</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What theories and methods will guide your research?</a:t>
            </a:r>
          </a:p>
          <a:p>
            <a:pPr algn="l">
              <a:spcBef>
                <a:spcPts val="300"/>
              </a:spcBef>
              <a:spcAft>
                <a:spcPts val="600"/>
              </a:spcAft>
              <a:buFont typeface="+mj-lt"/>
              <a:buAutoNum type="arabicPeriod"/>
            </a:pPr>
            <a:r>
              <a:rPr lang="en-US" sz="1700" b="1" i="0" dirty="0">
                <a:solidFill>
                  <a:srgbClr val="424242"/>
                </a:solidFill>
                <a:effectLst/>
                <a:latin typeface="Segoe Sans"/>
              </a:rPr>
              <a:t>Proposed Methods</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What steps or techniques will you use to carry out the research?</a:t>
            </a:r>
          </a:p>
          <a:p>
            <a:pPr algn="l">
              <a:spcBef>
                <a:spcPts val="300"/>
              </a:spcBef>
              <a:spcAft>
                <a:spcPts val="600"/>
              </a:spcAft>
              <a:buFont typeface="+mj-lt"/>
              <a:buAutoNum type="arabicPeriod"/>
            </a:pPr>
            <a:r>
              <a:rPr lang="en-US" sz="1700" b="1" i="0" dirty="0">
                <a:solidFill>
                  <a:srgbClr val="424242"/>
                </a:solidFill>
                <a:effectLst/>
                <a:latin typeface="Segoe Sans"/>
              </a:rPr>
              <a:t>Contribution to Knowledge</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How will your findings advance your field or help other areas of research?</a:t>
            </a:r>
          </a:p>
          <a:p>
            <a:pPr algn="l">
              <a:spcBef>
                <a:spcPts val="300"/>
              </a:spcBef>
              <a:spcAft>
                <a:spcPts val="600"/>
              </a:spcAft>
              <a:buFont typeface="+mj-lt"/>
              <a:buAutoNum type="arabicPeriod"/>
            </a:pPr>
            <a:r>
              <a:rPr lang="en-US" sz="1700" b="1" i="0" dirty="0">
                <a:solidFill>
                  <a:srgbClr val="424242"/>
                </a:solidFill>
                <a:effectLst/>
                <a:latin typeface="Segoe Sans"/>
              </a:rPr>
              <a:t>Public Good / Social Impact</a:t>
            </a:r>
            <a:endParaRPr lang="en-US" sz="1700" b="0" i="0" dirty="0">
              <a:solidFill>
                <a:srgbClr val="424242"/>
              </a:solidFill>
              <a:effectLst/>
              <a:latin typeface="Segoe Sans"/>
            </a:endParaRPr>
          </a:p>
          <a:p>
            <a:pPr lvl="1" indent="0" algn="l">
              <a:spcBef>
                <a:spcPts val="300"/>
              </a:spcBef>
              <a:spcAft>
                <a:spcPts val="300"/>
              </a:spcAft>
              <a:buNone/>
            </a:pPr>
            <a:r>
              <a:rPr lang="en-US" sz="1700" b="0" i="0" dirty="0">
                <a:solidFill>
                  <a:srgbClr val="424242"/>
                </a:solidFill>
                <a:effectLst/>
                <a:latin typeface="Segoe Sans"/>
              </a:rPr>
              <a:t>How could your research benefit society or make a positive difference?</a:t>
            </a:r>
          </a:p>
          <a:p>
            <a:pPr>
              <a:lnSpc>
                <a:spcPct val="90000"/>
              </a:lnSpc>
            </a:pPr>
            <a:endParaRPr lang="en-US" sz="1400" dirty="0">
              <a:solidFill>
                <a:srgbClr val="404040"/>
              </a:solidFill>
            </a:endParaRPr>
          </a:p>
        </p:txBody>
      </p:sp>
    </p:spTree>
    <p:extLst>
      <p:ext uri="{BB962C8B-B14F-4D97-AF65-F5344CB8AC3E}">
        <p14:creationId xmlns:p14="http://schemas.microsoft.com/office/powerpoint/2010/main" val="3761464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1812-32A4-734F-630E-84574B590036}"/>
              </a:ext>
            </a:extLst>
          </p:cNvPr>
          <p:cNvSpPr>
            <a:spLocks noGrp="1"/>
          </p:cNvSpPr>
          <p:nvPr>
            <p:ph type="title"/>
          </p:nvPr>
        </p:nvSpPr>
        <p:spPr>
          <a:xfrm>
            <a:off x="5774196" y="837398"/>
            <a:ext cx="6092952" cy="1029903"/>
          </a:xfrm>
        </p:spPr>
        <p:txBody>
          <a:bodyPr vert="horz" lIns="182880" tIns="182880" rIns="182880" bIns="182880" rtlCol="0" anchor="ctr">
            <a:normAutofit/>
          </a:bodyPr>
          <a:lstStyle/>
          <a:p>
            <a:r>
              <a:rPr lang="en-US" sz="2600">
                <a:solidFill>
                  <a:schemeClr val="tx1">
                    <a:lumMod val="85000"/>
                    <a:lumOff val="15000"/>
                  </a:schemeClr>
                </a:solidFill>
              </a:rPr>
              <a:t>Transcripts </a:t>
            </a:r>
          </a:p>
        </p:txBody>
      </p:sp>
      <p:sp>
        <p:nvSpPr>
          <p:cNvPr id="3" name="Content Placeholder 2">
            <a:extLst>
              <a:ext uri="{FF2B5EF4-FFF2-40B4-BE49-F238E27FC236}">
                <a16:creationId xmlns:a16="http://schemas.microsoft.com/office/drawing/2014/main" id="{F3E8C8A7-15DF-2815-3800-7729CD042516}"/>
              </a:ext>
            </a:extLst>
          </p:cNvPr>
          <p:cNvSpPr>
            <a:spLocks noGrp="1"/>
          </p:cNvSpPr>
          <p:nvPr>
            <p:ph idx="1"/>
          </p:nvPr>
        </p:nvSpPr>
        <p:spPr>
          <a:xfrm>
            <a:off x="221382" y="837398"/>
            <a:ext cx="5243462" cy="5399773"/>
          </a:xfrm>
        </p:spPr>
        <p:txBody>
          <a:bodyPr vert="horz" lIns="91440" tIns="45720" rIns="91440" bIns="45720" rtlCol="0">
            <a:normAutofit fontScale="92500" lnSpcReduction="10000"/>
          </a:bodyPr>
          <a:lstStyle/>
          <a:p>
            <a:pPr marL="0" indent="0">
              <a:lnSpc>
                <a:spcPct val="90000"/>
              </a:lnSpc>
              <a:buNone/>
            </a:pPr>
            <a:r>
              <a:rPr lang="en-US" sz="1700" dirty="0">
                <a:solidFill>
                  <a:schemeClr val="tx1">
                    <a:lumMod val="85000"/>
                    <a:lumOff val="15000"/>
                  </a:schemeClr>
                </a:solidFill>
              </a:rPr>
              <a:t>Include up-to-date official transcripts of ALL your undergraduate and graduate studies in the application. </a:t>
            </a:r>
          </a:p>
          <a:p>
            <a:pPr marL="0" indent="0">
              <a:lnSpc>
                <a:spcPct val="90000"/>
              </a:lnSpc>
              <a:buNone/>
            </a:pPr>
            <a:endParaRPr lang="en-US" sz="1700" dirty="0">
              <a:solidFill>
                <a:schemeClr val="tx1">
                  <a:lumMod val="85000"/>
                  <a:lumOff val="15000"/>
                </a:schemeClr>
              </a:solidFill>
            </a:endParaRPr>
          </a:p>
          <a:p>
            <a:pPr marL="0" indent="0">
              <a:lnSpc>
                <a:spcPct val="90000"/>
              </a:lnSpc>
              <a:buNone/>
            </a:pPr>
            <a:r>
              <a:rPr lang="en-US" sz="1700" dirty="0">
                <a:solidFill>
                  <a:schemeClr val="tx1">
                    <a:lumMod val="85000"/>
                    <a:lumOff val="15000"/>
                  </a:schemeClr>
                </a:solidFill>
              </a:rPr>
              <a:t>Retain the paper copy of any uploaded transcripts, as you could be asked to provide it for verification purposes.</a:t>
            </a:r>
          </a:p>
          <a:p>
            <a:pPr marL="0" indent="0">
              <a:lnSpc>
                <a:spcPct val="90000"/>
              </a:lnSpc>
              <a:buNone/>
            </a:pPr>
            <a:endParaRPr lang="en-US" sz="1700" dirty="0">
              <a:solidFill>
                <a:schemeClr val="tx1">
                  <a:lumMod val="85000"/>
                  <a:lumOff val="15000"/>
                </a:schemeClr>
              </a:solidFill>
            </a:endParaRPr>
          </a:p>
          <a:p>
            <a:pPr marL="0" indent="0">
              <a:lnSpc>
                <a:spcPct val="90000"/>
              </a:lnSpc>
              <a:buNone/>
            </a:pPr>
            <a:r>
              <a:rPr lang="en-US" sz="1700" dirty="0">
                <a:solidFill>
                  <a:schemeClr val="tx1">
                    <a:lumMod val="85000"/>
                    <a:lumOff val="15000"/>
                  </a:schemeClr>
                </a:solidFill>
              </a:rPr>
              <a:t>Up-to-date official transcripts are defined as transcripts issued by the Registrar’s Office and dated or issued in the fall session of the year of application (if currently registered) or after the last term completed (if not currently registered).</a:t>
            </a:r>
          </a:p>
          <a:p>
            <a:pPr marL="0" indent="0">
              <a:lnSpc>
                <a:spcPct val="90000"/>
              </a:lnSpc>
              <a:buNone/>
            </a:pPr>
            <a:endParaRPr lang="en-US" sz="1700" dirty="0">
              <a:solidFill>
                <a:schemeClr val="tx1">
                  <a:lumMod val="85000"/>
                  <a:lumOff val="15000"/>
                </a:schemeClr>
              </a:solidFill>
            </a:endParaRPr>
          </a:p>
          <a:p>
            <a:pPr marL="0" indent="0">
              <a:lnSpc>
                <a:spcPct val="90000"/>
              </a:lnSpc>
              <a:buNone/>
            </a:pPr>
            <a:r>
              <a:rPr lang="en-US" sz="1700" dirty="0">
                <a:solidFill>
                  <a:schemeClr val="tx1">
                    <a:lumMod val="85000"/>
                    <a:lumOff val="15000"/>
                  </a:schemeClr>
                </a:solidFill>
              </a:rPr>
              <a:t>Applicants are responsible for collecting, uploading, and confirming legibility of previous and current transcripts and upload them directly on to the application portal.</a:t>
            </a:r>
          </a:p>
          <a:p>
            <a:pPr marL="0" indent="0">
              <a:lnSpc>
                <a:spcPct val="90000"/>
              </a:lnSpc>
              <a:buNone/>
            </a:pPr>
            <a:endParaRPr lang="en-US" sz="1700" dirty="0">
              <a:solidFill>
                <a:schemeClr val="tx1">
                  <a:lumMod val="85000"/>
                  <a:lumOff val="15000"/>
                </a:schemeClr>
              </a:solidFill>
            </a:endParaRPr>
          </a:p>
          <a:p>
            <a:pPr marL="0" indent="0">
              <a:lnSpc>
                <a:spcPct val="90000"/>
              </a:lnSpc>
              <a:buNone/>
            </a:pPr>
            <a:r>
              <a:rPr lang="en-US" sz="1700" dirty="0">
                <a:solidFill>
                  <a:schemeClr val="tx1">
                    <a:lumMod val="85000"/>
                    <a:lumOff val="15000"/>
                  </a:schemeClr>
                </a:solidFill>
              </a:rPr>
              <a:t>If you have started your doctoral graduate program Fall 2025 – you </a:t>
            </a:r>
            <a:r>
              <a:rPr lang="en-US" sz="1700" b="1" dirty="0">
                <a:solidFill>
                  <a:schemeClr val="tx1">
                    <a:lumMod val="85000"/>
                    <a:lumOff val="15000"/>
                  </a:schemeClr>
                </a:solidFill>
              </a:rPr>
              <a:t>must</a:t>
            </a:r>
            <a:r>
              <a:rPr lang="en-US" sz="1700" dirty="0">
                <a:solidFill>
                  <a:schemeClr val="tx1">
                    <a:lumMod val="85000"/>
                    <a:lumOff val="15000"/>
                  </a:schemeClr>
                </a:solidFill>
              </a:rPr>
              <a:t> upload transcript from this program, as it indicates months of study in your graduate program. </a:t>
            </a:r>
          </a:p>
          <a:p>
            <a:pPr marL="0" indent="0">
              <a:lnSpc>
                <a:spcPct val="90000"/>
              </a:lnSpc>
              <a:buNone/>
            </a:pPr>
            <a:endParaRPr lang="en-US" sz="1700" dirty="0">
              <a:solidFill>
                <a:schemeClr val="tx1">
                  <a:lumMod val="85000"/>
                  <a:lumOff val="15000"/>
                </a:schemeClr>
              </a:solidFill>
            </a:endParaRPr>
          </a:p>
          <a:p>
            <a:pPr marL="0" indent="0">
              <a:lnSpc>
                <a:spcPct val="90000"/>
              </a:lnSpc>
              <a:buNone/>
            </a:pPr>
            <a:r>
              <a:rPr lang="en-US" sz="1600" b="1" dirty="0">
                <a:solidFill>
                  <a:schemeClr val="tx1">
                    <a:lumMod val="85000"/>
                    <a:lumOff val="15000"/>
                  </a:schemeClr>
                </a:solidFill>
              </a:rPr>
              <a:t>Review the application instructions. </a:t>
            </a:r>
          </a:p>
          <a:p>
            <a:pPr marL="0">
              <a:lnSpc>
                <a:spcPct val="90000"/>
              </a:lnSpc>
            </a:pPr>
            <a:endParaRPr lang="en-US" sz="1300" dirty="0">
              <a:solidFill>
                <a:schemeClr val="tx1">
                  <a:lumMod val="85000"/>
                  <a:lumOff val="15000"/>
                </a:schemeClr>
              </a:solidFill>
            </a:endParaRPr>
          </a:p>
          <a:p>
            <a:pPr>
              <a:lnSpc>
                <a:spcPct val="90000"/>
              </a:lnSpc>
            </a:pPr>
            <a:endParaRPr lang="en-US" sz="1300" dirty="0">
              <a:solidFill>
                <a:schemeClr val="tx1">
                  <a:lumMod val="85000"/>
                  <a:lumOff val="15000"/>
                </a:schemeClr>
              </a:solidFill>
            </a:endParaRPr>
          </a:p>
        </p:txBody>
      </p:sp>
      <p:pic>
        <p:nvPicPr>
          <p:cNvPr id="6" name="Picture 5">
            <a:extLst>
              <a:ext uri="{FF2B5EF4-FFF2-40B4-BE49-F238E27FC236}">
                <a16:creationId xmlns:a16="http://schemas.microsoft.com/office/drawing/2014/main" id="{D3E2A53C-AB25-D0F4-95F2-27C53E5647FD}"/>
              </a:ext>
              <a:ext uri="{C183D7F6-B498-43B3-948B-1728B52AA6E4}">
                <adec:decorative xmlns:adec="http://schemas.microsoft.com/office/drawing/2017/decorative" val="1"/>
              </a:ext>
            </a:extLst>
          </p:cNvPr>
          <p:cNvPicPr>
            <a:picLocks noChangeAspect="1"/>
          </p:cNvPicPr>
          <p:nvPr/>
        </p:nvPicPr>
        <p:blipFill>
          <a:blip r:embed="rId2"/>
          <a:srcRect t="14899" r="-6" b="11820"/>
          <a:stretch>
            <a:fillRect/>
          </a:stretch>
        </p:blipFill>
        <p:spPr>
          <a:xfrm>
            <a:off x="5774196" y="2251656"/>
            <a:ext cx="2901387" cy="1552007"/>
          </a:xfrm>
          <a:prstGeom prst="rect">
            <a:avLst/>
          </a:prstGeom>
          <a:ln w="31750" cap="sq">
            <a:solidFill>
              <a:srgbClr val="FFFFFF"/>
            </a:solidFill>
            <a:miter lim="800000"/>
          </a:ln>
        </p:spPr>
      </p:pic>
      <p:pic>
        <p:nvPicPr>
          <p:cNvPr id="4" name="Picture 3">
            <a:extLst>
              <a:ext uri="{FF2B5EF4-FFF2-40B4-BE49-F238E27FC236}">
                <a16:creationId xmlns:a16="http://schemas.microsoft.com/office/drawing/2014/main" id="{BCFE6C86-F78A-F1B8-BC75-0273AC45AF19}"/>
              </a:ext>
              <a:ext uri="{C183D7F6-B498-43B3-948B-1728B52AA6E4}">
                <adec:decorative xmlns:adec="http://schemas.microsoft.com/office/drawing/2017/decorative" val="1"/>
              </a:ext>
            </a:extLst>
          </p:cNvPr>
          <p:cNvPicPr>
            <a:picLocks noChangeAspect="1"/>
          </p:cNvPicPr>
          <p:nvPr/>
        </p:nvPicPr>
        <p:blipFill>
          <a:blip r:embed="rId3"/>
          <a:srcRect t="19259" r="-6" b="-6"/>
          <a:stretch>
            <a:fillRect/>
          </a:stretch>
        </p:blipFill>
        <p:spPr>
          <a:xfrm>
            <a:off x="5774196" y="4111016"/>
            <a:ext cx="2901387" cy="1552007"/>
          </a:xfrm>
          <a:prstGeom prst="rect">
            <a:avLst/>
          </a:prstGeom>
          <a:ln w="31750" cap="sq">
            <a:solidFill>
              <a:srgbClr val="FFFFFF"/>
            </a:solidFill>
            <a:miter lim="800000"/>
          </a:ln>
        </p:spPr>
      </p:pic>
      <p:pic>
        <p:nvPicPr>
          <p:cNvPr id="5" name="Picture 4">
            <a:extLst>
              <a:ext uri="{FF2B5EF4-FFF2-40B4-BE49-F238E27FC236}">
                <a16:creationId xmlns:a16="http://schemas.microsoft.com/office/drawing/2014/main" id="{5FDE28F5-DD9B-9383-3065-A84D13211DA5}"/>
              </a:ext>
              <a:ext uri="{C183D7F6-B498-43B3-948B-1728B52AA6E4}">
                <adec:decorative xmlns:adec="http://schemas.microsoft.com/office/drawing/2017/decorative" val="1"/>
              </a:ext>
            </a:extLst>
          </p:cNvPr>
          <p:cNvPicPr>
            <a:picLocks noChangeAspect="1"/>
          </p:cNvPicPr>
          <p:nvPr/>
        </p:nvPicPr>
        <p:blipFill>
          <a:blip r:embed="rId4"/>
          <a:srcRect l="18011"/>
          <a:stretch>
            <a:fillRect/>
          </a:stretch>
        </p:blipFill>
        <p:spPr>
          <a:xfrm>
            <a:off x="8901105" y="2251656"/>
            <a:ext cx="2966043" cy="3264882"/>
          </a:xfrm>
          <a:prstGeom prst="rect">
            <a:avLst/>
          </a:prstGeom>
          <a:ln w="31750" cap="sq">
            <a:solidFill>
              <a:srgbClr val="FFFFFF"/>
            </a:solidFill>
            <a:miter lim="800000"/>
          </a:ln>
        </p:spPr>
      </p:pic>
    </p:spTree>
    <p:extLst>
      <p:ext uri="{BB962C8B-B14F-4D97-AF65-F5344CB8AC3E}">
        <p14:creationId xmlns:p14="http://schemas.microsoft.com/office/powerpoint/2010/main" val="907566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509AD5-9BA6-CA94-EA66-7DA3AB1343DC}"/>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val="0"/>
              </a:ext>
            </a:extLst>
          </a:blip>
          <a:srcRect t="2001" r="1" b="21500"/>
          <a:stretch>
            <a:fillRect/>
          </a:stretch>
        </p:blipFill>
        <p:spPr>
          <a:xfrm>
            <a:off x="641" y="10"/>
            <a:ext cx="5267549" cy="6857990"/>
          </a:xfrm>
          <a:prstGeom prst="rect">
            <a:avLst/>
          </a:prstGeom>
        </p:spPr>
      </p:pic>
      <p:sp>
        <p:nvSpPr>
          <p:cNvPr id="2" name="Title 1">
            <a:extLst>
              <a:ext uri="{FF2B5EF4-FFF2-40B4-BE49-F238E27FC236}">
                <a16:creationId xmlns:a16="http://schemas.microsoft.com/office/drawing/2014/main" id="{4E7E2910-B4A3-14AE-7A6D-FCBFF945868A}"/>
              </a:ext>
            </a:extLst>
          </p:cNvPr>
          <p:cNvSpPr>
            <a:spLocks noGrp="1"/>
          </p:cNvSpPr>
          <p:nvPr>
            <p:ph type="title"/>
          </p:nvPr>
        </p:nvSpPr>
        <p:spPr>
          <a:xfrm>
            <a:off x="390766" y="4982032"/>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Special circumstances (optional)</a:t>
            </a:r>
          </a:p>
        </p:txBody>
      </p:sp>
      <p:sp>
        <p:nvSpPr>
          <p:cNvPr id="6" name="Text Placeholder 5">
            <a:extLst>
              <a:ext uri="{FF2B5EF4-FFF2-40B4-BE49-F238E27FC236}">
                <a16:creationId xmlns:a16="http://schemas.microsoft.com/office/drawing/2014/main" id="{10624461-8F1E-5FA1-2FA0-9A311C56F0E2}"/>
              </a:ext>
            </a:extLst>
          </p:cNvPr>
          <p:cNvSpPr>
            <a:spLocks noGrp="1"/>
          </p:cNvSpPr>
          <p:nvPr>
            <p:ph type="body" sz="half" idx="2"/>
          </p:nvPr>
        </p:nvSpPr>
        <p:spPr>
          <a:xfrm>
            <a:off x="6096001" y="301336"/>
            <a:ext cx="6095358" cy="6307282"/>
          </a:xfrm>
        </p:spPr>
        <p:txBody>
          <a:bodyPr vert="horz" lIns="91440" tIns="45720" rIns="91440" bIns="45720" rtlCol="0" anchor="ctr">
            <a:normAutofit lnSpcReduction="10000"/>
          </a:bodyPr>
          <a:lstStyle/>
          <a:p>
            <a:pPr algn="l">
              <a:lnSpc>
                <a:spcPct val="90000"/>
              </a:lnSpc>
              <a:spcAft>
                <a:spcPts val="1500"/>
              </a:spcAft>
            </a:pPr>
            <a:r>
              <a:rPr lang="en-US" sz="1400" b="0" i="0">
                <a:solidFill>
                  <a:schemeClr val="tx1">
                    <a:lumMod val="85000"/>
                    <a:lumOff val="15000"/>
                  </a:schemeClr>
                </a:solidFill>
                <a:effectLst/>
              </a:rPr>
              <a:t>Describe the impact of any special circumstances that may have delayed, disrupted or interrupted studies or research or otherwise affected the performance and or productivity on which the assessment for funding will be made. </a:t>
            </a:r>
          </a:p>
          <a:p>
            <a:pPr algn="l">
              <a:lnSpc>
                <a:spcPct val="90000"/>
              </a:lnSpc>
              <a:spcAft>
                <a:spcPts val="1500"/>
              </a:spcAft>
            </a:pPr>
            <a:r>
              <a:rPr lang="en-US" sz="1400" b="0" i="0">
                <a:solidFill>
                  <a:schemeClr val="tx1">
                    <a:lumMod val="85000"/>
                    <a:lumOff val="15000"/>
                  </a:schemeClr>
                </a:solidFill>
                <a:effectLst/>
              </a:rPr>
              <a:t>This includes delays in disseminating research results due to health problems, family responsibilities, parental leave, disabilities, trauma and loss or other applicable circumstances. Explain any gaps in the chronology of your experience (including relevant employment). This section can also be used to describe the impact of COVID-19 on any aspect of the application.</a:t>
            </a:r>
          </a:p>
          <a:p>
            <a:pPr algn="l">
              <a:lnSpc>
                <a:spcPct val="90000"/>
              </a:lnSpc>
              <a:spcBef>
                <a:spcPts val="0"/>
              </a:spcBef>
              <a:spcAft>
                <a:spcPts val="1500"/>
              </a:spcAft>
            </a:pPr>
            <a:r>
              <a:rPr lang="en-US" sz="1400" b="0" i="0">
                <a:solidFill>
                  <a:schemeClr val="tx1">
                    <a:lumMod val="85000"/>
                    <a:lumOff val="15000"/>
                  </a:schemeClr>
                </a:solidFill>
                <a:effectLst/>
              </a:rPr>
              <a:t>The </a:t>
            </a:r>
            <a:r>
              <a:rPr lang="en-US" sz="1400" b="0" i="1">
                <a:solidFill>
                  <a:schemeClr val="tx1">
                    <a:lumMod val="85000"/>
                    <a:lumOff val="15000"/>
                  </a:schemeClr>
                </a:solidFill>
                <a:effectLst/>
              </a:rPr>
              <a:t>Special circumstances</a:t>
            </a:r>
            <a:r>
              <a:rPr lang="en-US" sz="1400" b="0" i="0">
                <a:solidFill>
                  <a:schemeClr val="tx1">
                    <a:lumMod val="85000"/>
                    <a:lumOff val="15000"/>
                  </a:schemeClr>
                </a:solidFill>
                <a:effectLst/>
              </a:rPr>
              <a:t> section should include the following information as needed:</a:t>
            </a:r>
          </a:p>
          <a:p>
            <a:pPr indent="-228600" algn="l">
              <a:lnSpc>
                <a:spcPct val="90000"/>
              </a:lnSpc>
              <a:spcBef>
                <a:spcPts val="0"/>
              </a:spcBef>
              <a:spcAft>
                <a:spcPts val="863"/>
              </a:spcAft>
              <a:buFont typeface="Arial" panose="020B0604020202020204" pitchFamily="34" charset="0"/>
              <a:buChar char="•"/>
            </a:pPr>
            <a:r>
              <a:rPr lang="en-US" sz="1400" b="0" i="0">
                <a:solidFill>
                  <a:schemeClr val="tx1">
                    <a:lumMod val="85000"/>
                    <a:lumOff val="15000"/>
                  </a:schemeClr>
                </a:solidFill>
                <a:effectLst/>
              </a:rPr>
              <a:t>The duration of the delay/interruption and, if applicable, a percentage of reduction in workload.</a:t>
            </a:r>
          </a:p>
          <a:p>
            <a:pPr indent="-228600" algn="l">
              <a:lnSpc>
                <a:spcPct val="90000"/>
              </a:lnSpc>
              <a:spcBef>
                <a:spcPts val="0"/>
              </a:spcBef>
              <a:spcAft>
                <a:spcPts val="863"/>
              </a:spcAft>
              <a:buFont typeface="Arial" panose="020B0604020202020204" pitchFamily="34" charset="0"/>
              <a:buChar char="•"/>
            </a:pPr>
            <a:r>
              <a:rPr lang="en-US" sz="1400" b="0" i="0">
                <a:solidFill>
                  <a:schemeClr val="tx1">
                    <a:lumMod val="85000"/>
                    <a:lumOff val="15000"/>
                  </a:schemeClr>
                </a:solidFill>
                <a:effectLst/>
              </a:rPr>
              <a:t>A clear description of its impact including, if relevant, the type of research contribution impacted (for example, publications, data collection, presentations, etc.).</a:t>
            </a:r>
          </a:p>
          <a:p>
            <a:pPr indent="-228600" algn="l">
              <a:lnSpc>
                <a:spcPct val="90000"/>
              </a:lnSpc>
              <a:spcBef>
                <a:spcPts val="0"/>
              </a:spcBef>
              <a:spcAft>
                <a:spcPts val="863"/>
              </a:spcAft>
              <a:buFont typeface="Arial" panose="020B0604020202020204" pitchFamily="34" charset="0"/>
              <a:buChar char="•"/>
            </a:pPr>
            <a:r>
              <a:rPr lang="en-US" sz="1400" b="0" i="0">
                <a:solidFill>
                  <a:schemeClr val="tx1">
                    <a:lumMod val="85000"/>
                    <a:lumOff val="15000"/>
                  </a:schemeClr>
                </a:solidFill>
                <a:effectLst/>
              </a:rPr>
              <a:t>For delays related to the COVID-19 pandemic, specify the impacts and how they relate to your particular circumstances (for example, lab access, equipment delays, family responsibilities, etc.). Explain what you did to adjust or compensate in response to these impacts. </a:t>
            </a:r>
          </a:p>
          <a:p>
            <a:pPr algn="l">
              <a:lnSpc>
                <a:spcPct val="90000"/>
              </a:lnSpc>
              <a:spcAft>
                <a:spcPts val="1500"/>
              </a:spcAft>
            </a:pPr>
            <a:r>
              <a:rPr lang="en-US" sz="1400" b="0" i="0">
                <a:solidFill>
                  <a:schemeClr val="tx1">
                    <a:lumMod val="85000"/>
                    <a:lumOff val="15000"/>
                  </a:schemeClr>
                </a:solidFill>
                <a:effectLst/>
              </a:rPr>
              <a:t>The review committee members are asked to recognize delays and assess the quality of your performance and productivity during your active period (that is, excluding the period of special circumstances). </a:t>
            </a:r>
          </a:p>
          <a:p>
            <a:pPr algn="l">
              <a:lnSpc>
                <a:spcPct val="90000"/>
              </a:lnSpc>
              <a:spcAft>
                <a:spcPts val="1500"/>
              </a:spcAft>
            </a:pPr>
            <a:r>
              <a:rPr lang="en-US" sz="1400" b="0" i="0">
                <a:solidFill>
                  <a:schemeClr val="tx1">
                    <a:lumMod val="85000"/>
                    <a:lumOff val="15000"/>
                  </a:schemeClr>
                </a:solidFill>
                <a:effectLst/>
              </a:rPr>
              <a:t>If your supervisor is unable to provide you with a reference letter, you may use this section to provide an explanation.</a:t>
            </a:r>
          </a:p>
          <a:p>
            <a:pPr indent="-228600" algn="l">
              <a:lnSpc>
                <a:spcPct val="90000"/>
              </a:lnSpc>
              <a:buFont typeface="Arial" panose="020B0604020202020204" pitchFamily="34" charset="0"/>
              <a:buChar char="•"/>
            </a:pPr>
            <a:endParaRPr lang="en-US" sz="900">
              <a:solidFill>
                <a:schemeClr val="tx1">
                  <a:lumMod val="85000"/>
                  <a:lumOff val="15000"/>
                </a:schemeClr>
              </a:solidFill>
            </a:endParaRPr>
          </a:p>
        </p:txBody>
      </p:sp>
    </p:spTree>
    <p:extLst>
      <p:ext uri="{BB962C8B-B14F-4D97-AF65-F5344CB8AC3E}">
        <p14:creationId xmlns:p14="http://schemas.microsoft.com/office/powerpoint/2010/main" val="410379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1400">
                <a:solidFill>
                  <a:srgbClr val="040404"/>
                </a:solidFill>
              </a:rPr>
              <a:t>Overview of Scholarship Application Recommendation Letters</a:t>
            </a:r>
          </a:p>
        </p:txBody>
      </p:sp>
      <p:sp>
        <p:nvSpPr>
          <p:cNvPr id="16" name="TextBox 15">
            <a:extLst>
              <a:ext uri="{FF2B5EF4-FFF2-40B4-BE49-F238E27FC236}">
                <a16:creationId xmlns:a16="http://schemas.microsoft.com/office/drawing/2014/main" id="{FB1C3EE2-4354-FC53-358F-C100AB34DD6F}"/>
              </a:ext>
            </a:extLst>
          </p:cNvPr>
          <p:cNvSpPr txBox="1"/>
          <p:nvPr/>
        </p:nvSpPr>
        <p:spPr>
          <a:xfrm>
            <a:off x="1316984" y="1283546"/>
            <a:ext cx="5715917" cy="3914063"/>
          </a:xfrm>
          <a:prstGeom prst="rect">
            <a:avLst/>
          </a:prstGeom>
        </p:spPr>
        <p:txBody>
          <a:bodyPr vert="horz" lIns="91440" tIns="45720" rIns="91440" bIns="45720" rtlCol="0" anchor="ctr">
            <a:normAutofit/>
          </a:bodyPr>
          <a:lstStyle/>
          <a:p>
            <a:pPr marR="0" lvl="0" defTabSz="914400" fontAlgn="auto">
              <a:lnSpc>
                <a:spcPct val="90000"/>
              </a:lnSpc>
              <a:spcBef>
                <a:spcPts val="1000"/>
              </a:spcBef>
              <a:spcAft>
                <a:spcPts val="0"/>
              </a:spcAft>
              <a:buClr>
                <a:schemeClr val="accent2"/>
              </a:buClr>
              <a:buSzTx/>
              <a:tabLst/>
              <a:defRPr/>
            </a:pPr>
            <a:r>
              <a:rPr kumimoji="0" lang="en-US" sz="1500" b="0" i="0" u="none" strike="noStrike" cap="none" spc="0" normalizeH="0" baseline="0" noProof="0" dirty="0">
                <a:ln>
                  <a:noFill/>
                </a:ln>
                <a:solidFill>
                  <a:srgbClr val="404040"/>
                </a:solidFill>
                <a:effectLst/>
                <a:uLnTx/>
                <a:uFillTx/>
              </a:rPr>
              <a:t>Always review the application instructions and share instructions with your “referee”</a:t>
            </a:r>
            <a:endParaRPr lang="en-US" sz="900" dirty="0">
              <a:solidFill>
                <a:srgbClr val="404040"/>
              </a:solidFill>
            </a:endParaRPr>
          </a:p>
          <a:p>
            <a:pPr marR="0" lvl="0" defTabSz="914400" fontAlgn="auto">
              <a:lnSpc>
                <a:spcPct val="90000"/>
              </a:lnSpc>
              <a:spcBef>
                <a:spcPts val="1000"/>
              </a:spcBef>
              <a:spcAft>
                <a:spcPts val="0"/>
              </a:spcAft>
              <a:buClr>
                <a:schemeClr val="accent2"/>
              </a:buClr>
              <a:buSzTx/>
              <a:tabLst/>
              <a:defRPr/>
            </a:pPr>
            <a:endParaRPr kumimoji="0" lang="en-US" sz="800" b="0" i="0" u="none" strike="noStrike" cap="none" spc="0" normalizeH="0" baseline="0" noProof="0" dirty="0">
              <a:ln>
                <a:noFill/>
              </a:ln>
              <a:solidFill>
                <a:srgbClr val="404040"/>
              </a:solidFill>
              <a:effectLst/>
              <a:uLnTx/>
              <a:uFillTx/>
            </a:endParaRPr>
          </a:p>
          <a:p>
            <a:pPr marR="0" lvl="0" defTabSz="914400" fontAlgn="auto">
              <a:lnSpc>
                <a:spcPct val="90000"/>
              </a:lnSpc>
              <a:spcAft>
                <a:spcPts val="0"/>
              </a:spcAft>
              <a:buClr>
                <a:schemeClr val="accent2"/>
              </a:buClr>
              <a:buSzTx/>
              <a:tabLst/>
              <a:defRPr/>
            </a:pPr>
            <a:r>
              <a:rPr kumimoji="0" lang="en-US" sz="1500" b="0" i="0" u="none" strike="noStrike" cap="none" spc="0" normalizeH="0" baseline="0" noProof="0" dirty="0">
                <a:ln>
                  <a:noFill/>
                </a:ln>
                <a:solidFill>
                  <a:srgbClr val="404040"/>
                </a:solidFill>
                <a:effectLst/>
                <a:uLnTx/>
                <a:uFillTx/>
              </a:rPr>
              <a:t>Recommendation letters might be called:</a:t>
            </a:r>
          </a:p>
          <a:p>
            <a:pPr marL="285750" marR="0" lvl="0" indent="-285750" defTabSz="914400" fontAlgn="auto">
              <a:lnSpc>
                <a:spcPct val="90000"/>
              </a:lnSpc>
              <a:spcAft>
                <a:spcPts val="0"/>
              </a:spcAft>
              <a:buClr>
                <a:schemeClr val="accent2"/>
              </a:buClr>
              <a:buSzTx/>
              <a:buFont typeface="Wingdings" panose="05000000000000000000" pitchFamily="2" charset="2"/>
              <a:buChar char="Ø"/>
              <a:tabLst/>
              <a:defRPr/>
            </a:pPr>
            <a:r>
              <a:rPr kumimoji="0" lang="en-US" sz="1500" b="0" i="0" u="none" strike="noStrike" cap="none" spc="0" normalizeH="0" baseline="0" noProof="0" dirty="0">
                <a:ln>
                  <a:noFill/>
                </a:ln>
                <a:solidFill>
                  <a:srgbClr val="404040"/>
                </a:solidFill>
                <a:effectLst/>
                <a:uLnTx/>
                <a:uFillTx/>
              </a:rPr>
              <a:t>Letter of Appraisal</a:t>
            </a:r>
          </a:p>
          <a:p>
            <a:pPr marL="285750" marR="0" lvl="0" indent="-285750" defTabSz="914400" fontAlgn="auto">
              <a:lnSpc>
                <a:spcPct val="90000"/>
              </a:lnSpc>
              <a:spcAft>
                <a:spcPts val="0"/>
              </a:spcAft>
              <a:buClr>
                <a:schemeClr val="accent2"/>
              </a:buClr>
              <a:buSzTx/>
              <a:buFont typeface="Wingdings" panose="05000000000000000000" pitchFamily="2" charset="2"/>
              <a:buChar char="Ø"/>
              <a:tabLst/>
              <a:defRPr/>
            </a:pPr>
            <a:r>
              <a:rPr kumimoji="0" lang="en-US" sz="1500" b="0" i="0" u="none" strike="noStrike" cap="none" spc="0" normalizeH="0" baseline="0" noProof="0" dirty="0">
                <a:ln>
                  <a:noFill/>
                </a:ln>
                <a:solidFill>
                  <a:srgbClr val="404040"/>
                </a:solidFill>
                <a:effectLst/>
                <a:uLnTx/>
                <a:uFillTx/>
              </a:rPr>
              <a:t>Report on the Applicant</a:t>
            </a:r>
          </a:p>
          <a:p>
            <a:pPr marL="285750" marR="0" lvl="0" indent="-285750" defTabSz="914400" fontAlgn="auto">
              <a:lnSpc>
                <a:spcPct val="90000"/>
              </a:lnSpc>
              <a:spcAft>
                <a:spcPts val="0"/>
              </a:spcAft>
              <a:buClr>
                <a:schemeClr val="accent2"/>
              </a:buClr>
              <a:buSzTx/>
              <a:buFont typeface="Wingdings" panose="05000000000000000000" pitchFamily="2" charset="2"/>
              <a:buChar char="Ø"/>
              <a:tabLst/>
              <a:defRPr/>
            </a:pPr>
            <a:r>
              <a:rPr kumimoji="0" lang="en-US" sz="1500" b="0" i="0" u="none" strike="noStrike" cap="none" spc="0" normalizeH="0" baseline="0" noProof="0" dirty="0">
                <a:ln>
                  <a:noFill/>
                </a:ln>
                <a:solidFill>
                  <a:srgbClr val="404040"/>
                </a:solidFill>
                <a:effectLst/>
                <a:uLnTx/>
                <a:uFillTx/>
              </a:rPr>
              <a:t>Reference Assessment or Referee Assessment</a:t>
            </a:r>
          </a:p>
          <a:p>
            <a:pPr marR="0" lvl="0" defTabSz="914400" fontAlgn="auto">
              <a:lnSpc>
                <a:spcPct val="90000"/>
              </a:lnSpc>
              <a:spcAft>
                <a:spcPts val="0"/>
              </a:spcAft>
              <a:buClr>
                <a:schemeClr val="accent2"/>
              </a:buClr>
              <a:buSzTx/>
              <a:tabLst/>
              <a:defRPr/>
            </a:pPr>
            <a:endParaRPr kumimoji="0" lang="en-US" sz="1500" b="0" i="0" u="none" strike="noStrike" cap="none" spc="0" normalizeH="0" baseline="0" noProof="0" dirty="0">
              <a:ln>
                <a:noFill/>
              </a:ln>
              <a:solidFill>
                <a:srgbClr val="404040"/>
              </a:solidFill>
              <a:effectLst/>
              <a:uLnTx/>
              <a:uFillTx/>
            </a:endParaRPr>
          </a:p>
          <a:p>
            <a:pPr marR="0" lvl="0" defTabSz="914400" fontAlgn="auto">
              <a:lnSpc>
                <a:spcPct val="90000"/>
              </a:lnSpc>
              <a:spcBef>
                <a:spcPts val="1000"/>
              </a:spcBef>
              <a:spcAft>
                <a:spcPts val="0"/>
              </a:spcAft>
              <a:buClr>
                <a:schemeClr val="accent2"/>
              </a:buClr>
              <a:buSzTx/>
              <a:tabLst/>
              <a:defRPr/>
            </a:pPr>
            <a:r>
              <a:rPr kumimoji="0" lang="en-US" sz="1500" b="0" i="0" u="none" strike="noStrike" cap="none" spc="0" normalizeH="0" baseline="0" noProof="0" dirty="0">
                <a:ln>
                  <a:noFill/>
                </a:ln>
                <a:solidFill>
                  <a:srgbClr val="404040"/>
                </a:solidFill>
                <a:effectLst/>
                <a:uLnTx/>
                <a:uFillTx/>
              </a:rPr>
              <a:t>It is critical that a “referee” relate their comments to the competition’s selection criteria.  </a:t>
            </a:r>
          </a:p>
          <a:p>
            <a:pPr marR="0" lvl="0" defTabSz="914400" fontAlgn="auto">
              <a:lnSpc>
                <a:spcPct val="90000"/>
              </a:lnSpc>
              <a:spcBef>
                <a:spcPts val="1000"/>
              </a:spcBef>
              <a:spcAft>
                <a:spcPts val="0"/>
              </a:spcAft>
              <a:buClr>
                <a:schemeClr val="accent2"/>
              </a:buClr>
              <a:buSzTx/>
              <a:tabLst/>
              <a:defRPr/>
            </a:pPr>
            <a:r>
              <a:rPr kumimoji="0" lang="en-US" sz="1500" b="0" i="0" u="none" strike="noStrike" cap="none" spc="0" normalizeH="0" baseline="0" noProof="0" dirty="0">
                <a:ln>
                  <a:noFill/>
                </a:ln>
                <a:solidFill>
                  <a:srgbClr val="404040"/>
                </a:solidFill>
                <a:effectLst/>
                <a:uLnTx/>
                <a:uFillTx/>
              </a:rPr>
              <a:t>They provide a meaningful commentary on an applicant’s skills, knowledge, experience, research potential and contributions.  </a:t>
            </a:r>
          </a:p>
          <a:p>
            <a:pPr marR="0" lvl="0" defTabSz="914400" fontAlgn="auto">
              <a:lnSpc>
                <a:spcPct val="90000"/>
              </a:lnSpc>
              <a:spcBef>
                <a:spcPts val="1000"/>
              </a:spcBef>
              <a:spcAft>
                <a:spcPts val="0"/>
              </a:spcAft>
              <a:buClr>
                <a:schemeClr val="accent2"/>
              </a:buClr>
              <a:buSzTx/>
              <a:tabLst/>
              <a:defRPr/>
            </a:pPr>
            <a:r>
              <a:rPr kumimoji="0" lang="en-US" sz="1500" b="0" i="0" u="none" strike="noStrike" cap="none" spc="0" normalizeH="0" baseline="0" noProof="0" dirty="0">
                <a:ln>
                  <a:noFill/>
                </a:ln>
                <a:solidFill>
                  <a:srgbClr val="404040"/>
                </a:solidFill>
                <a:effectLst/>
                <a:uLnTx/>
                <a:uFillTx/>
              </a:rPr>
              <a:t>Adjudication committee members rely on these letters to review their own ranking of the application in comparison to the pool of applicants. </a:t>
            </a:r>
          </a:p>
        </p:txBody>
      </p:sp>
    </p:spTree>
    <p:extLst>
      <p:ext uri="{BB962C8B-B14F-4D97-AF65-F5344CB8AC3E}">
        <p14:creationId xmlns:p14="http://schemas.microsoft.com/office/powerpoint/2010/main" val="2136740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a:solidFill>
                  <a:srgbClr val="4C6F7C"/>
                </a:solidFill>
              </a:rPr>
              <a:t>Who? When? How?</a:t>
            </a:r>
          </a:p>
        </p:txBody>
      </p:sp>
      <p:sp>
        <p:nvSpPr>
          <p:cNvPr id="4" name="Text Placeholder 3">
            <a:extLst>
              <a:ext uri="{FF2B5EF4-FFF2-40B4-BE49-F238E27FC236}">
                <a16:creationId xmlns:a16="http://schemas.microsoft.com/office/drawing/2014/main" id="{14644536-965E-6428-3CA1-D395C3D0E457}"/>
              </a:ext>
            </a:extLst>
          </p:cNvPr>
          <p:cNvSpPr>
            <a:spLocks/>
          </p:cNvSpPr>
          <p:nvPr/>
        </p:nvSpPr>
        <p:spPr>
          <a:xfrm>
            <a:off x="444917" y="1205803"/>
            <a:ext cx="2860375" cy="588642"/>
          </a:xfrm>
          <a:prstGeom prst="rect">
            <a:avLst/>
          </a:prstGeom>
          <a:ln w="19050">
            <a:solidFill>
              <a:schemeClr val="tx1"/>
            </a:solidFill>
          </a:ln>
        </p:spPr>
        <p:txBody>
          <a:bodyPr anchor="t">
            <a:normAutofit/>
          </a:bodyPr>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effectLst/>
                <a:uLnTx/>
                <a:uFillTx/>
                <a:latin typeface="Gill Sans MT" panose="020B0502020104020203"/>
                <a:ea typeface="+mn-ea"/>
                <a:cs typeface="+mn-cs"/>
              </a:rPr>
              <a:t>Consider</a:t>
            </a:r>
          </a:p>
        </p:txBody>
      </p:sp>
      <p:sp>
        <p:nvSpPr>
          <p:cNvPr id="5" name="Content Placeholder 4">
            <a:extLst>
              <a:ext uri="{FF2B5EF4-FFF2-40B4-BE49-F238E27FC236}">
                <a16:creationId xmlns:a16="http://schemas.microsoft.com/office/drawing/2014/main" id="{41E49159-6C5E-7255-E607-72ED6C99984F}"/>
              </a:ext>
            </a:extLst>
          </p:cNvPr>
          <p:cNvSpPr>
            <a:spLocks/>
          </p:cNvSpPr>
          <p:nvPr/>
        </p:nvSpPr>
        <p:spPr>
          <a:xfrm>
            <a:off x="385981" y="2083026"/>
            <a:ext cx="3299489" cy="4218730"/>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Who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A person who offers authority, depth and who can offer specificity. They are familiar with your research and other abilities:</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ill Sans MT" panose="020B0502020104020203"/>
                <a:ea typeface="Verdana" panose="020B0604030504040204" pitchFamily="34" charset="0"/>
                <a:cs typeface="+mn-cs"/>
              </a:rPr>
              <a:t>Supervisor, faculty member, employment supervisor, thesis advisor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Gill Sans MT" panose="020B0502020104020203"/>
                <a:ea typeface="Verdana" panose="020B0604030504040204" pitchFamily="34" charset="0"/>
                <a:cs typeface="+mn-cs"/>
              </a:rPr>
              <a:t>When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Gill Sans MT" panose="020B0502020104020203"/>
                <a:ea typeface="Verdana" panose="020B0604030504040204" pitchFamily="34" charset="0"/>
                <a:cs typeface="+mn-cs"/>
              </a:rPr>
              <a:t>… early, 3 weeks before scholarship due date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6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 Placeholder 6">
            <a:extLst>
              <a:ext uri="{FF2B5EF4-FFF2-40B4-BE49-F238E27FC236}">
                <a16:creationId xmlns:a16="http://schemas.microsoft.com/office/drawing/2014/main" id="{DB3506B0-DAD9-EF77-7B88-D31194648B06}"/>
              </a:ext>
            </a:extLst>
          </p:cNvPr>
          <p:cNvSpPr>
            <a:spLocks/>
          </p:cNvSpPr>
          <p:nvPr/>
        </p:nvSpPr>
        <p:spPr>
          <a:xfrm>
            <a:off x="4192954" y="1205801"/>
            <a:ext cx="3188287" cy="588643"/>
          </a:xfrm>
          <a:prstGeom prst="rect">
            <a:avLst/>
          </a:prstGeom>
          <a:ln w="19050">
            <a:solidFill>
              <a:schemeClr val="tx1"/>
            </a:solidFill>
          </a:ln>
        </p:spPr>
        <p:txBody>
          <a:bodyPr anchor="t"/>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effectLst/>
                <a:uLnTx/>
                <a:uFillTx/>
                <a:latin typeface="Gill Sans MT" panose="020B0502020104020203"/>
                <a:ea typeface="+mn-ea"/>
                <a:cs typeface="+mn-cs"/>
              </a:rPr>
              <a:t>How to ask</a:t>
            </a:r>
          </a:p>
        </p:txBody>
      </p:sp>
      <p:sp>
        <p:nvSpPr>
          <p:cNvPr id="6" name="Content Placeholder 5">
            <a:extLst>
              <a:ext uri="{FF2B5EF4-FFF2-40B4-BE49-F238E27FC236}">
                <a16:creationId xmlns:a16="http://schemas.microsoft.com/office/drawing/2014/main" id="{35037FCE-290E-02BE-C2E5-77E33109458F}"/>
              </a:ext>
            </a:extLst>
          </p:cNvPr>
          <p:cNvSpPr>
            <a:spLocks/>
          </p:cNvSpPr>
          <p:nvPr/>
        </p:nvSpPr>
        <p:spPr>
          <a:xfrm>
            <a:off x="3980280" y="2111873"/>
            <a:ext cx="3944520" cy="4628562"/>
          </a:xfrm>
          <a:prstGeom prst="rect">
            <a:avLst/>
          </a:prstGeom>
        </p:spPr>
        <p:txBody>
          <a:bodyPr>
            <a:no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Email or in-person or phone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What is your comfort level and awareness of your referee?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If in email, first message should:</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Be a brief inquiry reminding the faculty member how you know them</a:t>
            </a:r>
          </a:p>
          <a:p>
            <a:pPr marL="34290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Provide clarification as to what scholarship application you are applying for</a:t>
            </a:r>
          </a:p>
          <a:p>
            <a:pPr marL="34290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chemeClr val="accent6">
                    <a:lumMod val="50000"/>
                  </a:schemeClr>
                </a:solidFill>
                <a:effectLst/>
                <a:uLnTx/>
                <a:uFillTx/>
                <a:latin typeface="Gill Sans MT" panose="020B0502020104020203"/>
                <a:ea typeface="Verdana" panose="020B0604030504040204" pitchFamily="34" charset="0"/>
                <a:cs typeface="+mn-cs"/>
              </a:rPr>
              <a:t>Clearly ask if they are willing to provide an enthusiastic reference for your scholarship application</a:t>
            </a:r>
          </a:p>
          <a:p>
            <a:pPr marL="34290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Provide the scholarship application submission deadline</a:t>
            </a: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a:t>
            </a:r>
          </a:p>
        </p:txBody>
      </p:sp>
      <p:pic>
        <p:nvPicPr>
          <p:cNvPr id="5124" name="Picture 4" descr="Free White Envelopes and Income Tax Return Form on a Wooden Table Stock Photo">
            <a:extLst>
              <a:ext uri="{FF2B5EF4-FFF2-40B4-BE49-F238E27FC236}">
                <a16:creationId xmlns:a16="http://schemas.microsoft.com/office/drawing/2014/main" id="{03C09B5D-EBC8-06EC-7C55-C25A83725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113" y="1205801"/>
            <a:ext cx="3136347" cy="38397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17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DDCDA4-B196-559E-CA37-A14A961287BE}"/>
              </a:ext>
            </a:extLst>
          </p:cNvPr>
          <p:cNvSpPr>
            <a:spLocks noGrp="1"/>
          </p:cNvSpPr>
          <p:nvPr>
            <p:ph type="title"/>
          </p:nvPr>
        </p:nvSpPr>
        <p:spPr>
          <a:xfrm>
            <a:off x="375920" y="1988604"/>
            <a:ext cx="4490720" cy="1679155"/>
          </a:xfrm>
          <a:noFill/>
          <a:ln>
            <a:solidFill>
              <a:schemeClr val="tx1"/>
            </a:solidFill>
          </a:ln>
        </p:spPr>
        <p:txBody>
          <a:bodyPr vert="horz" lIns="182880" tIns="182880" rIns="182880" bIns="182880" rtlCol="0" anchor="ctr">
            <a:normAutofit/>
          </a:bodyPr>
          <a:lstStyle/>
          <a:p>
            <a:br>
              <a:rPr lang="en-US" sz="1500" b="1" dirty="0">
                <a:solidFill>
                  <a:schemeClr val="bg1"/>
                </a:solidFill>
              </a:rPr>
            </a:br>
            <a:r>
              <a:rPr lang="en-US" sz="1600" b="1" dirty="0">
                <a:solidFill>
                  <a:schemeClr val="bg1"/>
                </a:solidFill>
              </a:rPr>
              <a:t>What to provide a referee</a:t>
            </a:r>
            <a:br>
              <a:rPr lang="en-US" sz="1600" b="1" dirty="0">
                <a:solidFill>
                  <a:schemeClr val="bg1"/>
                </a:solidFill>
              </a:rPr>
            </a:br>
            <a:r>
              <a:rPr lang="en-US" sz="1600" b="1" dirty="0">
                <a:solidFill>
                  <a:schemeClr val="bg1"/>
                </a:solidFill>
              </a:rPr>
              <a:t> </a:t>
            </a:r>
            <a:br>
              <a:rPr lang="en-US" sz="1600" b="1" dirty="0">
                <a:solidFill>
                  <a:schemeClr val="bg1"/>
                </a:solidFill>
              </a:rPr>
            </a:br>
            <a:r>
              <a:rPr lang="en-US" sz="1600" b="1" dirty="0">
                <a:solidFill>
                  <a:schemeClr val="bg1"/>
                </a:solidFill>
              </a:rPr>
              <a:t>and </a:t>
            </a:r>
            <a:br>
              <a:rPr lang="en-US" sz="1600" b="1" dirty="0">
                <a:solidFill>
                  <a:schemeClr val="bg1"/>
                </a:solidFill>
              </a:rPr>
            </a:br>
            <a:br>
              <a:rPr lang="en-US" sz="1600" b="1" dirty="0">
                <a:solidFill>
                  <a:schemeClr val="bg1"/>
                </a:solidFill>
              </a:rPr>
            </a:br>
            <a:r>
              <a:rPr lang="en-US" sz="1600" b="1" dirty="0">
                <a:solidFill>
                  <a:schemeClr val="bg1"/>
                </a:solidFill>
              </a:rPr>
              <a:t>what might be helpful</a:t>
            </a:r>
          </a:p>
        </p:txBody>
      </p:sp>
      <p:sp>
        <p:nvSpPr>
          <p:cNvPr id="14" name="Rectangle 13">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509B1ED-4D78-65EC-0579-DA9E41D7C42C}"/>
              </a:ext>
            </a:extLst>
          </p:cNvPr>
          <p:cNvSpPr txBox="1">
            <a:spLocks/>
          </p:cNvSpPr>
          <p:nvPr/>
        </p:nvSpPr>
        <p:spPr bwMode="black">
          <a:xfrm>
            <a:off x="6049182" y="802638"/>
            <a:ext cx="5408696" cy="5252722"/>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5400" kern="1200" cap="all" spc="200" baseline="0">
                <a:solidFill>
                  <a:srgbClr val="262626"/>
                </a:solidFill>
                <a:latin typeface="+mj-lt"/>
                <a:ea typeface="+mj-ea"/>
                <a:cs typeface="+mj-cs"/>
              </a:defRPr>
            </a:lvl1pPr>
          </a:lstStyle>
          <a:p>
            <a:pPr marR="0" lvl="0" algn="l" fontAlgn="auto">
              <a:spcBef>
                <a:spcPts val="1000"/>
              </a:spcBef>
              <a:spcAft>
                <a:spcPts val="522"/>
              </a:spcAft>
              <a:buClr>
                <a:schemeClr val="accent2"/>
              </a:buClr>
              <a:buSzTx/>
              <a:tabLst/>
              <a:defRPr/>
            </a:pPr>
            <a:r>
              <a:rPr kumimoji="0" lang="en-US" sz="1600" b="0" i="0" u="none" strike="noStrike" cap="none" spc="0" normalizeH="0" baseline="0" noProof="0" dirty="0">
                <a:ln>
                  <a:noFill/>
                </a:ln>
                <a:solidFill>
                  <a:schemeClr val="bg1"/>
                </a:solidFill>
                <a:effectLst/>
                <a:uLnTx/>
                <a:uFillTx/>
                <a:latin typeface="+mn-lt"/>
                <a:ea typeface="+mn-ea"/>
                <a:cs typeface="+mn-cs"/>
              </a:rPr>
              <a:t>Advise your referee you will provide:</a:t>
            </a:r>
          </a:p>
          <a:p>
            <a:pPr marL="264513"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Scholarship overview</a:t>
            </a:r>
          </a:p>
          <a:p>
            <a:pPr marL="264513"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Selection criteria</a:t>
            </a:r>
          </a:p>
          <a:p>
            <a:pPr marL="264513"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Draft of your outline of proposed research </a:t>
            </a:r>
          </a:p>
          <a:p>
            <a:pPr marL="264513"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Referee instructions </a:t>
            </a:r>
          </a:p>
          <a:p>
            <a:pPr marR="0" lvl="0" algn="l" fontAlgn="auto">
              <a:spcBef>
                <a:spcPts val="1000"/>
              </a:spcBef>
              <a:spcAft>
                <a:spcPts val="522"/>
              </a:spcAft>
              <a:buClr>
                <a:schemeClr val="accent2"/>
              </a:buClr>
              <a:buSzTx/>
              <a:tabLst/>
              <a:defRPr/>
            </a:pPr>
            <a:endParaRPr kumimoji="0" lang="en-US" sz="1600" b="0" i="0" u="none" strike="noStrike" cap="none" spc="0" normalizeH="0" baseline="0" noProof="0" dirty="0">
              <a:ln>
                <a:noFill/>
              </a:ln>
              <a:solidFill>
                <a:schemeClr val="bg1"/>
              </a:solidFill>
              <a:effectLst/>
              <a:uLnTx/>
              <a:uFillTx/>
              <a:latin typeface="+mn-lt"/>
              <a:ea typeface="+mn-ea"/>
              <a:cs typeface="+mn-cs"/>
            </a:endParaRPr>
          </a:p>
          <a:p>
            <a:pPr marR="0" lvl="0" algn="l" fontAlgn="auto">
              <a:spcBef>
                <a:spcPts val="1000"/>
              </a:spcBef>
              <a:spcAft>
                <a:spcPts val="522"/>
              </a:spcAft>
              <a:buClr>
                <a:schemeClr val="accent2"/>
              </a:buClr>
              <a:buSzTx/>
              <a:tabLst/>
              <a:defRPr/>
            </a:pPr>
            <a:r>
              <a:rPr kumimoji="0" lang="en-US" sz="1600" b="0" i="0" u="none" strike="noStrike" cap="none" spc="0" normalizeH="0" baseline="0" noProof="0" dirty="0">
                <a:ln>
                  <a:noFill/>
                </a:ln>
                <a:solidFill>
                  <a:schemeClr val="bg1"/>
                </a:solidFill>
                <a:effectLst/>
                <a:uLnTx/>
                <a:uFillTx/>
                <a:latin typeface="+mn-lt"/>
                <a:ea typeface="+mn-ea"/>
                <a:cs typeface="+mn-cs"/>
              </a:rPr>
              <a:t>Ask, would it would be helpful to provide:</a:t>
            </a:r>
          </a:p>
          <a:p>
            <a:pPr marL="226725"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unofficial transcripts;</a:t>
            </a:r>
          </a:p>
          <a:p>
            <a:pPr marL="226725"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a resume or CCV;</a:t>
            </a:r>
          </a:p>
          <a:p>
            <a:pPr marL="226725" marR="0" lvl="0" indent="-228600" algn="l" fontAlgn="auto">
              <a:spcBef>
                <a:spcPts val="600"/>
              </a:spcBef>
              <a:buClr>
                <a:schemeClr val="accent2"/>
              </a:buClr>
              <a:buSzTx/>
              <a:buFont typeface="Arial" panose="020B0604020202020204" pitchFamily="34" charset="0"/>
              <a:buChar char="•"/>
              <a:tabLst/>
              <a:defRPr/>
            </a:pPr>
            <a:r>
              <a:rPr kumimoji="0" lang="en-US" sz="1600" b="0" i="0" u="none" strike="noStrike" cap="none" spc="0" normalizeH="0" baseline="0" noProof="0" dirty="0">
                <a:ln>
                  <a:noFill/>
                </a:ln>
                <a:solidFill>
                  <a:schemeClr val="bg1"/>
                </a:solidFill>
                <a:effectLst/>
                <a:uLnTx/>
                <a:uFillTx/>
                <a:latin typeface="+mn-lt"/>
                <a:ea typeface="+mn-ea"/>
                <a:cs typeface="+mn-cs"/>
              </a:rPr>
              <a:t>written blurbs for how your experience or academic background fits the selection criteria of the scholarship competition </a:t>
            </a:r>
          </a:p>
        </p:txBody>
      </p:sp>
    </p:spTree>
    <p:extLst>
      <p:ext uri="{BB962C8B-B14F-4D97-AF65-F5344CB8AC3E}">
        <p14:creationId xmlns:p14="http://schemas.microsoft.com/office/powerpoint/2010/main" val="354743705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3BED6-7E27-3F00-AA31-D1090ACCE4E0}"/>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3000">
                <a:solidFill>
                  <a:srgbClr val="FFFFFF"/>
                </a:solidFill>
              </a:rPr>
              <a:t>A strong  Reference will:</a:t>
            </a:r>
          </a:p>
        </p:txBody>
      </p:sp>
      <p:sp>
        <p:nvSpPr>
          <p:cNvPr id="4" name="Text Placeholder 3">
            <a:extLst>
              <a:ext uri="{FF2B5EF4-FFF2-40B4-BE49-F238E27FC236}">
                <a16:creationId xmlns:a16="http://schemas.microsoft.com/office/drawing/2014/main" id="{356A067A-C62F-0479-AE66-6B4DB0705D1A}"/>
              </a:ext>
            </a:extLst>
          </p:cNvPr>
          <p:cNvSpPr>
            <a:spLocks noGrp="1"/>
          </p:cNvSpPr>
          <p:nvPr>
            <p:ph type="body" sz="half" idx="2"/>
          </p:nvPr>
        </p:nvSpPr>
        <p:spPr>
          <a:xfrm>
            <a:off x="5384998" y="1400170"/>
            <a:ext cx="6511359" cy="4788408"/>
          </a:xfrm>
        </p:spPr>
        <p:txBody>
          <a:bodyPr vert="horz" lIns="91440" tIns="45720" rIns="91440" bIns="45720" rtlCol="0" anchor="ctr">
            <a:normAutofit/>
          </a:bodyPr>
          <a:lstStyle/>
          <a:p>
            <a:pPr marL="342900" indent="-285750" algn="l">
              <a:buFont typeface="Wingdings" panose="05000000000000000000" pitchFamily="2" charset="2"/>
              <a:buChar char="Ø"/>
            </a:pPr>
            <a:r>
              <a:rPr lang="en-US" sz="1600" b="1" dirty="0">
                <a:solidFill>
                  <a:schemeClr val="tx1">
                    <a:lumMod val="85000"/>
                    <a:lumOff val="15000"/>
                  </a:schemeClr>
                </a:solidFill>
              </a:rPr>
              <a:t>Confirm</a:t>
            </a:r>
            <a:r>
              <a:rPr lang="en-US" sz="1600" dirty="0">
                <a:solidFill>
                  <a:schemeClr val="tx1">
                    <a:lumMod val="85000"/>
                    <a:lumOff val="15000"/>
                  </a:schemeClr>
                </a:solidFill>
              </a:rPr>
              <a:t> the value of your research project while commenting on focus, feasibility, clarity of methodology and significance within your field of research</a:t>
            </a:r>
          </a:p>
          <a:p>
            <a:pPr marL="342900" indent="-285750" algn="l">
              <a:buFont typeface="Wingdings" panose="05000000000000000000" pitchFamily="2" charset="2"/>
              <a:buChar char="Ø"/>
            </a:pPr>
            <a:r>
              <a:rPr lang="en-US" sz="1600" b="1" dirty="0">
                <a:solidFill>
                  <a:schemeClr val="tx1">
                    <a:lumMod val="85000"/>
                    <a:lumOff val="15000"/>
                  </a:schemeClr>
                </a:solidFill>
              </a:rPr>
              <a:t>Indicate</a:t>
            </a:r>
            <a:r>
              <a:rPr lang="en-US" sz="1600" dirty="0">
                <a:solidFill>
                  <a:schemeClr val="tx1">
                    <a:lumMod val="85000"/>
                    <a:lumOff val="15000"/>
                  </a:schemeClr>
                </a:solidFill>
              </a:rPr>
              <a:t> a familiarity with your academic achievements to date, comment on your judgement, critical thinking, originality, initiative, autonomy and enthusiasm for research</a:t>
            </a:r>
          </a:p>
          <a:p>
            <a:pPr marL="342900" indent="-285750" algn="l">
              <a:buFont typeface="Wingdings" panose="05000000000000000000" pitchFamily="2" charset="2"/>
              <a:buChar char="Ø"/>
            </a:pPr>
            <a:r>
              <a:rPr lang="en-US" sz="1600" b="1" dirty="0">
                <a:solidFill>
                  <a:schemeClr val="tx1">
                    <a:lumMod val="85000"/>
                    <a:lumOff val="15000"/>
                  </a:schemeClr>
                </a:solidFill>
              </a:rPr>
              <a:t>Endorse</a:t>
            </a:r>
            <a:r>
              <a:rPr lang="en-US" sz="1600" dirty="0">
                <a:solidFill>
                  <a:schemeClr val="tx1">
                    <a:lumMod val="85000"/>
                    <a:lumOff val="15000"/>
                  </a:schemeClr>
                </a:solidFill>
              </a:rPr>
              <a:t> your project and your ability to achieve the outcomes of your project</a:t>
            </a:r>
          </a:p>
          <a:p>
            <a:pPr marL="342900" indent="-285750" algn="l">
              <a:buFont typeface="Wingdings" panose="05000000000000000000" pitchFamily="2" charset="2"/>
              <a:buChar char="Ø"/>
            </a:pPr>
            <a:r>
              <a:rPr lang="en-US" sz="1600" b="1" dirty="0">
                <a:solidFill>
                  <a:schemeClr val="tx1">
                    <a:lumMod val="85000"/>
                    <a:lumOff val="15000"/>
                  </a:schemeClr>
                </a:solidFill>
              </a:rPr>
              <a:t>Affirm</a:t>
            </a:r>
            <a:r>
              <a:rPr lang="en-US" sz="1600" dirty="0">
                <a:solidFill>
                  <a:schemeClr val="tx1">
                    <a:lumMod val="85000"/>
                    <a:lumOff val="15000"/>
                  </a:schemeClr>
                </a:solidFill>
              </a:rPr>
              <a:t> quality and relevance of your contributions, considering discipline-specific norms and the work advances the field</a:t>
            </a:r>
          </a:p>
          <a:p>
            <a:pPr marL="342900" indent="-285750" algn="l">
              <a:buFont typeface="Wingdings" panose="05000000000000000000" pitchFamily="2" charset="2"/>
              <a:buChar char="Ø"/>
            </a:pPr>
            <a:r>
              <a:rPr lang="en-US" sz="1600" b="1" dirty="0">
                <a:solidFill>
                  <a:schemeClr val="tx1">
                    <a:lumMod val="85000"/>
                    <a:lumOff val="15000"/>
                  </a:schemeClr>
                </a:solidFill>
              </a:rPr>
              <a:t>Share insight </a:t>
            </a:r>
            <a:r>
              <a:rPr lang="en-US" sz="1600" dirty="0">
                <a:solidFill>
                  <a:schemeClr val="tx1">
                    <a:lumMod val="85000"/>
                    <a:lumOff val="15000"/>
                  </a:schemeClr>
                </a:solidFill>
              </a:rPr>
              <a:t>into your training, knowledge and lived experience relevant to the research, offering context beyond grades and your CCV</a:t>
            </a:r>
          </a:p>
          <a:p>
            <a:pPr marL="342900" indent="-285750" algn="l">
              <a:buFont typeface="Wingdings" panose="05000000000000000000" pitchFamily="2" charset="2"/>
              <a:buChar char="Ø"/>
            </a:pPr>
            <a:r>
              <a:rPr lang="en-US" sz="1600" b="1" dirty="0">
                <a:solidFill>
                  <a:schemeClr val="tx1">
                    <a:lumMod val="85000"/>
                    <a:lumOff val="15000"/>
                  </a:schemeClr>
                </a:solidFill>
              </a:rPr>
              <a:t>Provide</a:t>
            </a:r>
            <a:r>
              <a:rPr lang="en-US" sz="1600" dirty="0">
                <a:solidFill>
                  <a:schemeClr val="tx1">
                    <a:lumMod val="85000"/>
                    <a:lumOff val="15000"/>
                  </a:schemeClr>
                </a:solidFill>
              </a:rPr>
              <a:t> a robust picture of your skills and interest in and outside the lab / classroom</a:t>
            </a:r>
          </a:p>
          <a:p>
            <a:pPr marL="342900" indent="-285750" algn="l">
              <a:buFont typeface="Wingdings" panose="05000000000000000000" pitchFamily="2" charset="2"/>
              <a:buChar char="Ø"/>
            </a:pPr>
            <a:r>
              <a:rPr lang="en-US" sz="1600" b="1" dirty="0">
                <a:solidFill>
                  <a:schemeClr val="tx1">
                    <a:lumMod val="85000"/>
                    <a:lumOff val="15000"/>
                  </a:schemeClr>
                </a:solidFill>
              </a:rPr>
              <a:t>Highlight</a:t>
            </a:r>
            <a:r>
              <a:rPr lang="en-US" sz="1600" dirty="0">
                <a:solidFill>
                  <a:schemeClr val="tx1">
                    <a:lumMod val="85000"/>
                    <a:lumOff val="15000"/>
                  </a:schemeClr>
                </a:solidFill>
              </a:rPr>
              <a:t> how you may have overcome challenges or any special circumstances that you have experienced during your academic career</a:t>
            </a:r>
          </a:p>
        </p:txBody>
      </p:sp>
    </p:spTree>
    <p:extLst>
      <p:ext uri="{BB962C8B-B14F-4D97-AF65-F5344CB8AC3E}">
        <p14:creationId xmlns:p14="http://schemas.microsoft.com/office/powerpoint/2010/main" val="579152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228600" y="2615104"/>
            <a:ext cx="4229100" cy="1627792"/>
          </a:xfrm>
        </p:spPr>
        <p:txBody>
          <a:bodyPr vert="horz" lIns="274320" tIns="182880" rIns="274320" bIns="182880" rtlCol="0" anchor="ctr" anchorCtr="1">
            <a:normAutofit/>
          </a:bodyPr>
          <a:lstStyle/>
          <a:p>
            <a:r>
              <a:rPr lang="en-US">
                <a:solidFill>
                  <a:srgbClr val="262626"/>
                </a:solidFill>
              </a:rPr>
              <a:t>Research Funding concepts</a:t>
            </a:r>
          </a:p>
        </p:txBody>
      </p:sp>
      <p:sp>
        <p:nvSpPr>
          <p:cNvPr id="1031" name="Rectangle 1030">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8D75FD0-62F2-BB62-CF71-AC0CA1B9A78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4376" y="1183192"/>
            <a:ext cx="6257544" cy="417691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487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83CF-3921-A94A-E536-2D623A891A7D}"/>
              </a:ext>
            </a:extLst>
          </p:cNvPr>
          <p:cNvSpPr>
            <a:spLocks noGrp="1"/>
          </p:cNvSpPr>
          <p:nvPr>
            <p:ph type="title"/>
          </p:nvPr>
        </p:nvSpPr>
        <p:spPr>
          <a:xfrm>
            <a:off x="5138927" y="964692"/>
            <a:ext cx="6301463" cy="1188720"/>
          </a:xfrm>
        </p:spPr>
        <p:txBody>
          <a:bodyPr vert="horz" lIns="182880" tIns="182880" rIns="182880" bIns="182880" rtlCol="0" anchor="ctr">
            <a:normAutofit/>
          </a:bodyPr>
          <a:lstStyle/>
          <a:p>
            <a:r>
              <a:rPr lang="en-US" sz="2800" dirty="0">
                <a:solidFill>
                  <a:schemeClr val="tx1">
                    <a:lumMod val="85000"/>
                    <a:lumOff val="15000"/>
                  </a:schemeClr>
                </a:solidFill>
                <a:hlinkClick r:id="rId2">
                  <a:extLst>
                    <a:ext uri="{A12FA001-AC4F-418D-AE19-62706E023703}">
                      <ahyp:hlinkClr xmlns:ahyp="http://schemas.microsoft.com/office/drawing/2018/hyperlinkcolor" val="tx"/>
                    </a:ext>
                  </a:extLst>
                </a:hlinkClick>
              </a:rPr>
              <a:t>Financial Matters </a:t>
            </a:r>
            <a:endParaRPr lang="en-US" sz="28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CF078E5-CF4E-0322-8424-16BC4740505A}"/>
              </a:ext>
            </a:extLst>
          </p:cNvPr>
          <p:cNvSpPr>
            <a:spLocks noGrp="1"/>
          </p:cNvSpPr>
          <p:nvPr>
            <p:ph type="body" sz="half" idx="2"/>
          </p:nvPr>
        </p:nvSpPr>
        <p:spPr>
          <a:xfrm>
            <a:off x="280554" y="964692"/>
            <a:ext cx="4621555" cy="4775335"/>
          </a:xfrm>
        </p:spPr>
        <p:txBody>
          <a:bodyPr vert="horz" lIns="91440" tIns="45720" rIns="91440" bIns="45720" rtlCol="0">
            <a:normAutofit/>
          </a:bodyPr>
          <a:lstStyle/>
          <a:p>
            <a:pPr indent="-228600" algn="l">
              <a:buFont typeface="Arial" panose="020B0604020202020204" pitchFamily="34" charset="0"/>
              <a:buChar char="•"/>
            </a:pPr>
            <a:endParaRPr lang="en-US" dirty="0">
              <a:solidFill>
                <a:schemeClr val="tx1">
                  <a:lumMod val="85000"/>
                  <a:lumOff val="15000"/>
                </a:schemeClr>
              </a:solidFill>
            </a:endParaRPr>
          </a:p>
          <a:p>
            <a:pPr algn="l"/>
            <a:r>
              <a:rPr lang="en-US" sz="1700" dirty="0">
                <a:solidFill>
                  <a:schemeClr val="tx1">
                    <a:lumMod val="85000"/>
                    <a:lumOff val="15000"/>
                  </a:schemeClr>
                </a:solidFill>
              </a:rPr>
              <a:t>Resources are available and applicants are encouraged to review the School of Graduate Studies website </a:t>
            </a:r>
            <a:r>
              <a:rPr lang="en-US" sz="1700" dirty="0">
                <a:solidFill>
                  <a:schemeClr val="tx1">
                    <a:lumMod val="85000"/>
                    <a:lumOff val="15000"/>
                  </a:schemeClr>
                </a:solidFill>
                <a:hlinkClick r:id="rId2">
                  <a:extLst>
                    <a:ext uri="{A12FA001-AC4F-418D-AE19-62706E023703}">
                      <ahyp:hlinkClr xmlns:ahyp="http://schemas.microsoft.com/office/drawing/2018/hyperlinkcolor" val="tx"/>
                    </a:ext>
                  </a:extLst>
                </a:hlinkClick>
              </a:rPr>
              <a:t>Financial Matters </a:t>
            </a:r>
            <a:r>
              <a:rPr lang="en-US" sz="1700" dirty="0">
                <a:solidFill>
                  <a:schemeClr val="tx1">
                    <a:lumMod val="85000"/>
                    <a:lumOff val="15000"/>
                  </a:schemeClr>
                </a:solidFill>
              </a:rPr>
              <a:t> </a:t>
            </a:r>
          </a:p>
          <a:p>
            <a:pPr algn="l"/>
            <a:endParaRPr lang="en-US" sz="1700" dirty="0">
              <a:solidFill>
                <a:schemeClr val="tx1">
                  <a:lumMod val="85000"/>
                  <a:lumOff val="15000"/>
                </a:schemeClr>
              </a:solidFill>
            </a:endParaRPr>
          </a:p>
          <a:p>
            <a:pPr algn="l"/>
            <a:r>
              <a:rPr lang="en-US" sz="1700" dirty="0">
                <a:solidFill>
                  <a:schemeClr val="tx1">
                    <a:lumMod val="85000"/>
                    <a:lumOff val="15000"/>
                  </a:schemeClr>
                </a:solidFill>
              </a:rPr>
              <a:t>Headings:</a:t>
            </a:r>
          </a:p>
          <a:p>
            <a:pPr algn="l"/>
            <a:r>
              <a:rPr lang="en-US" sz="1700" dirty="0">
                <a:solidFill>
                  <a:schemeClr val="tx1">
                    <a:lumMod val="85000"/>
                    <a:lumOff val="15000"/>
                  </a:schemeClr>
                </a:solidFill>
              </a:rPr>
              <a:t> </a:t>
            </a:r>
            <a:r>
              <a:rPr lang="en-US" sz="1700" dirty="0">
                <a:solidFill>
                  <a:schemeClr val="tx1">
                    <a:lumMod val="85000"/>
                    <a:lumOff val="15000"/>
                  </a:schemeClr>
                </a:solidFill>
                <a:hlinkClick r:id="rId3">
                  <a:extLst>
                    <a:ext uri="{A12FA001-AC4F-418D-AE19-62706E023703}">
                      <ahyp:hlinkClr xmlns:ahyp="http://schemas.microsoft.com/office/drawing/2018/hyperlinkcolor" val="tx"/>
                    </a:ext>
                  </a:extLst>
                </a:hlinkClick>
              </a:rPr>
              <a:t>“How to Win Scholarships”  </a:t>
            </a:r>
            <a:endParaRPr lang="en-US" sz="1700" dirty="0">
              <a:solidFill>
                <a:schemeClr val="tx1">
                  <a:lumMod val="85000"/>
                  <a:lumOff val="15000"/>
                </a:schemeClr>
              </a:solidFill>
            </a:endParaRPr>
          </a:p>
          <a:p>
            <a:pPr algn="l"/>
            <a:r>
              <a:rPr lang="en-US" sz="1700" dirty="0">
                <a:solidFill>
                  <a:schemeClr val="tx1">
                    <a:lumMod val="85000"/>
                    <a:lumOff val="15000"/>
                  </a:schemeClr>
                </a:solidFill>
                <a:hlinkClick r:id="rId3">
                  <a:extLst>
                    <a:ext uri="{A12FA001-AC4F-418D-AE19-62706E023703}">
                      <ahyp:hlinkClr xmlns:ahyp="http://schemas.microsoft.com/office/drawing/2018/hyperlinkcolor" val="tx"/>
                    </a:ext>
                  </a:extLst>
                </a:hlinkClick>
              </a:rPr>
              <a:t>Tri-Council Resources  </a:t>
            </a:r>
            <a:endParaRPr lang="en-US" sz="1700" dirty="0">
              <a:solidFill>
                <a:schemeClr val="tx1">
                  <a:lumMod val="85000"/>
                  <a:lumOff val="15000"/>
                </a:schemeClr>
              </a:solidFill>
            </a:endParaRPr>
          </a:p>
          <a:p>
            <a:pPr algn="l"/>
            <a:r>
              <a:rPr lang="en-US" sz="1700" dirty="0">
                <a:solidFill>
                  <a:schemeClr val="tx1">
                    <a:lumMod val="85000"/>
                    <a:lumOff val="15000"/>
                  </a:schemeClr>
                </a:solidFill>
                <a:hlinkClick r:id="rId3">
                  <a:extLst>
                    <a:ext uri="{A12FA001-AC4F-418D-AE19-62706E023703}">
                      <ahyp:hlinkClr xmlns:ahyp="http://schemas.microsoft.com/office/drawing/2018/hyperlinkcolor" val="tx"/>
                    </a:ext>
                  </a:extLst>
                </a:hlinkClick>
              </a:rPr>
              <a:t>Graduate Studies Scholarship Application Resources</a:t>
            </a:r>
            <a:endParaRPr lang="en-US" sz="1700" dirty="0">
              <a:solidFill>
                <a:schemeClr val="tx1">
                  <a:lumMod val="85000"/>
                  <a:lumOff val="15000"/>
                </a:schemeClr>
              </a:solidFill>
            </a:endParaRPr>
          </a:p>
          <a:p>
            <a:pPr algn="l"/>
            <a:endParaRPr lang="en-US" sz="1700" dirty="0">
              <a:solidFill>
                <a:schemeClr val="tx1">
                  <a:lumMod val="85000"/>
                  <a:lumOff val="15000"/>
                </a:schemeClr>
              </a:solidFill>
            </a:endParaRPr>
          </a:p>
          <a:p>
            <a:pPr algn="l"/>
            <a:r>
              <a:rPr lang="en-US" sz="1700" dirty="0">
                <a:solidFill>
                  <a:schemeClr val="tx1">
                    <a:lumMod val="85000"/>
                    <a:lumOff val="15000"/>
                  </a:schemeClr>
                </a:solidFill>
              </a:rPr>
              <a:t>Many of these resources will assist you with developing your doctoral scholarship application.  </a:t>
            </a:r>
          </a:p>
          <a:p>
            <a:pPr algn="l"/>
            <a:endParaRPr lang="en-US" sz="1700" dirty="0">
              <a:solidFill>
                <a:schemeClr val="tx1">
                  <a:lumMod val="85000"/>
                  <a:lumOff val="15000"/>
                </a:schemeClr>
              </a:solidFill>
            </a:endParaRPr>
          </a:p>
          <a:p>
            <a:pPr indent="-228600" algn="l">
              <a:buFont typeface="Arial" panose="020B0604020202020204" pitchFamily="34" charset="0"/>
              <a:buChar char="•"/>
            </a:pPr>
            <a:endParaRPr lang="en-US" dirty="0">
              <a:solidFill>
                <a:schemeClr val="tx1">
                  <a:lumMod val="85000"/>
                  <a:lumOff val="15000"/>
                </a:schemeClr>
              </a:solidFill>
            </a:endParaRPr>
          </a:p>
          <a:p>
            <a:pPr indent="-228600" algn="l">
              <a:buFont typeface="Arial" panose="020B0604020202020204" pitchFamily="34" charset="0"/>
              <a:buChar char="•"/>
            </a:pPr>
            <a:endParaRPr lang="en-US" dirty="0">
              <a:solidFill>
                <a:schemeClr val="tx1">
                  <a:lumMod val="85000"/>
                  <a:lumOff val="15000"/>
                </a:schemeClr>
              </a:solidFill>
            </a:endParaRPr>
          </a:p>
          <a:p>
            <a:pPr indent="-228600" algn="l">
              <a:buFont typeface="Arial" panose="020B0604020202020204" pitchFamily="34" charset="0"/>
              <a:buChar char="•"/>
            </a:pPr>
            <a:endParaRPr lang="en-US" dirty="0">
              <a:solidFill>
                <a:schemeClr val="tx1">
                  <a:lumMod val="85000"/>
                  <a:lumOff val="15000"/>
                </a:schemeClr>
              </a:solidFill>
            </a:endParaRPr>
          </a:p>
          <a:p>
            <a:pPr indent="-228600" algn="l">
              <a:buFont typeface="Arial" panose="020B0604020202020204" pitchFamily="34" charset="0"/>
              <a:buChar char="•"/>
            </a:pPr>
            <a:endParaRPr lang="en-US" dirty="0">
              <a:solidFill>
                <a:schemeClr val="tx1">
                  <a:lumMod val="85000"/>
                  <a:lumOff val="15000"/>
                </a:schemeClr>
              </a:solidFill>
            </a:endParaRPr>
          </a:p>
          <a:p>
            <a:pPr indent="-228600" algn="l">
              <a:buFont typeface="Arial" panose="020B0604020202020204" pitchFamily="34" charset="0"/>
              <a:buChar char="•"/>
            </a:pPr>
            <a:endParaRPr lang="en-US" dirty="0">
              <a:solidFill>
                <a:schemeClr val="tx1">
                  <a:lumMod val="85000"/>
                  <a:lumOff val="15000"/>
                </a:schemeClr>
              </a:solidFill>
            </a:endParaRPr>
          </a:p>
          <a:p>
            <a:pPr indent="-228600" algn="l">
              <a:buFont typeface="Arial" panose="020B0604020202020204" pitchFamily="34" charset="0"/>
              <a:buChar char="•"/>
            </a:pPr>
            <a:endParaRPr lang="en-US" dirty="0">
              <a:solidFill>
                <a:schemeClr val="tx1">
                  <a:lumMod val="85000"/>
                  <a:lumOff val="15000"/>
                </a:schemeClr>
              </a:solidFill>
            </a:endParaRPr>
          </a:p>
        </p:txBody>
      </p:sp>
      <p:pic>
        <p:nvPicPr>
          <p:cNvPr id="1026" name="Picture 2">
            <a:extLst>
              <a:ext uri="{FF2B5EF4-FFF2-40B4-BE49-F238E27FC236}">
                <a16:creationId xmlns:a16="http://schemas.microsoft.com/office/drawing/2014/main" id="{8A42E7C6-2A78-35B5-10E9-32620F6CC71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81" r="6735" b="2"/>
          <a:stretch>
            <a:fillRect/>
          </a:stretch>
        </p:blipFill>
        <p:spPr bwMode="auto">
          <a:xfrm>
            <a:off x="5271488" y="2414645"/>
            <a:ext cx="2378003" cy="3370746"/>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3A8472D-3EF6-EEEC-0280-55C6151DF9E6}"/>
              </a:ext>
              <a:ext uri="{C183D7F6-B498-43B3-948B-1728B52AA6E4}">
                <adec:decorative xmlns:adec="http://schemas.microsoft.com/office/drawing/2017/decorative" val="1"/>
              </a:ext>
            </a:extLst>
          </p:cNvPr>
          <p:cNvPicPr>
            <a:picLocks noChangeAspect="1"/>
          </p:cNvPicPr>
          <p:nvPr/>
        </p:nvPicPr>
        <p:blipFill>
          <a:blip r:embed="rId5"/>
          <a:srcRect t="20499" r="4" b="43226"/>
          <a:stretch>
            <a:fillRect/>
          </a:stretch>
        </p:blipFill>
        <p:spPr>
          <a:xfrm>
            <a:off x="7886308" y="2414646"/>
            <a:ext cx="3554082" cy="1611626"/>
          </a:xfrm>
          <a:prstGeom prst="rect">
            <a:avLst/>
          </a:prstGeom>
          <a:ln w="31750" cap="sq">
            <a:solidFill>
              <a:srgbClr val="FFFFFF"/>
            </a:solidFill>
            <a:miter lim="800000"/>
          </a:ln>
        </p:spPr>
      </p:pic>
      <p:pic>
        <p:nvPicPr>
          <p:cNvPr id="6" name="Picture 5">
            <a:extLst>
              <a:ext uri="{FF2B5EF4-FFF2-40B4-BE49-F238E27FC236}">
                <a16:creationId xmlns:a16="http://schemas.microsoft.com/office/drawing/2014/main" id="{4588F75A-5ACB-A05F-CB4F-D01F79A6C410}"/>
              </a:ext>
              <a:ext uri="{C183D7F6-B498-43B3-948B-1728B52AA6E4}">
                <adec:decorative xmlns:adec="http://schemas.microsoft.com/office/drawing/2017/decorative" val="1"/>
              </a:ext>
            </a:extLst>
          </p:cNvPr>
          <p:cNvPicPr>
            <a:picLocks noChangeAspect="1"/>
          </p:cNvPicPr>
          <p:nvPr/>
        </p:nvPicPr>
        <p:blipFill>
          <a:blip r:embed="rId6"/>
          <a:srcRect r="20452" b="4"/>
          <a:stretch>
            <a:fillRect/>
          </a:stretch>
        </p:blipFill>
        <p:spPr>
          <a:xfrm>
            <a:off x="7848333" y="4185848"/>
            <a:ext cx="1696606" cy="1599543"/>
          </a:xfrm>
          <a:prstGeom prst="rect">
            <a:avLst/>
          </a:prstGeom>
          <a:ln w="31750" cap="sq">
            <a:solidFill>
              <a:srgbClr val="FFFFFF"/>
            </a:solidFill>
            <a:miter lim="800000"/>
          </a:ln>
        </p:spPr>
      </p:pic>
      <p:pic>
        <p:nvPicPr>
          <p:cNvPr id="4" name="Picture 3">
            <a:extLst>
              <a:ext uri="{FF2B5EF4-FFF2-40B4-BE49-F238E27FC236}">
                <a16:creationId xmlns:a16="http://schemas.microsoft.com/office/drawing/2014/main" id="{62326584-70B7-0620-C86B-95552C4EED2C}"/>
              </a:ext>
              <a:ext uri="{C183D7F6-B498-43B3-948B-1728B52AA6E4}">
                <adec:decorative xmlns:adec="http://schemas.microsoft.com/office/drawing/2017/decorative" val="1"/>
              </a:ext>
            </a:extLst>
          </p:cNvPr>
          <p:cNvPicPr>
            <a:picLocks noChangeAspect="1"/>
          </p:cNvPicPr>
          <p:nvPr/>
        </p:nvPicPr>
        <p:blipFill>
          <a:blip r:embed="rId7"/>
          <a:srcRect l="6482" r="24572" b="-1"/>
          <a:stretch>
            <a:fillRect/>
          </a:stretch>
        </p:blipFill>
        <p:spPr>
          <a:xfrm>
            <a:off x="9743782" y="4185849"/>
            <a:ext cx="1696608" cy="1599543"/>
          </a:xfrm>
          <a:prstGeom prst="rect">
            <a:avLst/>
          </a:prstGeom>
          <a:ln w="31750" cap="sq">
            <a:solidFill>
              <a:srgbClr val="FFFFFF"/>
            </a:solidFill>
            <a:miter lim="800000"/>
          </a:ln>
        </p:spPr>
      </p:pic>
    </p:spTree>
    <p:extLst>
      <p:ext uri="{BB962C8B-B14F-4D97-AF65-F5344CB8AC3E}">
        <p14:creationId xmlns:p14="http://schemas.microsoft.com/office/powerpoint/2010/main" val="3515126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960120" y="765386"/>
            <a:ext cx="7437536" cy="1188720"/>
          </a:xfrm>
        </p:spPr>
        <p:txBody>
          <a:bodyPr vert="horz" lIns="182880" tIns="182880" rIns="182880" bIns="182880" rtlCol="0" anchor="ctr">
            <a:normAutofit/>
          </a:bodyPr>
          <a:lstStyle/>
          <a:p>
            <a:r>
              <a:rPr lang="en-US" dirty="0"/>
              <a:t>Sex and Gender Based Analysis + (SGBA+)</a:t>
            </a:r>
          </a:p>
        </p:txBody>
      </p:sp>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960120" y="2234861"/>
            <a:ext cx="7437536" cy="3649543"/>
          </a:xfrm>
          <a:prstGeom prst="rect">
            <a:avLst/>
          </a:prstGeom>
        </p:spPr>
        <p:txBody>
          <a:bodyPr vert="horz" lIns="91440" tIns="45720" rIns="91440" bIns="45720" rtlCol="0">
            <a:normAutofit lnSpcReduction="10000"/>
          </a:bodyPr>
          <a:lstStyle/>
          <a:p>
            <a:pPr defTabSz="914400">
              <a:lnSpc>
                <a:spcPct val="90000"/>
              </a:lnSpc>
              <a:spcBef>
                <a:spcPts val="1000"/>
              </a:spcBef>
              <a:spcAft>
                <a:spcPts val="600"/>
              </a:spcAft>
              <a:buClr>
                <a:schemeClr val="accent2"/>
              </a:buClr>
            </a:pPr>
            <a:r>
              <a:rPr lang="en-US" sz="1600" dirty="0">
                <a:solidFill>
                  <a:schemeClr val="tx1">
                    <a:lumMod val="85000"/>
                    <a:lumOff val="15000"/>
                  </a:schemeClr>
                </a:solidFill>
                <a:effectLst/>
              </a:rPr>
              <a:t>When applicable, indicate how diversity (gender, sex, age, race, culture, religion, etc.) is considered in your proposed research (from its design to the analysis of the research findings).</a:t>
            </a:r>
          </a:p>
          <a:p>
            <a:pPr defTabSz="914400">
              <a:lnSpc>
                <a:spcPct val="90000"/>
              </a:lnSpc>
              <a:spcBef>
                <a:spcPts val="1000"/>
              </a:spcBef>
              <a:spcAft>
                <a:spcPts val="600"/>
              </a:spcAft>
              <a:buClr>
                <a:schemeClr val="accent2"/>
              </a:buClr>
            </a:pPr>
            <a:r>
              <a:rPr lang="en-US" sz="1600" dirty="0">
                <a:solidFill>
                  <a:schemeClr val="tx1">
                    <a:lumMod val="85000"/>
                    <a:lumOff val="15000"/>
                  </a:schemeClr>
                </a:solidFill>
                <a:effectLst/>
              </a:rPr>
              <a:t>Incorporating the principles of SGBA+ in research has the potential to increase the thoroughness and usefulness of the research.</a:t>
            </a:r>
          </a:p>
          <a:p>
            <a:pPr marL="285750" indent="-228600" defTabSz="914400">
              <a:lnSpc>
                <a:spcPct val="90000"/>
              </a:lnSpc>
              <a:spcBef>
                <a:spcPts val="1000"/>
              </a:spcBef>
              <a:spcAft>
                <a:spcPts val="600"/>
              </a:spcAft>
              <a:buClr>
                <a:schemeClr val="accent2"/>
              </a:buClr>
              <a:buFont typeface="Arial" panose="020B0604020202020204" pitchFamily="34" charset="0"/>
              <a:buChar char="•"/>
            </a:pPr>
            <a:r>
              <a:rPr lang="en-US" sz="1600" u="sng" dirty="0">
                <a:solidFill>
                  <a:schemeClr val="tx1">
                    <a:lumMod val="85000"/>
                    <a:lumOff val="15000"/>
                  </a:schemeClr>
                </a:solidFill>
                <a:effectLst/>
                <a:hlinkClick r:id="rId3" tooltip="https://cihr-irsc.gc.ca/e/50836.html">
                  <a:extLst>
                    <a:ext uri="{A12FA001-AC4F-418D-AE19-62706E023703}">
                      <ahyp:hlinkClr xmlns:ahyp="http://schemas.microsoft.com/office/drawing/2018/hyperlinkcolor" val="tx"/>
                    </a:ext>
                  </a:extLst>
                </a:hlinkClick>
              </a:rPr>
              <a:t>How to Integrate Sex and Gender into Research</a:t>
            </a:r>
            <a:endParaRPr lang="en-US" sz="1600" u="sng" dirty="0">
              <a:solidFill>
                <a:schemeClr val="tx1">
                  <a:lumMod val="85000"/>
                  <a:lumOff val="15000"/>
                </a:schemeClr>
              </a:solidFill>
              <a:effectLst/>
            </a:endParaRPr>
          </a:p>
          <a:p>
            <a:pPr marL="285750" indent="-228600" defTabSz="914400">
              <a:lnSpc>
                <a:spcPct val="90000"/>
              </a:lnSpc>
              <a:spcBef>
                <a:spcPts val="1000"/>
              </a:spcBef>
              <a:spcAft>
                <a:spcPts val="600"/>
              </a:spcAft>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4">
                  <a:extLst>
                    <a:ext uri="{A12FA001-AC4F-418D-AE19-62706E023703}">
                      <ahyp:hlinkClr xmlns:ahyp="http://schemas.microsoft.com/office/drawing/2018/hyperlinkcolor" val="tx"/>
                    </a:ext>
                  </a:extLst>
                </a:hlinkClick>
              </a:rPr>
              <a:t>What is Gender? What is Sex?</a:t>
            </a:r>
            <a:endParaRPr lang="en-US" sz="1600" b="0" i="0" u="sng" dirty="0">
              <a:solidFill>
                <a:schemeClr val="tx1">
                  <a:lumMod val="85000"/>
                  <a:lumOff val="15000"/>
                </a:schemeClr>
              </a:solidFill>
              <a:effectLst/>
            </a:endParaRPr>
          </a:p>
          <a:p>
            <a:pPr marL="285750" indent="-228600" defTabSz="914400">
              <a:lnSpc>
                <a:spcPct val="90000"/>
              </a:lnSpc>
              <a:spcBef>
                <a:spcPts val="1000"/>
              </a:spcBef>
              <a:spcAft>
                <a:spcPts val="600"/>
              </a:spcAft>
              <a:buClr>
                <a:schemeClr val="accent2"/>
              </a:buClr>
              <a:buFont typeface="Arial" panose="020B0604020202020204" pitchFamily="34" charset="0"/>
              <a:buChar char="•"/>
            </a:pPr>
            <a:r>
              <a:rPr lang="en-US" sz="1600" b="0" i="0" u="sng"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Online training modules</a:t>
            </a:r>
            <a:r>
              <a:rPr lang="en-US" sz="1600" b="0" i="0" dirty="0">
                <a:solidFill>
                  <a:schemeClr val="tx1">
                    <a:lumMod val="85000"/>
                    <a:lumOff val="15000"/>
                  </a:schemeClr>
                </a:solidFill>
                <a:effectLst/>
              </a:rPr>
              <a:t>:</a:t>
            </a:r>
          </a:p>
          <a:p>
            <a:pPr marL="742950" lvl="1" indent="-228600" defTabSz="914400">
              <a:lnSpc>
                <a:spcPct val="90000"/>
              </a:lnSpc>
              <a:spcBef>
                <a:spcPts val="1000"/>
              </a:spcBef>
              <a:buClr>
                <a:schemeClr val="accent2"/>
              </a:buClr>
              <a:buFont typeface="Arial" panose="020B0604020202020204" pitchFamily="34" charset="0"/>
              <a:buChar char="•"/>
            </a:pPr>
            <a:r>
              <a:rPr lang="en-US" sz="1600" b="0" i="0" dirty="0">
                <a:solidFill>
                  <a:schemeClr val="tx1">
                    <a:lumMod val="85000"/>
                    <a:lumOff val="15000"/>
                  </a:schemeClr>
                </a:solidFill>
                <a:effectLst/>
              </a:rPr>
              <a:t>Sex and Gender in Biomedical Research</a:t>
            </a:r>
          </a:p>
          <a:p>
            <a:pPr marL="742950" lvl="1" indent="-228600" defTabSz="914400">
              <a:lnSpc>
                <a:spcPct val="90000"/>
              </a:lnSpc>
              <a:spcBef>
                <a:spcPts val="1000"/>
              </a:spcBef>
              <a:buClr>
                <a:schemeClr val="accent2"/>
              </a:buClr>
              <a:buFont typeface="Arial" panose="020B0604020202020204" pitchFamily="34" charset="0"/>
              <a:buChar char="•"/>
            </a:pPr>
            <a:r>
              <a:rPr lang="en-US" sz="1600" b="0" i="0" dirty="0">
                <a:solidFill>
                  <a:schemeClr val="tx1">
                    <a:lumMod val="85000"/>
                    <a:lumOff val="15000"/>
                  </a:schemeClr>
                </a:solidFill>
                <a:effectLst/>
              </a:rPr>
              <a:t>Sex and Gender in Primary Data Collection with Human Participants</a:t>
            </a:r>
          </a:p>
          <a:p>
            <a:pPr marL="742950" lvl="1" indent="-228600" defTabSz="914400">
              <a:lnSpc>
                <a:spcPct val="90000"/>
              </a:lnSpc>
              <a:spcBef>
                <a:spcPts val="1000"/>
              </a:spcBef>
              <a:buClr>
                <a:schemeClr val="accent2"/>
              </a:buClr>
              <a:buFont typeface="Arial" panose="020B0604020202020204" pitchFamily="34" charset="0"/>
              <a:buChar char="•"/>
            </a:pPr>
            <a:r>
              <a:rPr lang="en-US" sz="1600" b="0" i="0" dirty="0">
                <a:solidFill>
                  <a:schemeClr val="tx1">
                    <a:lumMod val="85000"/>
                    <a:lumOff val="15000"/>
                  </a:schemeClr>
                </a:solidFill>
                <a:effectLst/>
              </a:rPr>
              <a:t>Sex and Gender in the Analysis of Secondary Data from Human Participants</a:t>
            </a: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400" dirty="0">
              <a:solidFill>
                <a:schemeClr val="tx1">
                  <a:lumMod val="85000"/>
                  <a:lumOff val="15000"/>
                </a:schemeClr>
              </a:solidFill>
              <a:effectLst/>
            </a:endParaRPr>
          </a:p>
        </p:txBody>
      </p:sp>
      <p:sp>
        <p:nvSpPr>
          <p:cNvPr id="3079" name="Rectangle 3078">
            <a:extLst>
              <a:ext uri="{FF2B5EF4-FFF2-40B4-BE49-F238E27FC236}">
                <a16:creationId xmlns:a16="http://schemas.microsoft.com/office/drawing/2014/main" id="{30515E53-E340-4735-8E5D-A78CA55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7576" y="-2"/>
            <a:ext cx="3284423"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605DC1A0-B339-4E3A-85A5-4F8745D77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84632"/>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AF30FF1-EE1A-9EA3-D17E-431013BA165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88535" y="635689"/>
            <a:ext cx="1743227" cy="1448114"/>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264E8CA-BB58-4156-9888-57979B1DA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2395728"/>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484ABBB-9947-45AF-8FC6-98730B1071D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556372" y="2600821"/>
            <a:ext cx="2007553" cy="1340041"/>
          </a:xfrm>
          <a:prstGeom prst="rect">
            <a:avLst/>
          </a:prstGeom>
        </p:spPr>
      </p:pic>
      <p:sp>
        <p:nvSpPr>
          <p:cNvPr id="3085" name="Rectangle 3084">
            <a:extLst>
              <a:ext uri="{FF2B5EF4-FFF2-40B4-BE49-F238E27FC236}">
                <a16:creationId xmlns:a16="http://schemas.microsoft.com/office/drawing/2014/main" id="{F0A72C10-2CF3-45E8-8FED-07DAB9378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4853" y="4311381"/>
            <a:ext cx="2310590" cy="175022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CFE3A25-F515-D297-D009-5189C756ED4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556372" y="4518984"/>
            <a:ext cx="2007553" cy="1335022"/>
          </a:xfrm>
          <a:prstGeom prst="rect">
            <a:avLst/>
          </a:prstGeom>
        </p:spPr>
      </p:pic>
    </p:spTree>
    <p:extLst>
      <p:ext uri="{BB962C8B-B14F-4D97-AF65-F5344CB8AC3E}">
        <p14:creationId xmlns:p14="http://schemas.microsoft.com/office/powerpoint/2010/main" val="1335209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1931338" y="706907"/>
            <a:ext cx="3632052" cy="1834087"/>
          </a:xfrm>
          <a:prstGeom prst="rect">
            <a:avLst/>
          </a:prstGeom>
          <a:noFill/>
          <a:ln>
            <a:noFill/>
          </a:ln>
        </p:spPr>
        <p:txBody>
          <a:bodyPr vert="horz" lIns="182880" tIns="182880" rIns="182880" bIns="182880" rtlCol="0" anchor="ctr">
            <a:normAutofit/>
          </a:bodyPr>
          <a:lstStyle/>
          <a:p>
            <a:r>
              <a:rPr lang="en-US" sz="3300" kern="1200" cap="all" spc="200" baseline="0" dirty="0">
                <a:solidFill>
                  <a:schemeClr val="tx1"/>
                </a:solidFill>
                <a:latin typeface="+mj-lt"/>
                <a:ea typeface="+mj-ea"/>
                <a:cs typeface="+mj-cs"/>
              </a:rPr>
              <a:t>Knowledge Mobilization</a:t>
            </a:r>
          </a:p>
        </p:txBody>
      </p:sp>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6417718" y="1227488"/>
            <a:ext cx="5452065" cy="1834087"/>
          </a:xfrm>
          <a:prstGeom prst="rect">
            <a:avLst/>
          </a:prstGeom>
        </p:spPr>
        <p:txBody>
          <a:bodyPr vert="horz" lIns="91440" tIns="45720" rIns="91440" bIns="45720" rtlCol="0" anchor="ctr">
            <a:normAutofit/>
          </a:bodyPr>
          <a:lstStyle/>
          <a:p>
            <a:pPr defTabSz="914400">
              <a:spcBef>
                <a:spcPts val="1000"/>
              </a:spcBef>
              <a:spcAft>
                <a:spcPts val="600"/>
              </a:spcAft>
              <a:buClr>
                <a:schemeClr val="accent2"/>
              </a:buClr>
            </a:pPr>
            <a:r>
              <a:rPr lang="en-US" sz="1600" dirty="0">
                <a:solidFill>
                  <a:schemeClr val="tx1">
                    <a:lumMod val="85000"/>
                    <a:lumOff val="15000"/>
                  </a:schemeClr>
                </a:solidFill>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p:txBody>
      </p:sp>
      <p:sp>
        <p:nvSpPr>
          <p:cNvPr id="4" name="Content Placeholder 3">
            <a:extLst>
              <a:ext uri="{FF2B5EF4-FFF2-40B4-BE49-F238E27FC236}">
                <a16:creationId xmlns:a16="http://schemas.microsoft.com/office/drawing/2014/main" id="{7834CD2F-7AC0-16E0-F16E-5935811F557E}"/>
              </a:ext>
            </a:extLst>
          </p:cNvPr>
          <p:cNvSpPr>
            <a:spLocks/>
          </p:cNvSpPr>
          <p:nvPr/>
        </p:nvSpPr>
        <p:spPr>
          <a:xfrm>
            <a:off x="6492926" y="3061575"/>
            <a:ext cx="5238409" cy="2996326"/>
          </a:xfrm>
          <a:prstGeom prst="rect">
            <a:avLst/>
          </a:prstGeom>
        </p:spPr>
        <p:txBody>
          <a:bodyPr/>
          <a:lstStyle/>
          <a:p>
            <a:pPr defTabSz="310896">
              <a:spcAft>
                <a:spcPts val="600"/>
              </a:spcAft>
            </a:pPr>
            <a:r>
              <a:rPr lang="en-US" b="1" kern="1200" dirty="0">
                <a:ea typeface="+mn-ea"/>
                <a:cs typeface="+mn-cs"/>
              </a:rPr>
              <a:t>Resources from Tri-Council</a:t>
            </a:r>
          </a:p>
          <a:p>
            <a:pPr defTabSz="310896">
              <a:spcAft>
                <a:spcPts val="600"/>
              </a:spcAft>
            </a:pPr>
            <a:endParaRPr lang="en-US" sz="1600" kern="1200" dirty="0">
              <a:ea typeface="+mn-ea"/>
              <a:cs typeface="+mn-cs"/>
            </a:endParaRPr>
          </a:p>
          <a:p>
            <a:pPr defTabSz="310896">
              <a:spcAft>
                <a:spcPts val="600"/>
              </a:spcAft>
              <a:buFont typeface="Arial" panose="020B0604020202020204" pitchFamily="34" charset="0"/>
              <a:buChar char="•"/>
            </a:pPr>
            <a:r>
              <a:rPr lang="en-US" sz="1600" kern="1200" dirty="0">
                <a:ea typeface="+mn-ea"/>
                <a:cs typeface="+mn-cs"/>
                <a:hlinkClick r:id="rId2">
                  <a:extLst>
                    <a:ext uri="{A12FA001-AC4F-418D-AE19-62706E023703}">
                      <ahyp:hlinkClr xmlns:ahyp="http://schemas.microsoft.com/office/drawing/2018/hyperlinkcolor" val="tx"/>
                    </a:ext>
                  </a:extLst>
                </a:hlinkClick>
              </a:rPr>
              <a:t>What is knowledge mobilization?</a:t>
            </a:r>
            <a:endParaRPr lang="en-US" sz="1600" kern="1200" dirty="0">
              <a:ea typeface="+mn-ea"/>
              <a:cs typeface="+mn-cs"/>
            </a:endParaRPr>
          </a:p>
          <a:p>
            <a:pPr algn="l">
              <a:spcAft>
                <a:spcPts val="863"/>
              </a:spcAft>
              <a:buFont typeface="Arial" panose="020B0604020202020204" pitchFamily="34" charset="0"/>
              <a:buChar char="•"/>
            </a:pPr>
            <a:r>
              <a:rPr lang="en-US" sz="1600" b="0" i="0" u="sng" dirty="0">
                <a:effectLst/>
                <a:hlinkClick r:id="rId3">
                  <a:extLst>
                    <a:ext uri="{A12FA001-AC4F-418D-AE19-62706E023703}">
                      <ahyp:hlinkClr xmlns:ahyp="http://schemas.microsoft.com/office/drawing/2018/hyperlinkcolor" val="tx"/>
                    </a:ext>
                  </a:extLst>
                </a:hlinkClick>
              </a:rPr>
              <a:t>Canadian Knowledge Transfer and Exchange Community of Practice website</a:t>
            </a:r>
            <a:endParaRPr lang="en-US" sz="1600" b="0" i="0" dirty="0">
              <a:effectLst/>
            </a:endParaRPr>
          </a:p>
          <a:p>
            <a:pPr algn="l">
              <a:spcAft>
                <a:spcPts val="863"/>
              </a:spcAft>
              <a:buFont typeface="Arial" panose="020B0604020202020204" pitchFamily="34" charset="0"/>
              <a:buChar char="•"/>
            </a:pPr>
            <a:r>
              <a:rPr lang="en-US" sz="1600" b="0" i="0" u="sng" dirty="0">
                <a:effectLst/>
                <a:hlinkClick r:id="rId4">
                  <a:extLst>
                    <a:ext uri="{A12FA001-AC4F-418D-AE19-62706E023703}">
                      <ahyp:hlinkClr xmlns:ahyp="http://schemas.microsoft.com/office/drawing/2018/hyperlinkcolor" val="tx"/>
                    </a:ext>
                  </a:extLst>
                </a:hlinkClick>
              </a:rPr>
              <a:t>Mapping the Impact of Research</a:t>
            </a:r>
            <a:r>
              <a:rPr lang="en-US" sz="1600" b="0" i="0" dirty="0">
                <a:effectLst/>
              </a:rPr>
              <a:t> (PDF, 1.07 MB), David Phipps, York University</a:t>
            </a:r>
          </a:p>
          <a:p>
            <a:pPr>
              <a:spcAft>
                <a:spcPts val="600"/>
              </a:spcAft>
            </a:pPr>
            <a:endParaRPr lang="en-US" dirty="0"/>
          </a:p>
        </p:txBody>
      </p:sp>
      <p:pic>
        <p:nvPicPr>
          <p:cNvPr id="4102" name="Picture 6">
            <a:extLst>
              <a:ext uri="{FF2B5EF4-FFF2-40B4-BE49-F238E27FC236}">
                <a16:creationId xmlns:a16="http://schemas.microsoft.com/office/drawing/2014/main" id="{413E0A34-1CCB-A8CD-8B26-987D2AA3C4F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159" y="3061575"/>
            <a:ext cx="3668411" cy="244560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523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46E4-FC8F-53E6-87E8-3CEC197AA934}"/>
              </a:ext>
            </a:extLst>
          </p:cNvPr>
          <p:cNvSpPr>
            <a:spLocks noGrp="1"/>
          </p:cNvSpPr>
          <p:nvPr>
            <p:ph type="title"/>
          </p:nvPr>
        </p:nvSpPr>
        <p:spPr>
          <a:xfrm>
            <a:off x="5445496" y="978776"/>
            <a:ext cx="5925310" cy="1174991"/>
          </a:xfrm>
          <a:prstGeom prst="ellipse">
            <a:avLst/>
          </a:prstGeom>
        </p:spPr>
        <p:txBody>
          <a:bodyPr vert="horz" lIns="182880" tIns="182880" rIns="182880" bIns="182880" rtlCol="0" anchor="ctr">
            <a:normAutofit/>
          </a:bodyPr>
          <a:lstStyle/>
          <a:p>
            <a:r>
              <a:rPr lang="en-US" sz="1500"/>
              <a:t>Guides for Assessment of Contributions</a:t>
            </a:r>
          </a:p>
        </p:txBody>
      </p:sp>
      <p:sp>
        <p:nvSpPr>
          <p:cNvPr id="3" name="Content Placeholder 2">
            <a:extLst>
              <a:ext uri="{FF2B5EF4-FFF2-40B4-BE49-F238E27FC236}">
                <a16:creationId xmlns:a16="http://schemas.microsoft.com/office/drawing/2014/main" id="{BEC1D1F2-3EBD-5D10-5927-5FDE42F75039}"/>
              </a:ext>
            </a:extLst>
          </p:cNvPr>
          <p:cNvSpPr>
            <a:spLocks noGrp="1"/>
          </p:cNvSpPr>
          <p:nvPr>
            <p:ph sz="quarter" idx="26"/>
          </p:nvPr>
        </p:nvSpPr>
        <p:spPr>
          <a:xfrm>
            <a:off x="5445496" y="2640692"/>
            <a:ext cx="5925310" cy="3255252"/>
          </a:xfrm>
        </p:spPr>
        <p:txBody>
          <a:bodyPr vert="horz" lIns="91440" tIns="45720" rIns="91440" bIns="45720" rtlCol="0">
            <a:normAutofit/>
          </a:bodyPr>
          <a:lstStyle/>
          <a:p>
            <a:pPr>
              <a:lnSpc>
                <a:spcPct val="90000"/>
              </a:lnSpc>
            </a:pPr>
            <a:r>
              <a:rPr lang="en-US" sz="1600" b="1"/>
              <a:t>Other guides that help clarify your qualifications include:</a:t>
            </a:r>
          </a:p>
          <a:p>
            <a:pPr indent="-228600">
              <a:lnSpc>
                <a:spcPct val="90000"/>
              </a:lnSpc>
              <a:buFont typeface="Arial" panose="020B0604020202020204" pitchFamily="34" charset="0"/>
              <a:buChar char="•"/>
            </a:pPr>
            <a:endParaRPr lang="en-US" sz="1600">
              <a:hlinkClick r:id="rId2">
                <a:extLst>
                  <a:ext uri="{A12FA001-AC4F-418D-AE19-62706E023703}">
                    <ahyp:hlinkClr xmlns:ahyp="http://schemas.microsoft.com/office/drawing/2018/hyperlinkcolor" val="tx"/>
                  </a:ext>
                </a:extLst>
              </a:hlinkClick>
            </a:endParaRPr>
          </a:p>
          <a:p>
            <a:pPr indent="-228600">
              <a:lnSpc>
                <a:spcPct val="90000"/>
              </a:lnSpc>
              <a:buFont typeface="Arial" panose="020B0604020202020204" pitchFamily="34" charset="0"/>
              <a:buChar char="•"/>
            </a:pPr>
            <a:r>
              <a:rPr lang="en-US" sz="1600">
                <a:hlinkClick r:id="rId2">
                  <a:extLst>
                    <a:ext uri="{A12FA001-AC4F-418D-AE19-62706E023703}">
                      <ahyp:hlinkClr xmlns:ahyp="http://schemas.microsoft.com/office/drawing/2018/hyperlinkcolor" val="tx"/>
                    </a:ext>
                  </a:extLst>
                </a:hlinkClick>
              </a:rPr>
              <a:t>Guidelines on the Assessment of Contributions to Research, Training and Mentoring </a:t>
            </a:r>
            <a:endParaRPr lang="en-US" sz="1600"/>
          </a:p>
          <a:p>
            <a:pPr indent="-228600">
              <a:lnSpc>
                <a:spcPct val="90000"/>
              </a:lnSpc>
              <a:buFont typeface="Arial" panose="020B0604020202020204" pitchFamily="34" charset="0"/>
              <a:buChar char="•"/>
            </a:pPr>
            <a:endParaRPr lang="en-US" sz="1600"/>
          </a:p>
          <a:p>
            <a:pPr indent="-228600">
              <a:lnSpc>
                <a:spcPct val="90000"/>
              </a:lnSpc>
              <a:buFont typeface="Arial" panose="020B0604020202020204" pitchFamily="34" charset="0"/>
              <a:buChar char="•"/>
            </a:pPr>
            <a:r>
              <a:rPr lang="en-US" sz="1600">
                <a:hlinkClick r:id="rId3">
                  <a:extLst>
                    <a:ext uri="{A12FA001-AC4F-418D-AE19-62706E023703}">
                      <ahyp:hlinkClr xmlns:ahyp="http://schemas.microsoft.com/office/drawing/2018/hyperlinkcolor" val="tx"/>
                    </a:ext>
                  </a:extLst>
                </a:hlinkClick>
              </a:rPr>
              <a:t>San Francisco Declaration on Research Assessment</a:t>
            </a:r>
            <a:r>
              <a:rPr lang="en-US" sz="1600"/>
              <a:t> (DORA) </a:t>
            </a:r>
          </a:p>
          <a:p>
            <a:pPr indent="-228600">
              <a:lnSpc>
                <a:spcPct val="90000"/>
              </a:lnSpc>
              <a:buFont typeface="Arial" panose="020B0604020202020204" pitchFamily="34" charset="0"/>
              <a:buChar char="•"/>
            </a:pPr>
            <a:endParaRPr lang="en-US" sz="1600"/>
          </a:p>
          <a:p>
            <a:pPr>
              <a:lnSpc>
                <a:spcPct val="90000"/>
              </a:lnSpc>
            </a:pPr>
            <a:r>
              <a:rPr lang="en-US" sz="1600"/>
              <a:t>* These links are filled with valuable information necessary produce a winning application</a:t>
            </a:r>
          </a:p>
          <a:p>
            <a:pPr indent="-228600">
              <a:lnSpc>
                <a:spcPct val="90000"/>
              </a:lnSpc>
              <a:buFont typeface="Arial" panose="020B0604020202020204" pitchFamily="34" charset="0"/>
              <a:buChar char="•"/>
            </a:pPr>
            <a:endParaRPr lang="en-US" sz="1700"/>
          </a:p>
        </p:txBody>
      </p:sp>
      <p:pic>
        <p:nvPicPr>
          <p:cNvPr id="5122" name="Picture 2">
            <a:extLst>
              <a:ext uri="{FF2B5EF4-FFF2-40B4-BE49-F238E27FC236}">
                <a16:creationId xmlns:a16="http://schemas.microsoft.com/office/drawing/2014/main" id="{FE6781A2-4AAE-226F-574F-E17ACB7294C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
          <a:stretch/>
        </p:blipFill>
        <p:spPr bwMode="auto">
          <a:xfrm>
            <a:off x="20" y="10"/>
            <a:ext cx="4657325" cy="685799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511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DCD58-7D8C-25C2-C763-B8B594061FF9}"/>
              </a:ext>
            </a:extLst>
          </p:cNvPr>
          <p:cNvSpPr>
            <a:spLocks noGrp="1"/>
          </p:cNvSpPr>
          <p:nvPr>
            <p:ph type="title"/>
          </p:nvPr>
        </p:nvSpPr>
        <p:spPr>
          <a:xfrm>
            <a:off x="329600" y="753408"/>
            <a:ext cx="5175850" cy="912832"/>
          </a:xfrm>
          <a:solidFill>
            <a:srgbClr val="FFFFFF">
              <a:alpha val="80000"/>
            </a:srgbClr>
          </a:solidFill>
        </p:spPr>
        <p:txBody>
          <a:bodyPr vert="horz" lIns="182880" tIns="182880" rIns="182880" bIns="182880" rtlCol="0" anchor="ctr">
            <a:normAutofit/>
          </a:bodyPr>
          <a:lstStyle/>
          <a:p>
            <a:r>
              <a:rPr lang="en-US"/>
              <a:t>Vanier Selection guide</a:t>
            </a:r>
          </a:p>
        </p:txBody>
      </p:sp>
      <p:graphicFrame>
        <p:nvGraphicFramePr>
          <p:cNvPr id="5" name="Content Placeholder 2" descr="Criterion: defines the selection criteria arrow to Indicators which is the explanations of the concepts that demonstrate how the applicant meets the selection criteria. Arrow to Sources, what component of the application provides an opportunity to demonstrate the applicant meets the selection critera">
            <a:extLst>
              <a:ext uri="{FF2B5EF4-FFF2-40B4-BE49-F238E27FC236}">
                <a16:creationId xmlns:a16="http://schemas.microsoft.com/office/drawing/2014/main" id="{C69B03C9-C6EA-69D4-9FA4-18C87E0020D4}"/>
              </a:ext>
            </a:extLst>
          </p:cNvPr>
          <p:cNvGraphicFramePr>
            <a:graphicFrameLocks/>
          </p:cNvGraphicFramePr>
          <p:nvPr>
            <p:extLst>
              <p:ext uri="{D42A27DB-BD31-4B8C-83A1-F6EECF244321}">
                <p14:modId xmlns:p14="http://schemas.microsoft.com/office/powerpoint/2010/main" val="2535322856"/>
              </p:ext>
            </p:extLst>
          </p:nvPr>
        </p:nvGraphicFramePr>
        <p:xfrm>
          <a:off x="329600" y="2209800"/>
          <a:ext cx="6347425" cy="4057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10FDD7D-C318-2DC5-35E1-06313778DD15}"/>
              </a:ext>
            </a:extLst>
          </p:cNvPr>
          <p:cNvSpPr txBox="1"/>
          <p:nvPr/>
        </p:nvSpPr>
        <p:spPr>
          <a:xfrm>
            <a:off x="6207760" y="901749"/>
            <a:ext cx="5913120" cy="2616101"/>
          </a:xfrm>
          <a:prstGeom prst="rect">
            <a:avLst/>
          </a:prstGeom>
          <a:noFill/>
        </p:spPr>
        <p:txBody>
          <a:bodyPr wrap="square">
            <a:spAutoFit/>
          </a:bodyPr>
          <a:lstStyle/>
          <a:p>
            <a:pPr marL="0" marR="0" lvl="0" indent="0" algn="l" defTabSz="242316"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accent2">
                    <a:lumMod val="50000"/>
                  </a:schemeClr>
                </a:solidFill>
                <a:effectLst/>
                <a:uLnTx/>
                <a:uFillTx/>
                <a:latin typeface="Gill Sans MT" panose="020B0502020104020203"/>
                <a:ea typeface="+mn-ea"/>
                <a:cs typeface="+mn-cs"/>
              </a:rPr>
              <a:t>The Vanier Scholarship program is no longer active.  </a:t>
            </a:r>
          </a:p>
          <a:p>
            <a:pPr marL="0" marR="0" lvl="0" indent="0" algn="l" defTabSz="242316"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4231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However, the Vanier </a:t>
            </a: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hlinkClick r:id="rId7">
                  <a:extLst>
                    <a:ext uri="{A12FA001-AC4F-418D-AE19-62706E023703}">
                      <ahyp:hlinkClr xmlns:ahyp="http://schemas.microsoft.com/office/drawing/2018/hyperlinkcolor" val="tx"/>
                    </a:ext>
                  </a:extLst>
                </a:hlinkClick>
              </a:rPr>
              <a:t>Committee Selection Guide </a:t>
            </a: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remains a goldmine of resources for all applicants drafting a scholarship application as the resources and explanations are all in one place.  </a:t>
            </a:r>
          </a:p>
          <a:p>
            <a:pPr marL="0" marR="0" lvl="0" indent="0" algn="l" defTabSz="242316"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24231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Gill Sans MT" panose="020B0502020104020203"/>
                <a:ea typeface="+mn-ea"/>
                <a:cs typeface="+mn-cs"/>
              </a:rPr>
              <a:t>This guide is a great tool during the editing stage of drafting your Outline of Proposed Research, as this component of your application is one of the “sources” used to assess the selection criteria. </a:t>
            </a:r>
          </a:p>
        </p:txBody>
      </p:sp>
    </p:spTree>
    <p:extLst>
      <p:ext uri="{BB962C8B-B14F-4D97-AF65-F5344CB8AC3E}">
        <p14:creationId xmlns:p14="http://schemas.microsoft.com/office/powerpoint/2010/main" val="1281720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653CF142-DC0E-CB1A-DA67-2C639DEC005D}"/>
              </a:ext>
            </a:extLst>
          </p:cNvPr>
          <p:cNvSpPr txBox="1">
            <a:spLocks noGrp="1"/>
          </p:cNvSpPr>
          <p:nvPr>
            <p:ph type="title"/>
          </p:nvPr>
        </p:nvSpPr>
        <p:spPr bwMode="blackWhite">
          <a:xfrm>
            <a:off x="5445496" y="978776"/>
            <a:ext cx="6576786" cy="1026669"/>
          </a:xfrm>
          <a:prstGeom prst="rect">
            <a:avLst/>
          </a:prstGeom>
        </p:spPr>
        <p:txBody>
          <a:bodyPr rot="0" spcFirstLastPara="0" vertOverflow="overflow" horzOverflow="overflow" vert="horz" lIns="182880" tIns="182880" rIns="182880" bIns="182880" numCol="1" spcCol="0" rtlCol="0" fromWordArt="0" anchor="ctr" anchorCtr="1" forceAA="0" compatLnSpc="1">
            <a:prstTxWarp prst="textNoShape">
              <a:avLst/>
            </a:prstTxWarp>
            <a:norm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fontAlgn="auto">
              <a:spcAft>
                <a:spcPts val="600"/>
              </a:spcAft>
              <a:buClrTx/>
              <a:buSzTx/>
              <a:tabLst/>
              <a:defRPr/>
            </a:pPr>
            <a:r>
              <a:rPr kumimoji="0" lang="en-US" sz="2400" b="0" i="0" u="none" strike="noStrike" normalizeH="0" noProof="0">
                <a:ln>
                  <a:noFill/>
                </a:ln>
                <a:solidFill>
                  <a:schemeClr val="tx1">
                    <a:lumMod val="85000"/>
                    <a:lumOff val="15000"/>
                  </a:schemeClr>
                </a:solidFill>
                <a:effectLst/>
                <a:uLnTx/>
                <a:uFillTx/>
              </a:rPr>
              <a:t>Benefits of Developing Scholarship applications</a:t>
            </a:r>
          </a:p>
        </p:txBody>
      </p:sp>
      <p:pic>
        <p:nvPicPr>
          <p:cNvPr id="8" name="Picture 7">
            <a:extLst>
              <a:ext uri="{FF2B5EF4-FFF2-40B4-BE49-F238E27FC236}">
                <a16:creationId xmlns:a16="http://schemas.microsoft.com/office/drawing/2014/main" id="{00AE71D3-7D0F-A833-890C-987FDF47BF88}"/>
              </a:ext>
              <a:ext uri="{C183D7F6-B498-43B3-948B-1728B52AA6E4}">
                <adec:decorative xmlns:adec="http://schemas.microsoft.com/office/drawing/2017/decorative" val="1"/>
              </a:ext>
            </a:extLst>
          </p:cNvPr>
          <p:cNvPicPr>
            <a:picLocks noChangeAspect="1"/>
          </p:cNvPicPr>
          <p:nvPr/>
        </p:nvPicPr>
        <p:blipFill rotWithShape="1">
          <a:blip r:embed="rId3"/>
          <a:srcRect t="776" b="3879"/>
          <a:stretch>
            <a:fillRect/>
          </a:stretch>
        </p:blipFill>
        <p:spPr>
          <a:xfrm>
            <a:off x="20" y="10"/>
            <a:ext cx="4603153" cy="6857990"/>
          </a:xfrm>
          <a:prstGeom prst="rect">
            <a:avLst/>
          </a:prstGeom>
        </p:spPr>
      </p:pic>
      <p:sp>
        <p:nvSpPr>
          <p:cNvPr id="7" name="TextBox 6">
            <a:extLst>
              <a:ext uri="{FF2B5EF4-FFF2-40B4-BE49-F238E27FC236}">
                <a16:creationId xmlns:a16="http://schemas.microsoft.com/office/drawing/2014/main" id="{3A2870D6-5A0A-8E7D-90D3-FF7638B8412F}"/>
              </a:ext>
            </a:extLst>
          </p:cNvPr>
          <p:cNvSpPr txBox="1"/>
          <p:nvPr/>
        </p:nvSpPr>
        <p:spPr>
          <a:xfrm>
            <a:off x="5881914" y="2443265"/>
            <a:ext cx="5925310" cy="3255252"/>
          </a:xfrm>
          <a:prstGeom prst="rect">
            <a:avLst/>
          </a:prstGeom>
        </p:spPr>
        <p:txBody>
          <a:bodyPr vert="horz" lIns="91440" tIns="45720" rIns="91440" bIns="45720" rtlCol="0">
            <a:normAutofit/>
          </a:bodyPr>
          <a:lstStyle/>
          <a:p>
            <a:pPr marL="285750" indent="-228600" defTabSz="914400">
              <a:lnSpc>
                <a:spcPct val="90000"/>
              </a:lnSpc>
              <a:spcBef>
                <a:spcPts val="1200"/>
              </a:spcBef>
              <a:buClr>
                <a:schemeClr val="accent2"/>
              </a:buClr>
              <a:buFont typeface="Arial" panose="020B0604020202020204" pitchFamily="34" charset="0"/>
              <a:buChar char="•"/>
            </a:pPr>
            <a:r>
              <a:rPr lang="en-US" sz="1500" b="1">
                <a:solidFill>
                  <a:schemeClr val="tx1">
                    <a:lumMod val="85000"/>
                    <a:lumOff val="15000"/>
                  </a:schemeClr>
                </a:solidFill>
              </a:rPr>
              <a:t>Boosts your confidence </a:t>
            </a:r>
            <a:r>
              <a:rPr lang="en-US" sz="1500">
                <a:solidFill>
                  <a:schemeClr val="tx1">
                    <a:lumMod val="85000"/>
                    <a:lumOff val="15000"/>
                  </a:schemeClr>
                </a:solidFill>
              </a:rPr>
              <a:t>in writing, critical thinking, project management, and navigating government portals. </a:t>
            </a:r>
          </a:p>
          <a:p>
            <a:pPr marL="285750" indent="-228600" defTabSz="914400">
              <a:lnSpc>
                <a:spcPct val="90000"/>
              </a:lnSpc>
              <a:spcBef>
                <a:spcPts val="1200"/>
              </a:spcBef>
              <a:buClr>
                <a:schemeClr val="accent2"/>
              </a:buClr>
              <a:buFont typeface="Arial" panose="020B0604020202020204" pitchFamily="34" charset="0"/>
              <a:buChar char="•"/>
            </a:pPr>
            <a:r>
              <a:rPr lang="en-US" sz="1500" b="1">
                <a:solidFill>
                  <a:schemeClr val="tx1">
                    <a:lumMod val="85000"/>
                    <a:lumOff val="15000"/>
                  </a:schemeClr>
                </a:solidFill>
              </a:rPr>
              <a:t>Improves your academic writing</a:t>
            </a:r>
            <a:r>
              <a:rPr lang="en-US" sz="1500">
                <a:solidFill>
                  <a:schemeClr val="tx1">
                    <a:lumMod val="85000"/>
                    <a:lumOff val="15000"/>
                  </a:schemeClr>
                </a:solidFill>
              </a:rPr>
              <a:t> through practice, helping you become more proficient in the writing style specific to your discipline. </a:t>
            </a:r>
          </a:p>
          <a:p>
            <a:pPr marL="285750" indent="-228600" defTabSz="914400">
              <a:lnSpc>
                <a:spcPct val="90000"/>
              </a:lnSpc>
              <a:spcBef>
                <a:spcPts val="1200"/>
              </a:spcBef>
              <a:buClr>
                <a:schemeClr val="accent2"/>
              </a:buClr>
              <a:buFont typeface="Arial" panose="020B0604020202020204" pitchFamily="34" charset="0"/>
              <a:buChar char="•"/>
            </a:pPr>
            <a:r>
              <a:rPr lang="en-US" sz="1500" b="1">
                <a:solidFill>
                  <a:schemeClr val="tx1">
                    <a:lumMod val="85000"/>
                    <a:lumOff val="15000"/>
                  </a:schemeClr>
                </a:solidFill>
              </a:rPr>
              <a:t>Raises your awareness </a:t>
            </a:r>
            <a:r>
              <a:rPr lang="en-US" sz="1500">
                <a:solidFill>
                  <a:schemeClr val="tx1">
                    <a:lumMod val="85000"/>
                    <a:lumOff val="15000"/>
                  </a:schemeClr>
                </a:solidFill>
              </a:rPr>
              <a:t>of the complexity and demands of your academic and research plan</a:t>
            </a:r>
          </a:p>
          <a:p>
            <a:pPr marL="285750" indent="-228600" defTabSz="914400">
              <a:lnSpc>
                <a:spcPct val="90000"/>
              </a:lnSpc>
              <a:spcBef>
                <a:spcPts val="1200"/>
              </a:spcBef>
              <a:buClr>
                <a:schemeClr val="accent2"/>
              </a:buClr>
              <a:buFont typeface="Arial" panose="020B0604020202020204" pitchFamily="34" charset="0"/>
              <a:buChar char="•"/>
            </a:pPr>
            <a:r>
              <a:rPr lang="en-US" sz="1500" b="1">
                <a:solidFill>
                  <a:schemeClr val="tx1">
                    <a:lumMod val="85000"/>
                    <a:lumOff val="15000"/>
                  </a:schemeClr>
                </a:solidFill>
              </a:rPr>
              <a:t>Teaches time management </a:t>
            </a:r>
            <a:r>
              <a:rPr lang="en-US" sz="1500">
                <a:solidFill>
                  <a:schemeClr val="tx1">
                    <a:lumMod val="85000"/>
                    <a:lumOff val="15000"/>
                  </a:schemeClr>
                </a:solidFill>
              </a:rPr>
              <a:t>by working through a project timeline (like a scholarship application), helping you understand the planning and effort needed to meet deadlines. </a:t>
            </a:r>
          </a:p>
          <a:p>
            <a:pPr marL="285750" indent="-228600" defTabSz="914400">
              <a:lnSpc>
                <a:spcPct val="90000"/>
              </a:lnSpc>
              <a:spcBef>
                <a:spcPts val="1200"/>
              </a:spcBef>
              <a:buClr>
                <a:schemeClr val="accent2"/>
              </a:buClr>
              <a:buFont typeface="Arial" panose="020B0604020202020204" pitchFamily="34" charset="0"/>
              <a:buChar char="•"/>
            </a:pPr>
            <a:r>
              <a:rPr lang="en-US" sz="1500" b="1">
                <a:solidFill>
                  <a:schemeClr val="tx1">
                    <a:lumMod val="85000"/>
                    <a:lumOff val="15000"/>
                  </a:schemeClr>
                </a:solidFill>
              </a:rPr>
              <a:t>Prepares you to mentor others</a:t>
            </a:r>
            <a:r>
              <a:rPr lang="en-US" sz="1500">
                <a:solidFill>
                  <a:schemeClr val="tx1">
                    <a:lumMod val="85000"/>
                    <a:lumOff val="15000"/>
                  </a:schemeClr>
                </a:solidFill>
              </a:rPr>
              <a:t>, giving you’re the experience needed to confidently guide younger researchers through the scholarship application process. </a:t>
            </a:r>
          </a:p>
        </p:txBody>
      </p:sp>
    </p:spTree>
    <p:extLst>
      <p:ext uri="{BB962C8B-B14F-4D97-AF65-F5344CB8AC3E}">
        <p14:creationId xmlns:p14="http://schemas.microsoft.com/office/powerpoint/2010/main" val="4269896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otted plants">
            <a:extLst>
              <a:ext uri="{FF2B5EF4-FFF2-40B4-BE49-F238E27FC236}">
                <a16:creationId xmlns:a16="http://schemas.microsoft.com/office/drawing/2014/main" id="{C5E399AE-C2DC-0BE4-A179-9A726D23FFC5}"/>
              </a:ext>
            </a:extLst>
          </p:cNvPr>
          <p:cNvPicPr>
            <a:picLocks noGrp="1" noChangeAspect="1"/>
          </p:cNvPicPr>
          <p:nvPr>
            <p:ph type="pic" sz="quarter" idx="10"/>
          </p:nvPr>
        </p:nvPicPr>
        <p:blipFill>
          <a:blip r:embed="rId3"/>
          <a:srcRect l="15" r="15"/>
          <a:stretch/>
        </p:blipFill>
        <p:spPr>
          <a:xfrm>
            <a:off x="458787" y="457200"/>
            <a:ext cx="11274425" cy="5943600"/>
          </a:xfrm>
        </p:spPr>
      </p:pic>
      <p:sp>
        <p:nvSpPr>
          <p:cNvPr id="3" name="Title 2">
            <a:extLst>
              <a:ext uri="{FF2B5EF4-FFF2-40B4-BE49-F238E27FC236}">
                <a16:creationId xmlns:a16="http://schemas.microsoft.com/office/drawing/2014/main" id="{526ABF06-5491-8319-408F-AC9C03E64E1E}"/>
              </a:ext>
            </a:extLst>
          </p:cNvPr>
          <p:cNvSpPr>
            <a:spLocks noGrp="1"/>
          </p:cNvSpPr>
          <p:nvPr>
            <p:ph type="title"/>
          </p:nvPr>
        </p:nvSpPr>
        <p:spPr>
          <a:xfrm>
            <a:off x="5807413" y="612475"/>
            <a:ext cx="5476446" cy="3079029"/>
          </a:xfrm>
        </p:spPr>
        <p:txBody>
          <a:bodyPr>
            <a:normAutofit/>
          </a:bodyPr>
          <a:lstStyle/>
          <a:p>
            <a:pPr algn="l"/>
            <a:r>
              <a:rPr lang="en-US" dirty="0">
                <a:solidFill>
                  <a:schemeClr val="tx1"/>
                </a:solidFill>
              </a:rPr>
              <a:t>“</a:t>
            </a:r>
            <a:r>
              <a:rPr lang="en-US" dirty="0">
                <a:solidFill>
                  <a:schemeClr val="accent5">
                    <a:lumMod val="50000"/>
                  </a:schemeClr>
                </a:solidFill>
                <a:hlinkClick r:id="rId4">
                  <a:extLst>
                    <a:ext uri="{A12FA001-AC4F-418D-AE19-62706E023703}">
                      <ahyp:hlinkClr xmlns:ahyp="http://schemas.microsoft.com/office/drawing/2018/hyperlinkcolor" val="tx"/>
                    </a:ext>
                  </a:extLst>
                </a:hlinkClick>
              </a:rPr>
              <a:t>Financial Matters</a:t>
            </a:r>
            <a:r>
              <a:rPr lang="en-US" dirty="0">
                <a:solidFill>
                  <a:schemeClr val="tx1"/>
                </a:solidFill>
              </a:rPr>
              <a:t>”</a:t>
            </a:r>
            <a:br>
              <a:rPr lang="en-US"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Jane Rennie</a:t>
            </a:r>
            <a:br>
              <a:rPr lang="en-US" sz="1800" dirty="0">
                <a:solidFill>
                  <a:schemeClr val="tx1"/>
                </a:solidFill>
              </a:rPr>
            </a:br>
            <a:r>
              <a:rPr lang="en-US" sz="1800" dirty="0">
                <a:solidFill>
                  <a:schemeClr val="tx1"/>
                </a:solidFill>
              </a:rPr>
              <a:t>Graduate Finance Officer</a:t>
            </a:r>
            <a:br>
              <a:rPr lang="en-US" sz="1800" dirty="0">
                <a:solidFill>
                  <a:schemeClr val="tx1"/>
                </a:solidFill>
              </a:rPr>
            </a:br>
            <a:r>
              <a:rPr lang="en-US" sz="1800" dirty="0">
                <a:solidFill>
                  <a:schemeClr val="tx1"/>
                </a:solidFill>
              </a:rPr>
              <a:t>Coordinator of all Graduate Scholarships</a:t>
            </a:r>
            <a:br>
              <a:rPr lang="en-US" sz="1800" dirty="0">
                <a:solidFill>
                  <a:schemeClr val="tx1"/>
                </a:solidFill>
              </a:rPr>
            </a:br>
            <a:r>
              <a:rPr lang="en-US" sz="1800" dirty="0">
                <a:solidFill>
                  <a:schemeClr val="tx1"/>
                </a:solidFill>
                <a:hlinkClick r:id="rId5"/>
              </a:rPr>
              <a:t>janerennie@trentu.ca</a:t>
            </a:r>
            <a:br>
              <a:rPr lang="en-US" sz="1800" dirty="0">
                <a:solidFill>
                  <a:schemeClr val="tx1"/>
                </a:solidFill>
              </a:rPr>
            </a:br>
            <a:br>
              <a:rPr lang="en-US" sz="1800" dirty="0">
                <a:solidFill>
                  <a:schemeClr val="tx1"/>
                </a:solidFill>
              </a:rPr>
            </a:br>
            <a:br>
              <a:rPr lang="en-US" sz="1800" dirty="0">
                <a:solidFill>
                  <a:schemeClr val="tx1"/>
                </a:solidFill>
              </a:rPr>
            </a:br>
            <a:r>
              <a:rPr lang="en-US" sz="1800"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3356506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4269282"/>
            <a:ext cx="8991600" cy="1830182"/>
          </a:xfrm>
        </p:spPr>
        <p:txBody>
          <a:bodyPr vert="horz" lIns="274320" tIns="182880" rIns="274320" bIns="182880" rtlCol="0" anchor="ctr" anchorCtr="1">
            <a:noAutofit/>
          </a:bodyPr>
          <a:lstStyle/>
          <a:p>
            <a:r>
              <a:rPr lang="en-US" sz="2000" dirty="0">
                <a:solidFill>
                  <a:srgbClr val="262626"/>
                </a:solidFill>
              </a:rPr>
              <a:t>School of Graduate Studies</a:t>
            </a:r>
            <a:br>
              <a:rPr lang="en-US" sz="2000" dirty="0">
                <a:solidFill>
                  <a:srgbClr val="262626"/>
                </a:solidFill>
              </a:rPr>
            </a:br>
            <a:r>
              <a:rPr lang="en-US" sz="2000" dirty="0">
                <a:solidFill>
                  <a:srgbClr val="262626"/>
                </a:solidFill>
              </a:rPr>
              <a:t>Blackburn Hall, Suite 115</a:t>
            </a:r>
            <a:br>
              <a:rPr lang="en-US" sz="2000" dirty="0">
                <a:solidFill>
                  <a:srgbClr val="262626"/>
                </a:solidFill>
              </a:rPr>
            </a:br>
            <a:r>
              <a:rPr lang="en-US" sz="2000" dirty="0">
                <a:solidFill>
                  <a:srgbClr val="262626"/>
                </a:solidFill>
              </a:rPr>
              <a:t>All financial inquires direct to: </a:t>
            </a:r>
            <a:r>
              <a:rPr lang="en-US" sz="2000" dirty="0">
                <a:solidFill>
                  <a:srgbClr val="262626"/>
                </a:solidFill>
                <a:hlinkClick r:id="rId3">
                  <a:extLst>
                    <a:ext uri="{A12FA001-AC4F-418D-AE19-62706E023703}">
                      <ahyp:hlinkClr xmlns:ahyp="http://schemas.microsoft.com/office/drawing/2018/hyperlinkcolor" val="tx"/>
                    </a:ext>
                  </a:extLst>
                </a:hlinkClick>
              </a:rPr>
              <a:t>graduatefinance@trentu.ca</a:t>
            </a:r>
            <a:br>
              <a:rPr lang="en-US" sz="2000" dirty="0">
                <a:solidFill>
                  <a:srgbClr val="262626"/>
                </a:solidFill>
              </a:rPr>
            </a:br>
            <a:endParaRPr lang="en-US" sz="2000" dirty="0">
              <a:solidFill>
                <a:srgbClr val="262626"/>
              </a:solidFill>
            </a:endParaRPr>
          </a:p>
        </p:txBody>
      </p:sp>
      <p:pic>
        <p:nvPicPr>
          <p:cNvPr id="2" name="Picture 1" descr="A group of people sitting on benches">
            <a:extLst>
              <a:ext uri="{FF2B5EF4-FFF2-40B4-BE49-F238E27FC236}">
                <a16:creationId xmlns:a16="http://schemas.microsoft.com/office/drawing/2014/main" id="{E837D7B3-BE2F-6E71-A21A-6A16CC2ADD54}"/>
              </a:ext>
            </a:extLst>
          </p:cNvPr>
          <p:cNvPicPr>
            <a:picLocks noChangeAspect="1"/>
          </p:cNvPicPr>
          <p:nvPr/>
        </p:nvPicPr>
        <p:blipFill>
          <a:blip r:embed="rId4"/>
          <a:stretch>
            <a:fillRect/>
          </a:stretch>
        </p:blipFill>
        <p:spPr>
          <a:xfrm>
            <a:off x="1345916" y="640078"/>
            <a:ext cx="9500167" cy="3301307"/>
          </a:xfrm>
          <a:prstGeom prst="rect">
            <a:avLst/>
          </a:prstGeom>
          <a:ln w="28575">
            <a:solidFill>
              <a:schemeClr val="tx1"/>
            </a:solidFill>
          </a:ln>
        </p:spPr>
      </p:pic>
    </p:spTree>
    <p:extLst>
      <p:ext uri="{BB962C8B-B14F-4D97-AF65-F5344CB8AC3E}">
        <p14:creationId xmlns:p14="http://schemas.microsoft.com/office/powerpoint/2010/main" val="378450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7DA3E0-6AB3-D8C0-5C98-1D6AA1170E07}"/>
              </a:ext>
            </a:extLst>
          </p:cNvPr>
          <p:cNvSpPr>
            <a:spLocks noGrp="1"/>
          </p:cNvSpPr>
          <p:nvPr>
            <p:ph type="title"/>
          </p:nvPr>
        </p:nvSpPr>
        <p:spPr>
          <a:xfrm>
            <a:off x="5276088" y="2386744"/>
            <a:ext cx="6111239" cy="1645920"/>
          </a:xfrm>
        </p:spPr>
        <p:txBody>
          <a:bodyPr vert="horz" lIns="274320" tIns="182880" rIns="274320" bIns="182880" rtlCol="0" anchor="ctr" anchorCtr="1">
            <a:normAutofit/>
          </a:bodyPr>
          <a:lstStyle/>
          <a:p>
            <a:r>
              <a:rPr lang="en-US" sz="2900" dirty="0"/>
              <a:t>Canada Graduate Research Scholarship – doctoral Program</a:t>
            </a:r>
          </a:p>
        </p:txBody>
      </p:sp>
      <p:pic>
        <p:nvPicPr>
          <p:cNvPr id="12" name="Picture Placeholder 11">
            <a:extLst>
              <a:ext uri="{FF2B5EF4-FFF2-40B4-BE49-F238E27FC236}">
                <a16:creationId xmlns:a16="http://schemas.microsoft.com/office/drawing/2014/main" id="{305341A4-1B00-C8F4-5862-79A826C75023}"/>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l="11873" r="11873"/>
          <a:stretch>
            <a:fillRect/>
          </a:stretch>
        </p:blipFill>
        <p:spPr>
          <a:xfrm>
            <a:off x="20" y="10"/>
            <a:ext cx="4654277" cy="6857990"/>
          </a:xfrm>
          <a:prstGeom prst="rect">
            <a:avLst/>
          </a:prstGeom>
        </p:spPr>
      </p:pic>
    </p:spTree>
    <p:extLst>
      <p:ext uri="{BB962C8B-B14F-4D97-AF65-F5344CB8AC3E}">
        <p14:creationId xmlns:p14="http://schemas.microsoft.com/office/powerpoint/2010/main" val="1198221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0E318-B30B-EA01-D062-D8EAE171B68B}"/>
              </a:ext>
            </a:extLst>
          </p:cNvPr>
          <p:cNvSpPr>
            <a:spLocks noGrp="1"/>
          </p:cNvSpPr>
          <p:nvPr>
            <p:ph type="title"/>
          </p:nvPr>
        </p:nvSpPr>
        <p:spPr>
          <a:xfrm>
            <a:off x="5538250" y="427901"/>
            <a:ext cx="5925310" cy="974180"/>
          </a:xfrm>
        </p:spPr>
        <p:txBody>
          <a:bodyPr vert="horz" lIns="182880" tIns="182880" rIns="182880" bIns="182880" rtlCol="0" anchor="ctr">
            <a:normAutofit/>
          </a:bodyPr>
          <a:lstStyle/>
          <a:p>
            <a:r>
              <a:rPr lang="en-US">
                <a:latin typeface="Aptos" panose="020B0004020202020204" pitchFamily="34" charset="0"/>
              </a:rPr>
              <a:t>Objective</a:t>
            </a:r>
          </a:p>
        </p:txBody>
      </p:sp>
      <p:sp>
        <p:nvSpPr>
          <p:cNvPr id="3" name="Content Placeholder 2">
            <a:extLst>
              <a:ext uri="{FF2B5EF4-FFF2-40B4-BE49-F238E27FC236}">
                <a16:creationId xmlns:a16="http://schemas.microsoft.com/office/drawing/2014/main" id="{8CA34B34-0CA3-463A-ED9A-5CDAA2A515BA}"/>
              </a:ext>
            </a:extLst>
          </p:cNvPr>
          <p:cNvSpPr>
            <a:spLocks noGrp="1"/>
          </p:cNvSpPr>
          <p:nvPr>
            <p:ph sz="half" idx="1"/>
          </p:nvPr>
        </p:nvSpPr>
        <p:spPr>
          <a:xfrm>
            <a:off x="5014127" y="1858945"/>
            <a:ext cx="6973557" cy="4211115"/>
          </a:xfrm>
        </p:spPr>
        <p:txBody>
          <a:bodyPr vert="horz" lIns="91440" tIns="45720" rIns="91440" bIns="45720" rtlCol="0">
            <a:noAutofit/>
          </a:bodyPr>
          <a:lstStyle/>
          <a:p>
            <a:pPr>
              <a:lnSpc>
                <a:spcPts val="1650"/>
              </a:lnSpc>
              <a:spcAft>
                <a:spcPts val="1500"/>
              </a:spcAft>
              <a:buNone/>
            </a:pPr>
            <a:r>
              <a:rPr lang="en-US" sz="1600" b="0" i="0" dirty="0">
                <a:solidFill>
                  <a:srgbClr val="000000"/>
                </a:solidFill>
                <a:effectLst/>
                <a:latin typeface="Untitled Regular"/>
              </a:rPr>
              <a:t>   	The </a:t>
            </a:r>
            <a:r>
              <a:rPr lang="en-US" sz="1600" b="1" i="0" dirty="0">
                <a:solidFill>
                  <a:srgbClr val="000000"/>
                </a:solidFill>
                <a:effectLst/>
                <a:latin typeface="Untitled Regular"/>
              </a:rPr>
              <a:t>Canada Graduate Research Scholarship — Doctoral </a:t>
            </a:r>
            <a:r>
              <a:rPr lang="en-US" sz="1600" b="0" i="0" dirty="0">
                <a:solidFill>
                  <a:srgbClr val="000000"/>
                </a:solidFill>
                <a:effectLst/>
                <a:latin typeface="Untitled Regular"/>
              </a:rPr>
              <a:t>(CGRS D) program recognizes and supports the next generation of outstanding innovators, knowledge workers, creative thinkers and researchers. By providing support for a high-quality research training experience to awardees, the program strives to </a:t>
            </a:r>
            <a:r>
              <a:rPr lang="en-US" sz="1600" b="1" i="1" dirty="0">
                <a:solidFill>
                  <a:srgbClr val="000000"/>
                </a:solidFill>
                <a:effectLst/>
                <a:latin typeface="Untitled Regular"/>
              </a:rPr>
              <a:t>foster impacts within and beyond the research environment.</a:t>
            </a:r>
          </a:p>
          <a:p>
            <a:pPr>
              <a:lnSpc>
                <a:spcPts val="1650"/>
              </a:lnSpc>
              <a:spcAft>
                <a:spcPts val="1500"/>
              </a:spcAft>
              <a:buNone/>
            </a:pPr>
            <a:r>
              <a:rPr lang="en-US" sz="1600" b="0" i="0" dirty="0">
                <a:solidFill>
                  <a:srgbClr val="000000"/>
                </a:solidFill>
                <a:effectLst/>
                <a:latin typeface="Untitled Regular"/>
              </a:rPr>
              <a:t> </a:t>
            </a:r>
            <a:r>
              <a:rPr lang="en-US" sz="1600" dirty="0">
                <a:solidFill>
                  <a:srgbClr val="000000"/>
                </a:solidFill>
                <a:latin typeface="Untitled Regular"/>
              </a:rPr>
              <a:t>	T</a:t>
            </a:r>
            <a:r>
              <a:rPr lang="en-US" sz="1600" b="0" i="0" dirty="0">
                <a:solidFill>
                  <a:srgbClr val="000000"/>
                </a:solidFill>
                <a:effectLst/>
                <a:latin typeface="Untitled Regular"/>
              </a:rPr>
              <a:t>he CGRS D is a scholarship in the </a:t>
            </a:r>
            <a:r>
              <a:rPr lang="en-US" sz="1600" b="1" i="0" dirty="0">
                <a:solidFill>
                  <a:srgbClr val="000000"/>
                </a:solidFill>
                <a:effectLst/>
                <a:latin typeface="Untitled Regular"/>
              </a:rPr>
              <a:t>Canada Research Training Awards Suite (CRTAS) </a:t>
            </a:r>
            <a:r>
              <a:rPr lang="en-US" sz="1600" b="0" i="0" dirty="0">
                <a:solidFill>
                  <a:srgbClr val="000000"/>
                </a:solidFill>
                <a:effectLst/>
                <a:latin typeface="Untitled Regular"/>
              </a:rPr>
              <a:t>administered by the Canadian Institutes of Health Research </a:t>
            </a:r>
            <a:r>
              <a:rPr lang="en-US" sz="1600" b="1" i="0" dirty="0">
                <a:solidFill>
                  <a:srgbClr val="000000"/>
                </a:solidFill>
                <a:effectLst/>
                <a:latin typeface="Untitled Regular"/>
              </a:rPr>
              <a:t>(CIHR), </a:t>
            </a:r>
            <a:r>
              <a:rPr lang="en-US" sz="1600" b="0" i="0" dirty="0">
                <a:solidFill>
                  <a:srgbClr val="000000"/>
                </a:solidFill>
                <a:effectLst/>
                <a:latin typeface="Untitled Regular"/>
              </a:rPr>
              <a:t>the Natural Sciences and Engineering Research Council of Canada </a:t>
            </a:r>
            <a:r>
              <a:rPr lang="en-US" sz="1600" b="1" i="0" dirty="0">
                <a:solidFill>
                  <a:srgbClr val="000000"/>
                </a:solidFill>
                <a:effectLst/>
                <a:latin typeface="Untitled Regular"/>
              </a:rPr>
              <a:t>(NSERC) </a:t>
            </a:r>
            <a:r>
              <a:rPr lang="en-US" sz="1600" b="0" i="0" dirty="0">
                <a:solidFill>
                  <a:srgbClr val="000000"/>
                </a:solidFill>
                <a:effectLst/>
                <a:latin typeface="Untitled Regular"/>
              </a:rPr>
              <a:t>and the Social Sciences and Humanities Research Council </a:t>
            </a:r>
            <a:r>
              <a:rPr lang="en-US" sz="1600" b="1" i="0" dirty="0">
                <a:solidFill>
                  <a:srgbClr val="000000"/>
                </a:solidFill>
                <a:effectLst/>
                <a:latin typeface="Untitled Regular"/>
              </a:rPr>
              <a:t>(SSHRC). </a:t>
            </a:r>
          </a:p>
          <a:p>
            <a:pPr>
              <a:lnSpc>
                <a:spcPts val="1650"/>
              </a:lnSpc>
              <a:spcAft>
                <a:spcPts val="1500"/>
              </a:spcAft>
              <a:buNone/>
            </a:pPr>
            <a:r>
              <a:rPr lang="en-US" sz="1600" dirty="0">
                <a:solidFill>
                  <a:srgbClr val="000000"/>
                </a:solidFill>
                <a:latin typeface="Untitled Regular"/>
              </a:rPr>
              <a:t>	</a:t>
            </a:r>
            <a:r>
              <a:rPr lang="en-US" sz="1600" b="0" i="0" dirty="0">
                <a:solidFill>
                  <a:srgbClr val="000000"/>
                </a:solidFill>
                <a:effectLst/>
                <a:latin typeface="Untitled Regular"/>
              </a:rPr>
              <a:t>The CRTAS aims to support the next generation of innovators by providing funding and high-quality research training, cultivating research skills, fostering creativity and </a:t>
            </a:r>
            <a:r>
              <a:rPr lang="en-US" sz="1600" b="1" i="0" dirty="0">
                <a:solidFill>
                  <a:srgbClr val="000000"/>
                </a:solidFill>
                <a:effectLst/>
                <a:latin typeface="Untitled Regular"/>
              </a:rPr>
              <a:t>empowering awardees to make significant contributions </a:t>
            </a:r>
            <a:r>
              <a:rPr lang="en-US" sz="1600" b="0" i="0" dirty="0">
                <a:solidFill>
                  <a:srgbClr val="000000"/>
                </a:solidFill>
                <a:effectLst/>
                <a:latin typeface="Untitled Regular"/>
              </a:rPr>
              <a:t>to Canada’s research ecosystem, economy and prosperity.</a:t>
            </a:r>
          </a:p>
          <a:p>
            <a:pPr marL="0" indent="0">
              <a:lnSpc>
                <a:spcPct val="90000"/>
              </a:lnSpc>
              <a:buNone/>
            </a:pPr>
            <a:endParaRPr lang="en-US" sz="1600" dirty="0">
              <a:latin typeface="Aptos" panose="020B0004020202020204" pitchFamily="34" charset="0"/>
            </a:endParaRPr>
          </a:p>
        </p:txBody>
      </p:sp>
      <p:pic>
        <p:nvPicPr>
          <p:cNvPr id="5" name="Picture 4">
            <a:extLst>
              <a:ext uri="{FF2B5EF4-FFF2-40B4-BE49-F238E27FC236}">
                <a16:creationId xmlns:a16="http://schemas.microsoft.com/office/drawing/2014/main" id="{B22048FA-3EE8-D16A-DAD6-082BCB57B243}"/>
              </a:ext>
              <a:ext uri="{C183D7F6-B498-43B3-948B-1728B52AA6E4}">
                <adec:decorative xmlns:adec="http://schemas.microsoft.com/office/drawing/2017/decorative" val="1"/>
              </a:ext>
            </a:extLst>
          </p:cNvPr>
          <p:cNvPicPr>
            <a:picLocks noChangeAspect="1"/>
          </p:cNvPicPr>
          <p:nvPr/>
        </p:nvPicPr>
        <p:blipFill>
          <a:blip r:embed="rId2"/>
          <a:srcRect l="19465" r="42336"/>
          <a:stretch/>
        </p:blipFill>
        <p:spPr>
          <a:xfrm>
            <a:off x="20" y="10"/>
            <a:ext cx="4657325" cy="6857990"/>
          </a:xfrm>
          <a:prstGeom prst="rect">
            <a:avLst/>
          </a:prstGeom>
        </p:spPr>
      </p:pic>
    </p:spTree>
    <p:extLst>
      <p:ext uri="{BB962C8B-B14F-4D97-AF65-F5344CB8AC3E}">
        <p14:creationId xmlns:p14="http://schemas.microsoft.com/office/powerpoint/2010/main" val="201594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043B-9988-591A-BAFB-B69E50AB5783}"/>
              </a:ext>
            </a:extLst>
          </p:cNvPr>
          <p:cNvSpPr>
            <a:spLocks noGrp="1"/>
          </p:cNvSpPr>
          <p:nvPr>
            <p:ph type="title"/>
          </p:nvPr>
        </p:nvSpPr>
        <p:spPr>
          <a:xfrm>
            <a:off x="2231136" y="802132"/>
            <a:ext cx="7729728" cy="1010023"/>
          </a:xfrm>
        </p:spPr>
        <p:txBody>
          <a:bodyPr/>
          <a:lstStyle/>
          <a:p>
            <a:r>
              <a:rPr lang="en-US"/>
              <a:t>Eligibility</a:t>
            </a:r>
            <a:endParaRPr lang="en-CA"/>
          </a:p>
        </p:txBody>
      </p:sp>
      <p:sp>
        <p:nvSpPr>
          <p:cNvPr id="3" name="Content Placeholder 2">
            <a:extLst>
              <a:ext uri="{FF2B5EF4-FFF2-40B4-BE49-F238E27FC236}">
                <a16:creationId xmlns:a16="http://schemas.microsoft.com/office/drawing/2014/main" id="{E8ECBAFE-437F-BF7C-D826-B8BD36228880}"/>
              </a:ext>
            </a:extLst>
          </p:cNvPr>
          <p:cNvSpPr>
            <a:spLocks noGrp="1"/>
          </p:cNvSpPr>
          <p:nvPr>
            <p:ph sz="half" idx="1"/>
          </p:nvPr>
        </p:nvSpPr>
        <p:spPr>
          <a:xfrm>
            <a:off x="1581914" y="2337235"/>
            <a:ext cx="4271771" cy="3101982"/>
          </a:xfrm>
        </p:spPr>
        <p:txBody>
          <a:bodyPr>
            <a:normAutofit/>
          </a:bodyPr>
          <a:lstStyle/>
          <a:p>
            <a:pPr marL="0" indent="0">
              <a:buNone/>
            </a:pPr>
            <a:r>
              <a:rPr lang="en-US" b="0" i="0">
                <a:solidFill>
                  <a:srgbClr val="000000"/>
                </a:solidFill>
                <a:effectLst/>
                <a:latin typeface="Untitled Regular"/>
              </a:rPr>
              <a:t>To be eligible to apply, you must have </a:t>
            </a:r>
            <a:r>
              <a:rPr lang="en-US" b="0" i="0">
                <a:solidFill>
                  <a:srgbClr val="000000"/>
                </a:solidFill>
                <a:effectLst/>
                <a:latin typeface="Untitled Medium"/>
              </a:rPr>
              <a:t>completed</a:t>
            </a:r>
            <a:r>
              <a:rPr lang="en-US" b="0" i="0">
                <a:solidFill>
                  <a:srgbClr val="000000"/>
                </a:solidFill>
                <a:effectLst/>
                <a:latin typeface="Untitled Regular"/>
              </a:rPr>
              <a:t> </a:t>
            </a:r>
            <a:r>
              <a:rPr lang="en-US" b="1" i="0">
                <a:solidFill>
                  <a:srgbClr val="000000"/>
                </a:solidFill>
                <a:effectLst/>
                <a:latin typeface="Untitled Medium"/>
              </a:rPr>
              <a:t>no more than 36 </a:t>
            </a:r>
            <a:r>
              <a:rPr lang="en-US" b="0" i="0">
                <a:solidFill>
                  <a:srgbClr val="000000"/>
                </a:solidFill>
                <a:effectLst/>
                <a:latin typeface="Untitled Medium"/>
              </a:rPr>
              <a:t>months</a:t>
            </a:r>
            <a:r>
              <a:rPr lang="en-US" b="0" i="0">
                <a:solidFill>
                  <a:srgbClr val="000000"/>
                </a:solidFill>
                <a:effectLst/>
                <a:latin typeface="Untitled Regular"/>
              </a:rPr>
              <a:t> of full-time equivalent study in the doctoral program, for which you are requesting funding by </a:t>
            </a:r>
            <a:r>
              <a:rPr lang="en-US" b="1" i="0">
                <a:solidFill>
                  <a:srgbClr val="000000"/>
                </a:solidFill>
                <a:effectLst/>
                <a:latin typeface="Untitled Regular"/>
              </a:rPr>
              <a:t>December 31 of the calendar year </a:t>
            </a:r>
            <a:r>
              <a:rPr lang="en-US" b="0" i="0">
                <a:solidFill>
                  <a:srgbClr val="000000"/>
                </a:solidFill>
                <a:effectLst/>
                <a:latin typeface="Untitled Regular"/>
              </a:rPr>
              <a:t>of your application. </a:t>
            </a:r>
            <a:endParaRPr lang="en-CA"/>
          </a:p>
        </p:txBody>
      </p:sp>
      <p:sp>
        <p:nvSpPr>
          <p:cNvPr id="4" name="Content Placeholder 3">
            <a:extLst>
              <a:ext uri="{FF2B5EF4-FFF2-40B4-BE49-F238E27FC236}">
                <a16:creationId xmlns:a16="http://schemas.microsoft.com/office/drawing/2014/main" id="{7A0D44E6-56AF-F583-2E3A-CF9CA8C5DB79}"/>
              </a:ext>
            </a:extLst>
          </p:cNvPr>
          <p:cNvSpPr>
            <a:spLocks noGrp="1"/>
          </p:cNvSpPr>
          <p:nvPr>
            <p:ph sz="half" idx="2"/>
          </p:nvPr>
        </p:nvSpPr>
        <p:spPr>
          <a:xfrm>
            <a:off x="6360667" y="2337235"/>
            <a:ext cx="5490519" cy="3879488"/>
          </a:xfrm>
        </p:spPr>
        <p:txBody>
          <a:bodyPr>
            <a:normAutofit/>
          </a:bodyPr>
          <a:lstStyle/>
          <a:p>
            <a:pPr marL="0" indent="0">
              <a:buNone/>
            </a:pPr>
            <a:r>
              <a:rPr lang="en-US" b="1" dirty="0">
                <a:latin typeface="+mj-lt"/>
              </a:rPr>
              <a:t>Number of months:</a:t>
            </a:r>
          </a:p>
          <a:p>
            <a:pPr algn="l">
              <a:lnSpc>
                <a:spcPts val="1650"/>
              </a:lnSpc>
              <a:spcAft>
                <a:spcPts val="1500"/>
              </a:spcAft>
              <a:buNone/>
            </a:pPr>
            <a:r>
              <a:rPr lang="en-US" b="0" i="0" dirty="0">
                <a:solidFill>
                  <a:srgbClr val="000000"/>
                </a:solidFill>
                <a:effectLst/>
                <a:latin typeface="Untitled Regular"/>
              </a:rPr>
              <a:t>    Eligibility for CGRS D is based on the number of months of full-time study, including summer months, you completed by </a:t>
            </a:r>
            <a:r>
              <a:rPr lang="en-US" b="0" i="0" dirty="0">
                <a:solidFill>
                  <a:srgbClr val="000000"/>
                </a:solidFill>
                <a:effectLst/>
                <a:latin typeface="Untitled Medium"/>
              </a:rPr>
              <a:t>December 31 of the calendar year of your application</a:t>
            </a:r>
            <a:r>
              <a:rPr lang="en-US" b="0" i="0" dirty="0">
                <a:solidFill>
                  <a:srgbClr val="000000"/>
                </a:solidFill>
                <a:effectLst/>
                <a:latin typeface="Untitled Regular"/>
              </a:rPr>
              <a:t> toward the degree for which you are requesting funding. </a:t>
            </a:r>
          </a:p>
          <a:p>
            <a:pPr>
              <a:lnSpc>
                <a:spcPts val="1650"/>
              </a:lnSpc>
              <a:spcAft>
                <a:spcPts val="1500"/>
              </a:spcAft>
            </a:pPr>
            <a:r>
              <a:rPr lang="en-US" b="0" i="0" dirty="0">
                <a:solidFill>
                  <a:srgbClr val="000000"/>
                </a:solidFill>
                <a:effectLst/>
                <a:latin typeface="Untitled Regular"/>
              </a:rPr>
              <a:t>Two terms of part-time study count as one term of full-time study.</a:t>
            </a:r>
          </a:p>
          <a:p>
            <a:pPr algn="l">
              <a:lnSpc>
                <a:spcPts val="1650"/>
              </a:lnSpc>
              <a:spcAft>
                <a:spcPts val="1500"/>
              </a:spcAft>
            </a:pPr>
            <a:r>
              <a:rPr lang="en-US" b="0" i="0" dirty="0">
                <a:solidFill>
                  <a:srgbClr val="000000"/>
                </a:solidFill>
                <a:effectLst/>
                <a:latin typeface="Untitled Regular"/>
              </a:rPr>
              <a:t>The agencies count </a:t>
            </a:r>
            <a:r>
              <a:rPr lang="en-US" b="1" i="0" dirty="0">
                <a:solidFill>
                  <a:srgbClr val="000000"/>
                </a:solidFill>
                <a:effectLst/>
                <a:latin typeface="Untitled Regular"/>
              </a:rPr>
              <a:t>all</a:t>
            </a:r>
            <a:r>
              <a:rPr lang="en-US" b="0" i="0" dirty="0">
                <a:solidFill>
                  <a:srgbClr val="000000"/>
                </a:solidFill>
                <a:effectLst/>
                <a:latin typeface="Untitled Regular"/>
              </a:rPr>
              <a:t> studies toward the doctoral degree for which funding is requested, </a:t>
            </a:r>
            <a:r>
              <a:rPr lang="en-US" b="1" i="0" dirty="0">
                <a:solidFill>
                  <a:srgbClr val="000000"/>
                </a:solidFill>
                <a:effectLst/>
                <a:latin typeface="Untitled Regular"/>
              </a:rPr>
              <a:t>whether or not they were completed in the same program or at the same institution.</a:t>
            </a:r>
          </a:p>
          <a:p>
            <a:pPr marL="0" indent="0">
              <a:buNone/>
            </a:pPr>
            <a:endParaRPr lang="en-US" dirty="0">
              <a:latin typeface="+mj-lt"/>
            </a:endParaRPr>
          </a:p>
          <a:p>
            <a:pPr marL="0" indent="0">
              <a:buNone/>
            </a:pPr>
            <a:endParaRPr lang="en-US" dirty="0">
              <a:latin typeface="+mj-lt"/>
            </a:endParaRPr>
          </a:p>
          <a:p>
            <a:pPr marL="0" indent="0">
              <a:buNone/>
            </a:pPr>
            <a:endParaRPr lang="en-CA" dirty="0"/>
          </a:p>
        </p:txBody>
      </p:sp>
      <p:pic>
        <p:nvPicPr>
          <p:cNvPr id="8" name="Picture 7">
            <a:extLst>
              <a:ext uri="{FF2B5EF4-FFF2-40B4-BE49-F238E27FC236}">
                <a16:creationId xmlns:a16="http://schemas.microsoft.com/office/drawing/2014/main" id="{41F207BC-5B4D-773C-243B-53BF8202D45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7385" y="4449263"/>
            <a:ext cx="2969860" cy="1979907"/>
          </a:xfrm>
          <a:prstGeom prst="rect">
            <a:avLst/>
          </a:prstGeom>
          <a:ln w="19050">
            <a:solidFill>
              <a:schemeClr val="tx1"/>
            </a:solidFill>
          </a:ln>
        </p:spPr>
      </p:pic>
    </p:spTree>
    <p:extLst>
      <p:ext uri="{BB962C8B-B14F-4D97-AF65-F5344CB8AC3E}">
        <p14:creationId xmlns:p14="http://schemas.microsoft.com/office/powerpoint/2010/main" val="3057206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99EE-2C3C-0CE4-CB23-189B7B8F1FC0}"/>
              </a:ext>
            </a:extLst>
          </p:cNvPr>
          <p:cNvSpPr>
            <a:spLocks noGrp="1"/>
          </p:cNvSpPr>
          <p:nvPr>
            <p:ph type="title"/>
          </p:nvPr>
        </p:nvSpPr>
        <p:spPr>
          <a:xfrm>
            <a:off x="2231136" y="813173"/>
            <a:ext cx="7729728" cy="1188720"/>
          </a:xfrm>
        </p:spPr>
        <p:txBody>
          <a:bodyPr vert="horz" lIns="182880" tIns="182880" rIns="182880" bIns="182880" rtlCol="0" anchor="ctr">
            <a:normAutofit/>
          </a:bodyPr>
          <a:lstStyle/>
          <a:p>
            <a:r>
              <a:rPr lang="en-US"/>
              <a:t>International Applicants</a:t>
            </a:r>
          </a:p>
        </p:txBody>
      </p:sp>
      <p:sp>
        <p:nvSpPr>
          <p:cNvPr id="3" name="Content Placeholder 2">
            <a:extLst>
              <a:ext uri="{FF2B5EF4-FFF2-40B4-BE49-F238E27FC236}">
                <a16:creationId xmlns:a16="http://schemas.microsoft.com/office/drawing/2014/main" id="{BB48D20F-EDE2-4698-6AEA-E592495148C6}"/>
              </a:ext>
            </a:extLst>
          </p:cNvPr>
          <p:cNvSpPr>
            <a:spLocks noGrp="1"/>
          </p:cNvSpPr>
          <p:nvPr>
            <p:ph sz="quarter" idx="27"/>
          </p:nvPr>
        </p:nvSpPr>
        <p:spPr>
          <a:xfrm>
            <a:off x="2997200" y="2607564"/>
            <a:ext cx="5130800" cy="3101983"/>
          </a:xfrm>
        </p:spPr>
        <p:txBody>
          <a:bodyPr vert="horz" lIns="91440" tIns="45720" rIns="91440" bIns="45720" rtlCol="0">
            <a:normAutofit lnSpcReduction="10000"/>
          </a:bodyPr>
          <a:lstStyle/>
          <a:p>
            <a:pPr marL="0" indent="0">
              <a:lnSpc>
                <a:spcPct val="90000"/>
              </a:lnSpc>
              <a:buNone/>
            </a:pPr>
            <a:r>
              <a:rPr lang="en-US" sz="1700" b="0" i="0" dirty="0">
                <a:effectLst/>
              </a:rPr>
              <a:t>If you are not a Canadian citizen, permanent resident of Canada or protected person under subsection 95(2) of the </a:t>
            </a:r>
            <a:r>
              <a:rPr lang="en-US" sz="1700" b="0" i="1" dirty="0">
                <a:effectLst/>
              </a:rPr>
              <a:t>Immigration and Refugee Protection Act</a:t>
            </a:r>
            <a:r>
              <a:rPr lang="en-US" sz="1700" b="0" i="0" dirty="0">
                <a:effectLst/>
              </a:rPr>
              <a:t> (Canada), you </a:t>
            </a:r>
            <a:r>
              <a:rPr lang="en-US" sz="1700" b="0" i="0" dirty="0">
                <a:solidFill>
                  <a:srgbClr val="0070C0"/>
                </a:solidFill>
                <a:effectLst/>
              </a:rPr>
              <a:t>must be enrolled </a:t>
            </a:r>
            <a:r>
              <a:rPr lang="en-US" sz="1700" b="0" i="0" dirty="0">
                <a:effectLst/>
              </a:rPr>
              <a:t>in your doctoral program of study at an eligible Canadian institution by the application deadline. </a:t>
            </a:r>
          </a:p>
          <a:p>
            <a:pPr marL="0" indent="0">
              <a:lnSpc>
                <a:spcPct val="90000"/>
              </a:lnSpc>
              <a:buNone/>
            </a:pPr>
            <a:endParaRPr lang="en-US" sz="1700" dirty="0"/>
          </a:p>
          <a:p>
            <a:pPr marL="0" indent="0">
              <a:lnSpc>
                <a:spcPct val="90000"/>
              </a:lnSpc>
              <a:buNone/>
            </a:pPr>
            <a:r>
              <a:rPr lang="en-US" sz="1700" b="0" i="0" dirty="0">
                <a:effectLst/>
              </a:rPr>
              <a:t>Trent Internal Deadline: October 7, 2025 @ 11:59 p.m. </a:t>
            </a:r>
          </a:p>
          <a:p>
            <a:pPr marL="0" indent="-228600">
              <a:lnSpc>
                <a:spcPct val="90000"/>
              </a:lnSpc>
              <a:buFont typeface="Arial" panose="020B0604020202020204" pitchFamily="34" charset="0"/>
              <a:buChar char="•"/>
            </a:pPr>
            <a:endParaRPr lang="en-US" sz="1700" dirty="0"/>
          </a:p>
          <a:p>
            <a:pPr marL="0" indent="0">
              <a:lnSpc>
                <a:spcPct val="90000"/>
              </a:lnSpc>
              <a:buNone/>
            </a:pPr>
            <a:r>
              <a:rPr lang="en-US" sz="1700" b="1" i="0" dirty="0">
                <a:effectLst/>
              </a:rPr>
              <a:t>Up to 15% of awards will be available to international applicants at the national level.</a:t>
            </a:r>
            <a:endParaRPr lang="en-US" sz="1700" b="1" dirty="0"/>
          </a:p>
        </p:txBody>
      </p:sp>
      <p:pic>
        <p:nvPicPr>
          <p:cNvPr id="6" name="Picture 5">
            <a:extLst>
              <a:ext uri="{FF2B5EF4-FFF2-40B4-BE49-F238E27FC236}">
                <a16:creationId xmlns:a16="http://schemas.microsoft.com/office/drawing/2014/main" id="{765C8BDD-CD46-A037-D615-6E7BBF227EDE}"/>
              </a:ext>
              <a:ext uri="{C183D7F6-B498-43B3-948B-1728B52AA6E4}">
                <adec:decorative xmlns:adec="http://schemas.microsoft.com/office/drawing/2017/decorative" val="1"/>
              </a:ext>
            </a:extLst>
          </p:cNvPr>
          <p:cNvPicPr>
            <a:picLocks noChangeAspect="1"/>
          </p:cNvPicPr>
          <p:nvPr/>
        </p:nvPicPr>
        <p:blipFill>
          <a:blip r:embed="rId2"/>
          <a:srcRect l="4759" r="14757" b="-1"/>
          <a:stretch>
            <a:fillRect/>
          </a:stretch>
        </p:blipFill>
        <p:spPr>
          <a:xfrm>
            <a:off x="8128000" y="3048000"/>
            <a:ext cx="3613403" cy="2996827"/>
          </a:xfrm>
          <a:prstGeom prst="rect">
            <a:avLst/>
          </a:prstGeom>
          <a:ln w="31750" cap="sq">
            <a:solidFill>
              <a:srgbClr val="040404"/>
            </a:solidFill>
            <a:miter lim="800000"/>
          </a:ln>
        </p:spPr>
      </p:pic>
    </p:spTree>
    <p:extLst>
      <p:ext uri="{BB962C8B-B14F-4D97-AF65-F5344CB8AC3E}">
        <p14:creationId xmlns:p14="http://schemas.microsoft.com/office/powerpoint/2010/main" val="217345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3506B0-DAD9-EF77-7B88-D31194648B06}"/>
              </a:ext>
            </a:extLst>
          </p:cNvPr>
          <p:cNvSpPr>
            <a:spLocks noGrp="1"/>
          </p:cNvSpPr>
          <p:nvPr>
            <p:ph type="title"/>
          </p:nvPr>
        </p:nvSpPr>
        <p:spPr>
          <a:xfrm>
            <a:off x="170689" y="636171"/>
            <a:ext cx="7182217" cy="834410"/>
          </a:xfrm>
          <a:prstGeom prst="rect">
            <a:avLst/>
          </a:prstGeom>
        </p:spPr>
        <p:txBody>
          <a:bodyPr rot="0" spcFirstLastPara="0" vertOverflow="overflow" horzOverflow="overflow" vert="horz" lIns="182880" tIns="182880" rIns="182880" bIns="182880" numCol="1" spcCol="0" rtlCol="0" fromWordArt="0" anchor="ctr" anchorCtr="0" forceAA="0" compatLnSpc="1">
            <a:prstTxWarp prst="textNoShape">
              <a:avLst/>
            </a:prstTxWarp>
            <a:normAutofit/>
          </a:bodyPr>
          <a:lstStyle/>
          <a:p>
            <a:pPr>
              <a:lnSpc>
                <a:spcPts val="2250"/>
              </a:lnSpc>
              <a:spcBef>
                <a:spcPts val="2475"/>
              </a:spcBef>
              <a:spcAft>
                <a:spcPts val="2550"/>
              </a:spcAft>
            </a:pPr>
            <a:r>
              <a:rPr lang="en-CA" sz="2000" b="1" i="0" dirty="0">
                <a:solidFill>
                  <a:srgbClr val="000000"/>
                </a:solidFill>
                <a:effectLst/>
                <a:latin typeface="Untitled Bold"/>
              </a:rPr>
              <a:t>Proposed locations of tenure</a:t>
            </a:r>
            <a:endParaRPr kumimoji="0" lang="en-US" sz="2000" b="0" i="0" u="none" strike="noStrike" normalizeH="0" noProof="0" dirty="0">
              <a:ln>
                <a:noFill/>
              </a:ln>
              <a:effectLst/>
              <a:uLnTx/>
              <a:uFillTx/>
              <a:latin typeface="Aptos" panose="020B0004020202020204" pitchFamily="34" charset="0"/>
            </a:endParaRPr>
          </a:p>
        </p:txBody>
      </p:sp>
      <p:sp>
        <p:nvSpPr>
          <p:cNvPr id="4" name="TextBox 3">
            <a:extLst>
              <a:ext uri="{FF2B5EF4-FFF2-40B4-BE49-F238E27FC236}">
                <a16:creationId xmlns:a16="http://schemas.microsoft.com/office/drawing/2014/main" id="{B9E40B95-3416-4FC2-FBB4-C58D177A7A34}"/>
              </a:ext>
            </a:extLst>
          </p:cNvPr>
          <p:cNvSpPr txBox="1"/>
          <p:nvPr/>
        </p:nvSpPr>
        <p:spPr>
          <a:xfrm>
            <a:off x="170689" y="1882356"/>
            <a:ext cx="7182217" cy="4646144"/>
          </a:xfrm>
          <a:prstGeom prst="rect">
            <a:avLst/>
          </a:prstGeom>
          <a:noFill/>
        </p:spPr>
        <p:txBody>
          <a:bodyPr wrap="square">
            <a:spAutoFit/>
          </a:bodyPr>
          <a:lstStyle/>
          <a:p>
            <a:pPr algn="l">
              <a:lnSpc>
                <a:spcPts val="1650"/>
              </a:lnSpc>
              <a:spcAft>
                <a:spcPts val="1500"/>
              </a:spcAft>
              <a:buNone/>
            </a:pPr>
            <a:r>
              <a:rPr lang="en-US" b="0" i="0" dirty="0">
                <a:solidFill>
                  <a:srgbClr val="000000"/>
                </a:solidFill>
                <a:effectLst/>
                <a:latin typeface="Untitled Regular"/>
              </a:rPr>
              <a:t>You may take up your CGRS D at any eligible Canadian degree-granting institution (or eligible CIHR institution paid). To be eligible to hold your award at an international degree-granting institution, you must:</a:t>
            </a:r>
          </a:p>
          <a:p>
            <a:pPr algn="l">
              <a:spcAft>
                <a:spcPts val="863"/>
              </a:spcAft>
              <a:buFont typeface="Arial" panose="020B0604020202020204" pitchFamily="34" charset="0"/>
              <a:buChar char="•"/>
            </a:pPr>
            <a:r>
              <a:rPr lang="en-US" b="0" i="0" dirty="0">
                <a:solidFill>
                  <a:srgbClr val="000000"/>
                </a:solidFill>
                <a:effectLst/>
                <a:latin typeface="Untitled Regular"/>
              </a:rPr>
              <a:t>be a Canadian citizen, permanent resident of Canada or protected person under subsection 95(2) of the </a:t>
            </a:r>
            <a:r>
              <a:rPr lang="en-US" b="0" i="1" dirty="0">
                <a:solidFill>
                  <a:srgbClr val="000000"/>
                </a:solidFill>
                <a:effectLst/>
                <a:latin typeface="Untitled Regular Italic"/>
              </a:rPr>
              <a:t>Immigration and Refugee Protection Act</a:t>
            </a:r>
            <a:r>
              <a:rPr lang="en-US" b="0" i="0" dirty="0">
                <a:solidFill>
                  <a:srgbClr val="000000"/>
                </a:solidFill>
                <a:effectLst/>
                <a:latin typeface="Untitled Regular"/>
              </a:rPr>
              <a:t> (Canada) </a:t>
            </a:r>
            <a:r>
              <a:rPr lang="en-US" b="0" i="0" dirty="0">
                <a:solidFill>
                  <a:srgbClr val="000000"/>
                </a:solidFill>
                <a:effectLst/>
                <a:latin typeface="Untitled Medium"/>
              </a:rPr>
              <a:t>as of the application deadline; and</a:t>
            </a:r>
            <a:endParaRPr lang="en-US" b="0" i="0" dirty="0">
              <a:solidFill>
                <a:srgbClr val="000000"/>
              </a:solidFill>
              <a:effectLst/>
              <a:latin typeface="Untitled Regular"/>
            </a:endParaRPr>
          </a:p>
          <a:p>
            <a:pPr algn="l">
              <a:spcAft>
                <a:spcPts val="863"/>
              </a:spcAft>
              <a:buFont typeface="Arial" panose="020B0604020202020204" pitchFamily="34" charset="0"/>
              <a:buChar char="•"/>
            </a:pPr>
            <a:r>
              <a:rPr lang="en-US" b="0" i="0" dirty="0">
                <a:solidFill>
                  <a:srgbClr val="000000"/>
                </a:solidFill>
                <a:effectLst/>
                <a:latin typeface="Untitled Regular"/>
              </a:rPr>
              <a:t>have completed </a:t>
            </a:r>
            <a:r>
              <a:rPr lang="en-US" b="1" i="0" dirty="0">
                <a:solidFill>
                  <a:srgbClr val="000000"/>
                </a:solidFill>
                <a:effectLst/>
                <a:latin typeface="Untitled Medium"/>
              </a:rPr>
              <a:t>at least one</a:t>
            </a:r>
            <a:r>
              <a:rPr lang="en-US" b="1" i="0" dirty="0">
                <a:solidFill>
                  <a:srgbClr val="000000"/>
                </a:solidFill>
                <a:effectLst/>
                <a:latin typeface="Untitled Regular"/>
              </a:rPr>
              <a:t> previous</a:t>
            </a:r>
            <a:r>
              <a:rPr lang="en-US" b="0" i="0" dirty="0">
                <a:solidFill>
                  <a:srgbClr val="000000"/>
                </a:solidFill>
                <a:effectLst/>
                <a:latin typeface="Untitled Regular"/>
              </a:rPr>
              <a:t> undergraduate or graduate degree at a Canadian institution.</a:t>
            </a:r>
          </a:p>
          <a:p>
            <a:pPr algn="l">
              <a:spcAft>
                <a:spcPts val="863"/>
              </a:spcAft>
            </a:pPr>
            <a:endParaRPr lang="en-US" sz="800" b="0" i="0" dirty="0">
              <a:solidFill>
                <a:srgbClr val="000000"/>
              </a:solidFill>
              <a:effectLst/>
              <a:latin typeface="Untitled Regular"/>
            </a:endParaRPr>
          </a:p>
          <a:p>
            <a:pPr algn="l">
              <a:lnSpc>
                <a:spcPts val="1650"/>
              </a:lnSpc>
              <a:spcAft>
                <a:spcPts val="1500"/>
              </a:spcAft>
              <a:buNone/>
            </a:pPr>
            <a:r>
              <a:rPr lang="en-US" b="1" i="0" dirty="0">
                <a:solidFill>
                  <a:srgbClr val="000000"/>
                </a:solidFill>
                <a:effectLst/>
                <a:latin typeface="Untitled Regular"/>
              </a:rPr>
              <a:t>Up to 20% of all doctoral awards will be available to be held abroad.</a:t>
            </a:r>
          </a:p>
          <a:p>
            <a:pPr algn="l">
              <a:lnSpc>
                <a:spcPts val="1650"/>
              </a:lnSpc>
              <a:spcAft>
                <a:spcPts val="1500"/>
              </a:spcAft>
              <a:buNone/>
            </a:pPr>
            <a:endParaRPr lang="en-US" b="0" i="0" dirty="0">
              <a:solidFill>
                <a:srgbClr val="000000"/>
              </a:solidFill>
              <a:effectLst/>
              <a:latin typeface="Untitled Regular"/>
            </a:endParaRPr>
          </a:p>
          <a:p>
            <a:pPr algn="l">
              <a:lnSpc>
                <a:spcPts val="1650"/>
              </a:lnSpc>
              <a:spcAft>
                <a:spcPts val="1500"/>
              </a:spcAft>
              <a:buNone/>
            </a:pPr>
            <a:r>
              <a:rPr lang="en-US" b="0" i="0" dirty="0">
                <a:solidFill>
                  <a:srgbClr val="000000"/>
                </a:solidFill>
                <a:effectLst/>
                <a:latin typeface="Untitled Regular"/>
              </a:rPr>
              <a:t>When considering locations of tenure outside of Canada, and to help you plan for safe travels and to safeguard your research abroad, you are encouraged to consult the </a:t>
            </a:r>
            <a:r>
              <a:rPr lang="en-US" b="1" i="0" dirty="0">
                <a:solidFill>
                  <a:srgbClr val="000000"/>
                </a:solidFill>
                <a:effectLst/>
                <a:latin typeface="Untitled Regular"/>
              </a:rPr>
              <a:t>Government of Canada’s resources related to travel and research security. </a:t>
            </a:r>
          </a:p>
        </p:txBody>
      </p:sp>
      <p:pic>
        <p:nvPicPr>
          <p:cNvPr id="5" name="Picture 4">
            <a:extLst>
              <a:ext uri="{FF2B5EF4-FFF2-40B4-BE49-F238E27FC236}">
                <a16:creationId xmlns:a16="http://schemas.microsoft.com/office/drawing/2014/main" id="{4C83359A-5F30-F6DC-3992-AB3521F2FAC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3002742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8B2E313-70F4-4B42-BDD6-865206E2C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2"/>
            <a:ext cx="2255363" cy="2734044"/>
          </a:xfrm>
          <a:prstGeom prst="rect">
            <a:avLst/>
          </a:prstGeom>
          <a:solidFill>
            <a:srgbClr val="FFFFFF"/>
          </a:solid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3C0429D-EB7A-46E9-A1CB-1B93E3BDF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7963" y="321732"/>
            <a:ext cx="2239435" cy="2734044"/>
          </a:xfrm>
          <a:prstGeom prst="rect">
            <a:avLst/>
          </a:prstGeom>
          <a:solidFill>
            <a:srgbClr val="FFFFFF"/>
          </a:solid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FB2B5F7-4F84-4388-ACEF-B091ED60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6642"/>
            <a:ext cx="4655665" cy="2894909"/>
          </a:xfrm>
          <a:prstGeom prst="rect">
            <a:avLst/>
          </a:prstGeom>
          <a:solidFill>
            <a:srgbClr val="FFFFFF"/>
          </a:solidFill>
          <a:ln w="15875"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FB8E9A-FBED-C16D-3BFD-E466C8F032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0093" y="3377509"/>
            <a:ext cx="3298941" cy="2573175"/>
          </a:xfrm>
          <a:prstGeom prst="rect">
            <a:avLst/>
          </a:prstGeom>
        </p:spPr>
      </p:pic>
      <p:sp>
        <p:nvSpPr>
          <p:cNvPr id="67" name="Rectangle 66">
            <a:extLst>
              <a:ext uri="{FF2B5EF4-FFF2-40B4-BE49-F238E27FC236}">
                <a16:creationId xmlns:a16="http://schemas.microsoft.com/office/drawing/2014/main" id="{FC8AF332-E583-48C9-A87C-D659345C6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5626337" y="956749"/>
            <a:ext cx="5696059" cy="900662"/>
          </a:xfrm>
          <a:solidFill>
            <a:srgbClr val="FFFFFF"/>
          </a:solidFill>
          <a:ln>
            <a:solidFill>
              <a:srgbClr val="404040"/>
            </a:solidFill>
          </a:ln>
        </p:spPr>
        <p:txBody>
          <a:bodyPr vert="horz" lIns="182880" tIns="182880" rIns="182880" bIns="182880" rtlCol="0" anchor="ctr">
            <a:normAutofit/>
          </a:bodyPr>
          <a:lstStyle/>
          <a:p>
            <a:r>
              <a:rPr lang="en-US" sz="2600" dirty="0"/>
              <a:t>Other Restrictions</a:t>
            </a:r>
          </a:p>
        </p:txBody>
      </p:sp>
      <p:pic>
        <p:nvPicPr>
          <p:cNvPr id="9" name="Picture 8">
            <a:extLst>
              <a:ext uri="{FF2B5EF4-FFF2-40B4-BE49-F238E27FC236}">
                <a16:creationId xmlns:a16="http://schemas.microsoft.com/office/drawing/2014/main" id="{C663B37F-AC92-7A79-9BA5-58EF4496FA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6388" y="482598"/>
            <a:ext cx="1586050" cy="2376106"/>
          </a:xfrm>
          <a:prstGeom prst="rect">
            <a:avLst/>
          </a:prstGeom>
        </p:spPr>
      </p:pic>
      <p:pic>
        <p:nvPicPr>
          <p:cNvPr id="11" name="Picture 10">
            <a:extLst>
              <a:ext uri="{FF2B5EF4-FFF2-40B4-BE49-F238E27FC236}">
                <a16:creationId xmlns:a16="http://schemas.microsoft.com/office/drawing/2014/main" id="{9047968E-D116-7FBC-6222-6D802913E57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52571" y="482598"/>
            <a:ext cx="1610216" cy="2412310"/>
          </a:xfrm>
          <a:prstGeom prst="rect">
            <a:avLst/>
          </a:prstGeom>
        </p:spPr>
      </p:pic>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5312053" y="2244437"/>
            <a:ext cx="6558213" cy="3867114"/>
          </a:xfrm>
        </p:spPr>
        <p:txBody>
          <a:bodyPr vert="horz" lIns="91440" tIns="45720" rIns="91440" bIns="45720" rtlCol="0">
            <a:normAutofit/>
          </a:bodyPr>
          <a:lstStyle/>
          <a:p>
            <a:pPr algn="l">
              <a:lnSpc>
                <a:spcPct val="90000"/>
              </a:lnSpc>
              <a:spcAft>
                <a:spcPts val="863"/>
              </a:spcAft>
            </a:pPr>
            <a:r>
              <a:rPr lang="en-US" sz="1600" b="0" i="0" dirty="0">
                <a:solidFill>
                  <a:schemeClr val="tx1"/>
                </a:solidFill>
                <a:effectLst/>
              </a:rPr>
              <a:t>You can submit a </a:t>
            </a:r>
            <a:r>
              <a:rPr lang="en-US" sz="1600" b="1" i="0" u="sng" dirty="0">
                <a:solidFill>
                  <a:schemeClr val="tx1"/>
                </a:solidFill>
                <a:effectLst/>
              </a:rPr>
              <a:t>maximum of one </a:t>
            </a:r>
            <a:r>
              <a:rPr lang="en-US" sz="1600" b="0" i="0" dirty="0">
                <a:solidFill>
                  <a:schemeClr val="tx1"/>
                </a:solidFill>
                <a:effectLst/>
              </a:rPr>
              <a:t>Canada Graduate Research Scholarship – Master's (CGRS M), Canada Graduate Research Scholarship – Doctoral (CGRS D), or Canada Postdoctoral Research Award (CPRA) </a:t>
            </a:r>
            <a:r>
              <a:rPr lang="en-US" sz="1600" b="1" i="0" dirty="0">
                <a:solidFill>
                  <a:schemeClr val="tx1"/>
                </a:solidFill>
                <a:effectLst/>
              </a:rPr>
              <a:t>application per academic year </a:t>
            </a:r>
            <a:r>
              <a:rPr lang="en-US" sz="1600" b="0" i="0" dirty="0">
                <a:solidFill>
                  <a:schemeClr val="tx1"/>
                </a:solidFill>
                <a:effectLst/>
              </a:rPr>
              <a:t>to either CIHR, NSERC or SSHRC. If you submit more than one application, only the eligible application submitted first will be retained.</a:t>
            </a:r>
          </a:p>
          <a:p>
            <a:pPr algn="l">
              <a:lnSpc>
                <a:spcPct val="90000"/>
              </a:lnSpc>
              <a:spcAft>
                <a:spcPts val="863"/>
              </a:spcAft>
            </a:pPr>
            <a:r>
              <a:rPr lang="en-US" sz="1600" b="1" i="0" dirty="0">
                <a:solidFill>
                  <a:schemeClr val="tx1"/>
                </a:solidFill>
                <a:effectLst/>
              </a:rPr>
              <a:t>You can apply a maximum of three times to the CGRS D.</a:t>
            </a:r>
          </a:p>
          <a:p>
            <a:pPr algn="l">
              <a:lnSpc>
                <a:spcPct val="90000"/>
              </a:lnSpc>
              <a:spcAft>
                <a:spcPts val="863"/>
              </a:spcAft>
            </a:pPr>
            <a:r>
              <a:rPr lang="en-US" sz="1600" b="0" i="0" dirty="0">
                <a:solidFill>
                  <a:schemeClr val="tx1"/>
                </a:solidFill>
                <a:effectLst/>
              </a:rPr>
              <a:t>You cannot have already received a doctoral-level scholarship from CIHR, NSERC, or SSHRC (including a Vanier Canada Graduate Scholarship).</a:t>
            </a:r>
          </a:p>
          <a:p>
            <a:pPr algn="l">
              <a:lnSpc>
                <a:spcPct val="90000"/>
              </a:lnSpc>
              <a:spcAft>
                <a:spcPts val="863"/>
              </a:spcAft>
            </a:pPr>
            <a:r>
              <a:rPr lang="en-US" sz="1600" b="0" i="0" dirty="0">
                <a:solidFill>
                  <a:schemeClr val="tx1"/>
                </a:solidFill>
                <a:effectLst/>
              </a:rPr>
              <a:t>You cannot hold a tenure or tenure-track appointment or be on leave from such an appointment concurrently with your CGRS D award (some exceptions apply; see the </a:t>
            </a:r>
            <a:r>
              <a:rPr lang="en-US" sz="1600" b="0" i="0" u="sng" dirty="0">
                <a:solidFill>
                  <a:schemeClr val="tx1"/>
                </a:solidFill>
                <a:effectLst/>
                <a:hlinkClick r:id="rId6">
                  <a:extLst>
                    <a:ext uri="{A12FA001-AC4F-418D-AE19-62706E023703}">
                      <ahyp:hlinkClr xmlns:ahyp="http://schemas.microsoft.com/office/drawing/2018/hyperlinkcolor" val="tx"/>
                    </a:ext>
                  </a:extLst>
                </a:hlinkClick>
              </a:rPr>
              <a:t>Tri-agency research training award holder’s guide</a:t>
            </a:r>
            <a:r>
              <a:rPr lang="en-US" sz="1600" b="0" i="0" dirty="0">
                <a:solidFill>
                  <a:schemeClr val="tx1"/>
                </a:solidFill>
                <a:effectLst/>
              </a:rPr>
              <a:t> for details).</a:t>
            </a:r>
          </a:p>
          <a:p>
            <a:pPr indent="-228600" algn="l">
              <a:lnSpc>
                <a:spcPct val="90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2114286757"/>
      </p:ext>
    </p:extLst>
  </p:cSld>
  <p:clrMapOvr>
    <a:masterClrMapping/>
  </p:clrMapOvr>
</p:sld>
</file>

<file path=ppt/theme/theme1.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6722518_win32_SD_v11" id="{6E195932-91F4-4861-8538-848409B20D97}" vid="{F5C82CE7-F5AC-4E30-975C-FD228ED2202F}"/>
    </a:ext>
  </a:extLst>
</a:theme>
</file>

<file path=ppt/theme/theme2.xml><?xml version="1.0" encoding="utf-8"?>
<a:theme xmlns:a="http://schemas.openxmlformats.org/drawingml/2006/main" name="1_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f894644a41fb4fed1378d034d21965b6">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2466fc235b0135ff7b1c9e61f91d1880"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94B1A3-F2AE-4437-9815-6A0D78566ED7}">
  <ds:schemaRefs>
    <ds:schemaRef ds:uri="32eabe5a-4174-4217-af00-6e4d9bb260f7"/>
    <ds:schemaRef ds:uri="cc324212-d63e-4aea-8f78-7f7aebadcf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77C52C5-6F65-4D42-B855-A3283C55581A}">
  <ds:schemaRefs>
    <ds:schemaRef ds:uri="230e9df3-be65-4c73-a93b-d1236ebd677e"/>
    <ds:schemaRef ds:uri="32eabe5a-4174-4217-af00-6e4d9bb260f7"/>
    <ds:schemaRef ds:uri="71af3243-3dd4-4a8d-8c0d-dd76da1f02a5"/>
    <ds:schemaRef ds:uri="cc324212-d63e-4aea-8f78-7f7aebadcf24"/>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85B6D968-3BA5-45CA-AFA4-01F84FB04FA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TM10001115[[fn=Parcel]]</Template>
  <TotalTime>0</TotalTime>
  <Words>3869</Words>
  <Application>Microsoft Office PowerPoint</Application>
  <PresentationFormat>Widescreen</PresentationFormat>
  <Paragraphs>354</Paragraphs>
  <Slides>36</Slides>
  <Notes>15</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36</vt:i4>
      </vt:variant>
    </vt:vector>
  </HeadingPairs>
  <TitlesOfParts>
    <vt:vector size="54" baseType="lpstr">
      <vt:lpstr>Aptos</vt:lpstr>
      <vt:lpstr>Arial</vt:lpstr>
      <vt:lpstr>Bodoni MT</vt:lpstr>
      <vt:lpstr>Calibri</vt:lpstr>
      <vt:lpstr>Gill Sans MT</vt:lpstr>
      <vt:lpstr>inherit</vt:lpstr>
      <vt:lpstr>Segoe Sans</vt:lpstr>
      <vt:lpstr>Source Sans Pro Light</vt:lpstr>
      <vt:lpstr>Symbol</vt:lpstr>
      <vt:lpstr>Untitled Bold</vt:lpstr>
      <vt:lpstr>Untitled Medium</vt:lpstr>
      <vt:lpstr>Untitled Regular</vt:lpstr>
      <vt:lpstr>Untitled Regular Italic</vt:lpstr>
      <vt:lpstr>Verdana</vt:lpstr>
      <vt:lpstr>Wingdings</vt:lpstr>
      <vt:lpstr>Custom</vt:lpstr>
      <vt:lpstr>1_Parcel</vt:lpstr>
      <vt:lpstr>Parcel</vt:lpstr>
      <vt:lpstr>  Canada Graduate Research Scholarships  Doctoral Program Overview 2025-26  </vt:lpstr>
      <vt:lpstr>Land Acknowledgement   “We respectfully acknowledge that we are on the treaty and traditional territory of the Michi Saagiig Anishinaabeg.    We offer our gratitude to the First Peoples for their care for, and teachings about, our earth and our relations.  May we honour those teachings.” </vt:lpstr>
      <vt:lpstr>Financial Matters </vt:lpstr>
      <vt:lpstr>Canada Graduate Research Scholarship – doctoral Program</vt:lpstr>
      <vt:lpstr>Objective</vt:lpstr>
      <vt:lpstr>Eligibility</vt:lpstr>
      <vt:lpstr>International Applicants</vt:lpstr>
      <vt:lpstr>Proposed locations of tenure</vt:lpstr>
      <vt:lpstr>Other Restrictions</vt:lpstr>
      <vt:lpstr>Application procedures</vt:lpstr>
      <vt:lpstr>Application process</vt:lpstr>
      <vt:lpstr>Internal Trent Deadline October 7, 2025, by 11:59 p.m.    The various portals do not allow Trent to “close” access to the portals, but the portals record the last time the portal was accessed by the applicant.   Late applications will not be accepted.     </vt:lpstr>
      <vt:lpstr>Joint initiatives &amp; Supplements</vt:lpstr>
      <vt:lpstr>Equity, Diversity and Inclusion</vt:lpstr>
      <vt:lpstr>Research Involving and Engaging Indigenous Peoples </vt:lpstr>
      <vt:lpstr>Understanding Selection Process</vt:lpstr>
      <vt:lpstr>Selection Review Process</vt:lpstr>
      <vt:lpstr>Selection Criteria</vt:lpstr>
      <vt:lpstr>List for a Complete Application  CGRS- D application (NSERC example) </vt:lpstr>
      <vt:lpstr>Presentation Standards </vt:lpstr>
      <vt:lpstr>Outline of Proposed Research  Various Proposal Frameworks</vt:lpstr>
      <vt:lpstr>framework Suggestion</vt:lpstr>
      <vt:lpstr>Transcripts </vt:lpstr>
      <vt:lpstr>Special circumstances (optional)</vt:lpstr>
      <vt:lpstr>Overview of Scholarship Application Recommendation Letters</vt:lpstr>
      <vt:lpstr>Who? When? How?</vt:lpstr>
      <vt:lpstr> What to provide a referee   and   what might be helpful</vt:lpstr>
      <vt:lpstr>A strong  Reference will:</vt:lpstr>
      <vt:lpstr>Research Funding concepts</vt:lpstr>
      <vt:lpstr>Sex and Gender Based Analysis + (SGBA+)</vt:lpstr>
      <vt:lpstr>Knowledge Mobilization</vt:lpstr>
      <vt:lpstr>Guides for Assessment of Contributions</vt:lpstr>
      <vt:lpstr>Vanier Selection guide</vt:lpstr>
      <vt:lpstr>Benefits of Developing Scholarship applications</vt:lpstr>
      <vt:lpstr>“Financial Matters”   Jane Rennie Graduate Finance Officer Coordinator of all Graduate Scholarships janerennie@trentu.ca       </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Jane Rennie</cp:lastModifiedBy>
  <cp:revision>1</cp:revision>
  <dcterms:created xsi:type="dcterms:W3CDTF">2024-07-08T15:53:07Z</dcterms:created>
  <dcterms:modified xsi:type="dcterms:W3CDTF">2025-08-28T01:19:24Z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