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2" r:id="rId2"/>
    <p:sldId id="301" r:id="rId3"/>
    <p:sldId id="294" r:id="rId4"/>
    <p:sldId id="291" r:id="rId5"/>
    <p:sldId id="284" r:id="rId6"/>
    <p:sldId id="297" r:id="rId7"/>
    <p:sldId id="296" r:id="rId8"/>
    <p:sldId id="298" r:id="rId9"/>
    <p:sldId id="300" r:id="rId10"/>
    <p:sldId id="295" r:id="rId11"/>
    <p:sldId id="289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5533"/>
    <a:srgbClr val="154734"/>
    <a:srgbClr val="5B7F95"/>
    <a:srgbClr val="053021"/>
    <a:srgbClr val="40647E"/>
    <a:srgbClr val="0948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1527" autoAdjust="0"/>
  </p:normalViewPr>
  <p:slideViewPr>
    <p:cSldViewPr snapToGrid="0" snapToObjects="1">
      <p:cViewPr varScale="1">
        <p:scale>
          <a:sx n="116" d="100"/>
          <a:sy n="116" d="100"/>
        </p:scale>
        <p:origin x="288" y="7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4E781B-57B1-F84E-BEA7-15ABF04922B2}" type="datetime1">
              <a:rPr lang="en-CA" smtClean="0"/>
              <a:t>2018-10-09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Click to add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8C7697-E0BD-9344-9A96-1D3C03214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8496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E158DB-5FDA-4848-A13F-A97620641317}" type="datetime1">
              <a:rPr lang="en-CA" smtClean="0"/>
              <a:t>2018-10-09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Click to add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35EB84-4CB2-5E49-B6ED-D6659A7E9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10741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5235" y="993536"/>
            <a:ext cx="7995024" cy="1233413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lnSpc>
                <a:spcPct val="90000"/>
              </a:lnSpc>
              <a:defRPr sz="3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CA" dirty="0"/>
              <a:t>Click to add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5235" y="2974410"/>
            <a:ext cx="7995024" cy="27369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r">
              <a:lnSpc>
                <a:spcPct val="70000"/>
              </a:lnSpc>
              <a:buNone/>
              <a:defRPr sz="1800" b="1" i="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503351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Page - OPT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1138211" y="922709"/>
            <a:ext cx="6674213" cy="1378894"/>
          </a:xfrm>
          <a:prstGeom prst="rect">
            <a:avLst/>
          </a:prstGeom>
        </p:spPr>
        <p:txBody>
          <a:bodyPr lIns="182880" tIns="91440" rIns="182880" bIns="91440" anchor="t" anchorCtr="0"/>
          <a:lstStyle>
            <a:lvl1pPr marL="0" indent="0">
              <a:lnSpc>
                <a:spcPct val="90000"/>
              </a:lnSpc>
              <a:buNone/>
              <a:defRPr sz="1400" b="1" i="0" baseline="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/>
              <a:t>Click to add text</a:t>
            </a:r>
          </a:p>
        </p:txBody>
      </p:sp>
      <p:sp>
        <p:nvSpPr>
          <p:cNvPr id="4" name="Title 17"/>
          <p:cNvSpPr>
            <a:spLocks noGrp="1"/>
          </p:cNvSpPr>
          <p:nvPr>
            <p:ph type="title" hasCustomPrompt="1"/>
          </p:nvPr>
        </p:nvSpPr>
        <p:spPr>
          <a:xfrm>
            <a:off x="1138211" y="375315"/>
            <a:ext cx="6674213" cy="425379"/>
          </a:xfrm>
          <a:prstGeom prst="rect">
            <a:avLst/>
          </a:prstGeom>
        </p:spPr>
        <p:txBody>
          <a:bodyPr vert="horz" lIns="182880" tIns="91440" rIns="182880" bIns="91440"/>
          <a:lstStyle>
            <a:lvl1pPr algn="l">
              <a:lnSpc>
                <a:spcPct val="80000"/>
              </a:lnSpc>
              <a:defRPr sz="24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CA" dirty="0"/>
              <a:t>Click to add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28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Page - OPT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1138211" y="922709"/>
            <a:ext cx="6674213" cy="1378894"/>
          </a:xfrm>
          <a:prstGeom prst="rect">
            <a:avLst/>
          </a:prstGeom>
        </p:spPr>
        <p:txBody>
          <a:bodyPr lIns="182880" tIns="91440" rIns="182880" bIns="91440" anchor="t" anchorCtr="0"/>
          <a:lstStyle>
            <a:lvl1pPr marL="0" indent="0">
              <a:lnSpc>
                <a:spcPct val="90000"/>
              </a:lnSpc>
              <a:buNone/>
              <a:defRPr sz="1400" b="1" i="0" baseline="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/>
              <a:t>Click to add text</a:t>
            </a:r>
          </a:p>
        </p:txBody>
      </p:sp>
      <p:sp>
        <p:nvSpPr>
          <p:cNvPr id="6" name="Title 17"/>
          <p:cNvSpPr>
            <a:spLocks noGrp="1"/>
          </p:cNvSpPr>
          <p:nvPr>
            <p:ph type="title" hasCustomPrompt="1"/>
          </p:nvPr>
        </p:nvSpPr>
        <p:spPr>
          <a:xfrm>
            <a:off x="1138211" y="375315"/>
            <a:ext cx="6674213" cy="425379"/>
          </a:xfrm>
          <a:prstGeom prst="rect">
            <a:avLst/>
          </a:prstGeom>
        </p:spPr>
        <p:txBody>
          <a:bodyPr vert="horz" lIns="182880" tIns="91440" rIns="182880" bIns="91440"/>
          <a:lstStyle>
            <a:lvl1pPr algn="l">
              <a:lnSpc>
                <a:spcPct val="80000"/>
              </a:lnSpc>
              <a:defRPr sz="24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CA" dirty="0"/>
              <a:t>Click to add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093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Bullet Lis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99242" y="2001524"/>
            <a:ext cx="8545518" cy="2577947"/>
          </a:xfrm>
          <a:prstGeom prst="rect">
            <a:avLst/>
          </a:prstGeom>
        </p:spPr>
        <p:txBody>
          <a:bodyPr wrap="square" lIns="182880" tIns="91440" rIns="182880" bIns="91440"/>
          <a:lstStyle>
            <a:lvl1pPr marL="256032" indent="-2560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647E"/>
              </a:buClr>
              <a:buFont typeface="Arial"/>
              <a:buChar char="•"/>
              <a:defRPr sz="2000">
                <a:solidFill>
                  <a:srgbClr val="053021"/>
                </a:solidFill>
                <a:latin typeface="Arial"/>
                <a:cs typeface="Arial"/>
              </a:defRPr>
            </a:lvl1pPr>
            <a:lvl2pPr marL="530352" indent="-22860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800" baseline="0">
                <a:solidFill>
                  <a:srgbClr val="053021"/>
                </a:solidFill>
                <a:latin typeface="Arial"/>
                <a:cs typeface="Arial"/>
              </a:defRPr>
            </a:lvl2pPr>
            <a:lvl3pPr marL="749808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600">
                <a:solidFill>
                  <a:srgbClr val="053021"/>
                </a:solidFill>
                <a:latin typeface="Arial"/>
                <a:cs typeface="Arial"/>
              </a:defRPr>
            </a:lvl3pPr>
            <a:lvl4pPr marL="987552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400" baseline="0">
                <a:solidFill>
                  <a:srgbClr val="053021"/>
                </a:solidFill>
                <a:latin typeface="Arial"/>
                <a:cs typeface="Arial"/>
              </a:defRPr>
            </a:lvl4pPr>
            <a:lvl5pPr marL="1161288" indent="-164592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400">
                <a:solidFill>
                  <a:srgbClr val="05302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CA" dirty="0"/>
              <a:t>Click to add bullet list</a:t>
            </a:r>
          </a:p>
          <a:p>
            <a:pPr lvl="1"/>
            <a:r>
              <a:rPr lang="en-CA" dirty="0"/>
              <a:t>Level 2</a:t>
            </a:r>
          </a:p>
          <a:p>
            <a:pPr lvl="2"/>
            <a:r>
              <a:rPr lang="en-CA" dirty="0"/>
              <a:t>Level 3</a:t>
            </a:r>
          </a:p>
          <a:p>
            <a:pPr lvl="3"/>
            <a:r>
              <a:rPr lang="en-CA" dirty="0"/>
              <a:t>Level 4</a:t>
            </a:r>
          </a:p>
          <a:p>
            <a:pPr lvl="4"/>
            <a:r>
              <a:rPr lang="en-CA" dirty="0"/>
              <a:t>Level 5</a:t>
            </a:r>
            <a:endParaRPr lang="en-US" dirty="0"/>
          </a:p>
        </p:txBody>
      </p:sp>
      <p:sp>
        <p:nvSpPr>
          <p:cNvPr id="9" name="Oval 8"/>
          <p:cNvSpPr/>
          <p:nvPr userDrawn="1"/>
        </p:nvSpPr>
        <p:spPr>
          <a:xfrm>
            <a:off x="8620643" y="4767261"/>
            <a:ext cx="228600" cy="228600"/>
          </a:xfrm>
          <a:prstGeom prst="ellipse">
            <a:avLst/>
          </a:prstGeom>
          <a:solidFill>
            <a:srgbClr val="0530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900" b="1" i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8620643" y="4774734"/>
            <a:ext cx="228600" cy="201707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9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A21E8A3B-FC14-144C-AC26-DE3BCE97D7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 hasCustomPrompt="1"/>
          </p:nvPr>
        </p:nvSpPr>
        <p:spPr>
          <a:xfrm>
            <a:off x="299242" y="1226991"/>
            <a:ext cx="8545518" cy="633599"/>
          </a:xfrm>
          <a:prstGeom prst="rect">
            <a:avLst/>
          </a:prstGeom>
        </p:spPr>
        <p:txBody>
          <a:bodyPr vert="horz" lIns="182880" tIns="91440" rIns="182880" bIns="91440"/>
          <a:lstStyle>
            <a:lvl1pPr algn="l">
              <a:lnSpc>
                <a:spcPct val="80000"/>
              </a:lnSpc>
              <a:defRPr sz="2800" b="1" i="0">
                <a:solidFill>
                  <a:srgbClr val="053021"/>
                </a:solidFill>
                <a:latin typeface="Arial"/>
                <a:cs typeface="Arial"/>
              </a:defRPr>
            </a:lvl1pPr>
          </a:lstStyle>
          <a:p>
            <a:r>
              <a:rPr lang="en-CA" dirty="0"/>
              <a:t>Click to add header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5556209" y="4767262"/>
            <a:ext cx="2967312" cy="201707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buNone/>
              <a:defRPr sz="900" b="0" i="0">
                <a:solidFill>
                  <a:srgbClr val="40647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footer</a:t>
            </a:r>
          </a:p>
        </p:txBody>
      </p:sp>
    </p:spTree>
    <p:extLst>
      <p:ext uri="{BB962C8B-B14F-4D97-AF65-F5344CB8AC3E}">
        <p14:creationId xmlns:p14="http://schemas.microsoft.com/office/powerpoint/2010/main" val="3790272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Number Lis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299242" y="2001524"/>
            <a:ext cx="8545518" cy="2577947"/>
          </a:xfrm>
          <a:prstGeom prst="rect">
            <a:avLst/>
          </a:prstGeom>
        </p:spPr>
        <p:txBody>
          <a:bodyPr wrap="square" lIns="182880" tIns="91440" rIns="182880" bIns="91440"/>
          <a:lstStyle>
            <a:lvl1pPr marL="51435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647E"/>
              </a:buClr>
              <a:buFont typeface="+mj-lt"/>
              <a:buAutoNum type="arabicParenR"/>
              <a:defRPr sz="2000">
                <a:solidFill>
                  <a:srgbClr val="053021"/>
                </a:solidFill>
                <a:latin typeface="Arial"/>
                <a:cs typeface="Arial"/>
              </a:defRPr>
            </a:lvl1pPr>
            <a:lvl2pPr marL="960120" indent="-41148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+mj-lt"/>
              <a:buAutoNum type="alphaLcParenR"/>
              <a:defRPr sz="1800" baseline="0">
                <a:solidFill>
                  <a:srgbClr val="053021"/>
                </a:solidFill>
                <a:latin typeface="Arial"/>
                <a:cs typeface="Arial"/>
              </a:defRPr>
            </a:lvl2pPr>
            <a:lvl3pPr marL="1325880" indent="-36576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+mj-lt"/>
              <a:buAutoNum type="alphaLcParenR"/>
              <a:defRPr sz="1600">
                <a:solidFill>
                  <a:srgbClr val="053021"/>
                </a:solidFill>
                <a:latin typeface="Arial"/>
                <a:cs typeface="Arial"/>
              </a:defRPr>
            </a:lvl3pPr>
            <a:lvl4pPr marL="1627632" indent="-301752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+mj-lt"/>
              <a:buAutoNum type="alphaLcParenR"/>
              <a:defRPr sz="1400" baseline="0">
                <a:solidFill>
                  <a:srgbClr val="053021"/>
                </a:solidFill>
                <a:latin typeface="Arial"/>
                <a:cs typeface="Arial"/>
              </a:defRPr>
            </a:lvl4pPr>
            <a:lvl5pPr marL="1892808" indent="-27432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+mj-lt"/>
              <a:buAutoNum type="alphaLcParenR"/>
              <a:defRPr sz="1400">
                <a:solidFill>
                  <a:srgbClr val="05302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CA" dirty="0"/>
              <a:t>Click to add bullet list</a:t>
            </a:r>
          </a:p>
          <a:p>
            <a:pPr lvl="1"/>
            <a:r>
              <a:rPr lang="en-CA" dirty="0"/>
              <a:t>Level 2</a:t>
            </a:r>
          </a:p>
          <a:p>
            <a:pPr lvl="2"/>
            <a:r>
              <a:rPr lang="en-CA" dirty="0"/>
              <a:t>Level 3</a:t>
            </a:r>
          </a:p>
          <a:p>
            <a:pPr lvl="3"/>
            <a:r>
              <a:rPr lang="en-CA" dirty="0"/>
              <a:t>Level 4</a:t>
            </a:r>
          </a:p>
          <a:p>
            <a:pPr lvl="4"/>
            <a:r>
              <a:rPr lang="en-CA" dirty="0"/>
              <a:t>Level 5</a:t>
            </a:r>
            <a:endParaRPr lang="en-US" dirty="0"/>
          </a:p>
        </p:txBody>
      </p:sp>
      <p:sp>
        <p:nvSpPr>
          <p:cNvPr id="12" name="Title 17"/>
          <p:cNvSpPr>
            <a:spLocks noGrp="1"/>
          </p:cNvSpPr>
          <p:nvPr>
            <p:ph type="title" hasCustomPrompt="1"/>
          </p:nvPr>
        </p:nvSpPr>
        <p:spPr>
          <a:xfrm>
            <a:off x="299242" y="1226991"/>
            <a:ext cx="8545518" cy="633599"/>
          </a:xfrm>
          <a:prstGeom prst="rect">
            <a:avLst/>
          </a:prstGeom>
        </p:spPr>
        <p:txBody>
          <a:bodyPr vert="horz" lIns="182880" tIns="91440" rIns="182880" bIns="91440"/>
          <a:lstStyle>
            <a:lvl1pPr algn="l">
              <a:lnSpc>
                <a:spcPct val="80000"/>
              </a:lnSpc>
              <a:defRPr sz="2800" b="1" i="0">
                <a:solidFill>
                  <a:srgbClr val="053021"/>
                </a:solidFill>
                <a:latin typeface="Arial"/>
                <a:cs typeface="Arial"/>
              </a:defRPr>
            </a:lvl1pPr>
          </a:lstStyle>
          <a:p>
            <a:r>
              <a:rPr lang="en-CA" dirty="0"/>
              <a:t>Click to add header</a:t>
            </a:r>
            <a:endParaRPr lang="en-US" dirty="0"/>
          </a:p>
        </p:txBody>
      </p:sp>
      <p:sp>
        <p:nvSpPr>
          <p:cNvPr id="10" name="Oval 9"/>
          <p:cNvSpPr/>
          <p:nvPr userDrawn="1"/>
        </p:nvSpPr>
        <p:spPr>
          <a:xfrm>
            <a:off x="8620643" y="4767261"/>
            <a:ext cx="228600" cy="228600"/>
          </a:xfrm>
          <a:prstGeom prst="ellipse">
            <a:avLst/>
          </a:prstGeom>
          <a:solidFill>
            <a:srgbClr val="0530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900" b="1" i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8620643" y="4774734"/>
            <a:ext cx="228600" cy="201707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9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A21E8A3B-FC14-144C-AC26-DE3BCE97D7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5556209" y="4767262"/>
            <a:ext cx="2967312" cy="201707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buNone/>
              <a:defRPr sz="900" b="0" i="0">
                <a:solidFill>
                  <a:srgbClr val="40647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footer</a:t>
            </a:r>
          </a:p>
        </p:txBody>
      </p:sp>
    </p:spTree>
    <p:extLst>
      <p:ext uri="{BB962C8B-B14F-4D97-AF65-F5344CB8AC3E}">
        <p14:creationId xmlns:p14="http://schemas.microsoft.com/office/powerpoint/2010/main" val="1686627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Cov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575235" y="871680"/>
            <a:ext cx="7995024" cy="1233413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lnSpc>
                <a:spcPct val="90000"/>
              </a:lnSpc>
              <a:defRPr sz="3200" b="1" i="0">
                <a:solidFill>
                  <a:srgbClr val="053021"/>
                </a:solidFill>
                <a:latin typeface="Arial"/>
                <a:cs typeface="Arial"/>
              </a:defRPr>
            </a:lvl1pPr>
          </a:lstStyle>
          <a:p>
            <a:r>
              <a:rPr lang="en-CA" dirty="0"/>
              <a:t>Section 00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5235" y="2635456"/>
            <a:ext cx="7995024" cy="27369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r">
              <a:lnSpc>
                <a:spcPct val="70000"/>
              </a:lnSpc>
              <a:buNone/>
              <a:defRPr sz="1800" b="1" i="0" baseline="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Click to add section title</a:t>
            </a:r>
          </a:p>
        </p:txBody>
      </p:sp>
    </p:spTree>
    <p:extLst>
      <p:ext uri="{BB962C8B-B14F-4D97-AF65-F5344CB8AC3E}">
        <p14:creationId xmlns:p14="http://schemas.microsoft.com/office/powerpoint/2010/main" val="473468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Cover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 userDrawn="1">
            <p:ph type="pic" idx="10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None/>
              <a:defRPr sz="1400" b="0" i="0" baseline="0">
                <a:solidFill>
                  <a:srgbClr val="053021"/>
                </a:solidFill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Add section photo</a:t>
            </a:r>
          </a:p>
        </p:txBody>
      </p:sp>
      <p:pic>
        <p:nvPicPr>
          <p:cNvPr id="17" name="Picture 16" descr="TrentU_Icon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659" y="4257222"/>
            <a:ext cx="609600" cy="457200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575235" y="2791922"/>
            <a:ext cx="7995024" cy="394153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lnSpc>
                <a:spcPct val="90000"/>
              </a:lnSpc>
              <a:defRPr sz="3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CA" dirty="0"/>
              <a:t>Section 00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575235" y="3533868"/>
            <a:ext cx="7995024" cy="27369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r">
              <a:lnSpc>
                <a:spcPct val="70000"/>
              </a:lnSpc>
              <a:buNone/>
              <a:defRPr sz="1800" b="1" i="0" baseline="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Click to add section title</a:t>
            </a:r>
          </a:p>
        </p:txBody>
      </p:sp>
    </p:spTree>
    <p:extLst>
      <p:ext uri="{BB962C8B-B14F-4D97-AF65-F5344CB8AC3E}">
        <p14:creationId xmlns:p14="http://schemas.microsoft.com/office/powerpoint/2010/main" val="3799177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2" hasCustomPrompt="1"/>
          </p:nvPr>
        </p:nvSpPr>
        <p:spPr>
          <a:xfrm>
            <a:off x="299242" y="2001524"/>
            <a:ext cx="4196558" cy="2577947"/>
          </a:xfrm>
          <a:prstGeom prst="rect">
            <a:avLst/>
          </a:prstGeom>
        </p:spPr>
        <p:txBody>
          <a:bodyPr wrap="square" lIns="182880" tIns="91440" rIns="182880" bIns="91440"/>
          <a:lstStyle>
            <a:lvl1pPr marL="256032" indent="-2560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647E"/>
              </a:buClr>
              <a:buFont typeface="Arial"/>
              <a:buChar char="•"/>
              <a:defRPr sz="2000">
                <a:solidFill>
                  <a:srgbClr val="053021"/>
                </a:solidFill>
                <a:latin typeface="Arial"/>
                <a:cs typeface="Arial"/>
              </a:defRPr>
            </a:lvl1pPr>
            <a:lvl2pPr marL="530352" indent="-22860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800" baseline="0">
                <a:solidFill>
                  <a:srgbClr val="053021"/>
                </a:solidFill>
                <a:latin typeface="Arial"/>
                <a:cs typeface="Arial"/>
              </a:defRPr>
            </a:lvl2pPr>
            <a:lvl3pPr marL="749808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600">
                <a:solidFill>
                  <a:srgbClr val="053021"/>
                </a:solidFill>
                <a:latin typeface="Arial"/>
                <a:cs typeface="Arial"/>
              </a:defRPr>
            </a:lvl3pPr>
            <a:lvl4pPr marL="987552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400" baseline="0">
                <a:solidFill>
                  <a:srgbClr val="053021"/>
                </a:solidFill>
                <a:latin typeface="Arial"/>
                <a:cs typeface="Arial"/>
              </a:defRPr>
            </a:lvl4pPr>
            <a:lvl5pPr marL="1161288" indent="-164592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400">
                <a:solidFill>
                  <a:srgbClr val="05302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CA" dirty="0"/>
              <a:t>Click to add bullet list</a:t>
            </a:r>
          </a:p>
          <a:p>
            <a:pPr lvl="1"/>
            <a:r>
              <a:rPr lang="en-CA" dirty="0"/>
              <a:t>Level 2</a:t>
            </a:r>
          </a:p>
          <a:p>
            <a:pPr lvl="2"/>
            <a:r>
              <a:rPr lang="en-CA" dirty="0"/>
              <a:t>Level 3</a:t>
            </a:r>
          </a:p>
          <a:p>
            <a:pPr lvl="3"/>
            <a:r>
              <a:rPr lang="en-CA" dirty="0"/>
              <a:t>Level 4</a:t>
            </a:r>
          </a:p>
          <a:p>
            <a:pPr lvl="4"/>
            <a:r>
              <a:rPr lang="en-CA" dirty="0"/>
              <a:t>Level 5</a:t>
            </a:r>
            <a:endParaRPr lang="en-US" dirty="0"/>
          </a:p>
        </p:txBody>
      </p:sp>
      <p:sp>
        <p:nvSpPr>
          <p:cNvPr id="13" name="Title 17"/>
          <p:cNvSpPr>
            <a:spLocks noGrp="1"/>
          </p:cNvSpPr>
          <p:nvPr>
            <p:ph type="title" hasCustomPrompt="1"/>
          </p:nvPr>
        </p:nvSpPr>
        <p:spPr>
          <a:xfrm>
            <a:off x="299242" y="1226991"/>
            <a:ext cx="8545518" cy="633599"/>
          </a:xfrm>
          <a:prstGeom prst="rect">
            <a:avLst/>
          </a:prstGeom>
        </p:spPr>
        <p:txBody>
          <a:bodyPr vert="horz" lIns="182880" tIns="91440" rIns="182880" bIns="91440"/>
          <a:lstStyle>
            <a:lvl1pPr algn="l">
              <a:lnSpc>
                <a:spcPct val="80000"/>
              </a:lnSpc>
              <a:defRPr sz="2800" b="1" i="0">
                <a:solidFill>
                  <a:srgbClr val="053021"/>
                </a:solidFill>
                <a:latin typeface="Arial"/>
                <a:cs typeface="Arial"/>
              </a:defRPr>
            </a:lvl1pPr>
          </a:lstStyle>
          <a:p>
            <a:r>
              <a:rPr lang="en-CA" dirty="0"/>
              <a:t>Click to add header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648202" y="2001524"/>
            <a:ext cx="4196558" cy="2577947"/>
          </a:xfrm>
          <a:prstGeom prst="rect">
            <a:avLst/>
          </a:prstGeom>
        </p:spPr>
        <p:txBody>
          <a:bodyPr wrap="square" lIns="182880" tIns="91440" rIns="182880" bIns="91440"/>
          <a:lstStyle>
            <a:lvl1pPr marL="256032" indent="-2560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647E"/>
              </a:buClr>
              <a:buFont typeface="Arial"/>
              <a:buChar char="•"/>
              <a:defRPr sz="2000">
                <a:solidFill>
                  <a:srgbClr val="053021"/>
                </a:solidFill>
                <a:latin typeface="Arial"/>
                <a:cs typeface="Arial"/>
              </a:defRPr>
            </a:lvl1pPr>
            <a:lvl2pPr marL="530352" indent="-22860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800" baseline="0">
                <a:solidFill>
                  <a:srgbClr val="053021"/>
                </a:solidFill>
                <a:latin typeface="Arial"/>
                <a:cs typeface="Arial"/>
              </a:defRPr>
            </a:lvl2pPr>
            <a:lvl3pPr marL="749808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600">
                <a:solidFill>
                  <a:srgbClr val="053021"/>
                </a:solidFill>
                <a:latin typeface="Arial"/>
                <a:cs typeface="Arial"/>
              </a:defRPr>
            </a:lvl3pPr>
            <a:lvl4pPr marL="987552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400" baseline="0">
                <a:solidFill>
                  <a:srgbClr val="053021"/>
                </a:solidFill>
                <a:latin typeface="Arial"/>
                <a:cs typeface="Arial"/>
              </a:defRPr>
            </a:lvl4pPr>
            <a:lvl5pPr marL="1161288" indent="-164592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400">
                <a:solidFill>
                  <a:srgbClr val="05302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CA" dirty="0"/>
              <a:t>Click to add bullet list</a:t>
            </a:r>
          </a:p>
          <a:p>
            <a:pPr lvl="1"/>
            <a:r>
              <a:rPr lang="en-CA" dirty="0"/>
              <a:t>Level 2</a:t>
            </a:r>
          </a:p>
          <a:p>
            <a:pPr lvl="2"/>
            <a:r>
              <a:rPr lang="en-CA" dirty="0"/>
              <a:t>Level 3</a:t>
            </a:r>
          </a:p>
          <a:p>
            <a:pPr lvl="3"/>
            <a:r>
              <a:rPr lang="en-CA" dirty="0"/>
              <a:t>Level 4</a:t>
            </a:r>
          </a:p>
          <a:p>
            <a:pPr lvl="4"/>
            <a:r>
              <a:rPr lang="en-CA" dirty="0"/>
              <a:t>Level 5</a:t>
            </a:r>
            <a:endParaRPr lang="en-US" dirty="0"/>
          </a:p>
        </p:txBody>
      </p:sp>
      <p:sp>
        <p:nvSpPr>
          <p:cNvPr id="12" name="Oval 11"/>
          <p:cNvSpPr/>
          <p:nvPr userDrawn="1"/>
        </p:nvSpPr>
        <p:spPr>
          <a:xfrm>
            <a:off x="8620643" y="4767261"/>
            <a:ext cx="228600" cy="228600"/>
          </a:xfrm>
          <a:prstGeom prst="ellipse">
            <a:avLst/>
          </a:prstGeom>
          <a:solidFill>
            <a:srgbClr val="0530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900" b="1" i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5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8620643" y="4774734"/>
            <a:ext cx="228600" cy="201707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9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A21E8A3B-FC14-144C-AC26-DE3BCE97D7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5556209" y="4767262"/>
            <a:ext cx="2967312" cy="201707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buNone/>
              <a:defRPr sz="900" b="0" i="0">
                <a:solidFill>
                  <a:srgbClr val="40647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footer</a:t>
            </a:r>
          </a:p>
        </p:txBody>
      </p:sp>
    </p:spTree>
    <p:extLst>
      <p:ext uri="{BB962C8B-B14F-4D97-AF65-F5344CB8AC3E}">
        <p14:creationId xmlns:p14="http://schemas.microsoft.com/office/powerpoint/2010/main" val="3702600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99242" y="1940894"/>
            <a:ext cx="4196558" cy="333017"/>
          </a:xfrm>
          <a:prstGeom prst="rect">
            <a:avLst/>
          </a:prstGeom>
        </p:spPr>
        <p:txBody>
          <a:bodyPr lIns="182880" tIns="91440" rIns="182880" bIns="91440" anchor="ctr" anchorCtr="0"/>
          <a:lstStyle>
            <a:lvl1pPr marL="0" indent="0">
              <a:buNone/>
              <a:defRPr sz="2400" b="1" i="0" baseline="0">
                <a:solidFill>
                  <a:srgbClr val="40647E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/>
              <a:t>Click to add header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2" hasCustomPrompt="1"/>
          </p:nvPr>
        </p:nvSpPr>
        <p:spPr>
          <a:xfrm>
            <a:off x="299242" y="2333858"/>
            <a:ext cx="4196558" cy="2181974"/>
          </a:xfrm>
          <a:prstGeom prst="rect">
            <a:avLst/>
          </a:prstGeom>
        </p:spPr>
        <p:txBody>
          <a:bodyPr wrap="square" lIns="182880" tIns="91440" rIns="182880" bIns="91440"/>
          <a:lstStyle>
            <a:lvl1pPr marL="256032" indent="-2560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647E"/>
              </a:buClr>
              <a:buFont typeface="Arial"/>
              <a:buChar char="•"/>
              <a:defRPr sz="2000">
                <a:solidFill>
                  <a:srgbClr val="053021"/>
                </a:solidFill>
                <a:latin typeface="Arial"/>
                <a:cs typeface="Arial"/>
              </a:defRPr>
            </a:lvl1pPr>
            <a:lvl2pPr marL="530352" indent="-22860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800" baseline="0">
                <a:solidFill>
                  <a:srgbClr val="053021"/>
                </a:solidFill>
                <a:latin typeface="Arial"/>
                <a:cs typeface="Arial"/>
              </a:defRPr>
            </a:lvl2pPr>
            <a:lvl3pPr marL="749808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600">
                <a:solidFill>
                  <a:srgbClr val="053021"/>
                </a:solidFill>
                <a:latin typeface="Arial"/>
                <a:cs typeface="Arial"/>
              </a:defRPr>
            </a:lvl3pPr>
            <a:lvl4pPr marL="987552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400" baseline="0">
                <a:solidFill>
                  <a:srgbClr val="053021"/>
                </a:solidFill>
                <a:latin typeface="Arial"/>
                <a:cs typeface="Arial"/>
              </a:defRPr>
            </a:lvl4pPr>
            <a:lvl5pPr marL="1161288" indent="-164592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400">
                <a:solidFill>
                  <a:srgbClr val="05302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CA" dirty="0"/>
              <a:t>Click to add bullet list</a:t>
            </a:r>
          </a:p>
          <a:p>
            <a:pPr lvl="1"/>
            <a:r>
              <a:rPr lang="en-CA" dirty="0"/>
              <a:t>Level 2</a:t>
            </a:r>
          </a:p>
          <a:p>
            <a:pPr lvl="2"/>
            <a:r>
              <a:rPr lang="en-CA" dirty="0"/>
              <a:t>Level 3</a:t>
            </a:r>
          </a:p>
          <a:p>
            <a:pPr lvl="3"/>
            <a:r>
              <a:rPr lang="en-CA" dirty="0"/>
              <a:t>Level 4</a:t>
            </a:r>
          </a:p>
          <a:p>
            <a:pPr lvl="4"/>
            <a:r>
              <a:rPr lang="en-CA" dirty="0"/>
              <a:t>Level 5</a:t>
            </a:r>
            <a:endParaRPr lang="en-US" dirty="0"/>
          </a:p>
        </p:txBody>
      </p:sp>
      <p:sp>
        <p:nvSpPr>
          <p:cNvPr id="15" name="Title 17"/>
          <p:cNvSpPr>
            <a:spLocks noGrp="1"/>
          </p:cNvSpPr>
          <p:nvPr>
            <p:ph type="title" hasCustomPrompt="1"/>
          </p:nvPr>
        </p:nvSpPr>
        <p:spPr>
          <a:xfrm>
            <a:off x="299242" y="1226991"/>
            <a:ext cx="8545518" cy="633599"/>
          </a:xfrm>
          <a:prstGeom prst="rect">
            <a:avLst/>
          </a:prstGeom>
        </p:spPr>
        <p:txBody>
          <a:bodyPr vert="horz" lIns="182880" tIns="91440" rIns="182880" bIns="91440"/>
          <a:lstStyle>
            <a:lvl1pPr algn="l">
              <a:lnSpc>
                <a:spcPct val="80000"/>
              </a:lnSpc>
              <a:defRPr sz="2800" b="1" i="0">
                <a:solidFill>
                  <a:srgbClr val="053021"/>
                </a:solidFill>
                <a:latin typeface="Arial"/>
                <a:cs typeface="Arial"/>
              </a:defRPr>
            </a:lvl1pPr>
          </a:lstStyle>
          <a:p>
            <a:r>
              <a:rPr lang="en-CA" dirty="0"/>
              <a:t>Click to add header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648202" y="2333858"/>
            <a:ext cx="4196558" cy="2181974"/>
          </a:xfrm>
          <a:prstGeom prst="rect">
            <a:avLst/>
          </a:prstGeom>
        </p:spPr>
        <p:txBody>
          <a:bodyPr wrap="square" lIns="182880" tIns="91440" rIns="182880" bIns="91440"/>
          <a:lstStyle>
            <a:lvl1pPr marL="256032" indent="-2560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647E"/>
              </a:buClr>
              <a:buFont typeface="Arial"/>
              <a:buChar char="•"/>
              <a:defRPr sz="2000">
                <a:solidFill>
                  <a:srgbClr val="053021"/>
                </a:solidFill>
                <a:latin typeface="Arial"/>
                <a:cs typeface="Arial"/>
              </a:defRPr>
            </a:lvl1pPr>
            <a:lvl2pPr marL="530352" indent="-22860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800" baseline="0">
                <a:solidFill>
                  <a:srgbClr val="053021"/>
                </a:solidFill>
                <a:latin typeface="Arial"/>
                <a:cs typeface="Arial"/>
              </a:defRPr>
            </a:lvl2pPr>
            <a:lvl3pPr marL="749808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600">
                <a:solidFill>
                  <a:srgbClr val="053021"/>
                </a:solidFill>
                <a:latin typeface="Arial"/>
                <a:cs typeface="Arial"/>
              </a:defRPr>
            </a:lvl3pPr>
            <a:lvl4pPr marL="987552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400" baseline="0">
                <a:solidFill>
                  <a:srgbClr val="053021"/>
                </a:solidFill>
                <a:latin typeface="Arial"/>
                <a:cs typeface="Arial"/>
              </a:defRPr>
            </a:lvl4pPr>
            <a:lvl5pPr marL="1161288" indent="-164592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400">
                <a:solidFill>
                  <a:srgbClr val="05302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CA" dirty="0"/>
              <a:t>Click to add bullet list</a:t>
            </a:r>
          </a:p>
          <a:p>
            <a:pPr lvl="1"/>
            <a:r>
              <a:rPr lang="en-CA" dirty="0"/>
              <a:t>Level 2</a:t>
            </a:r>
          </a:p>
          <a:p>
            <a:pPr lvl="2"/>
            <a:r>
              <a:rPr lang="en-CA" dirty="0"/>
              <a:t>Level 3</a:t>
            </a:r>
          </a:p>
          <a:p>
            <a:pPr lvl="3"/>
            <a:r>
              <a:rPr lang="en-CA" dirty="0"/>
              <a:t>Level 4</a:t>
            </a:r>
          </a:p>
          <a:p>
            <a:pPr lvl="4"/>
            <a:r>
              <a:rPr lang="en-CA" dirty="0"/>
              <a:t>Level 5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4648202" y="1940894"/>
            <a:ext cx="4196558" cy="333017"/>
          </a:xfrm>
          <a:prstGeom prst="rect">
            <a:avLst/>
          </a:prstGeom>
        </p:spPr>
        <p:txBody>
          <a:bodyPr lIns="182880" tIns="91440" rIns="182880" bIns="91440" anchor="ctr" anchorCtr="0"/>
          <a:lstStyle>
            <a:lvl1pPr marL="0" indent="0">
              <a:buNone/>
              <a:defRPr sz="2400" b="1" i="0">
                <a:solidFill>
                  <a:srgbClr val="40647E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/>
              <a:t>Click to add header</a:t>
            </a:r>
          </a:p>
        </p:txBody>
      </p:sp>
      <p:sp>
        <p:nvSpPr>
          <p:cNvPr id="14" name="Oval 13"/>
          <p:cNvSpPr/>
          <p:nvPr userDrawn="1"/>
        </p:nvSpPr>
        <p:spPr>
          <a:xfrm>
            <a:off x="8620643" y="4767261"/>
            <a:ext cx="228600" cy="228600"/>
          </a:xfrm>
          <a:prstGeom prst="ellipse">
            <a:avLst/>
          </a:prstGeom>
          <a:solidFill>
            <a:srgbClr val="0530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900" b="1" i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7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8620643" y="4774734"/>
            <a:ext cx="228600" cy="201707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9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A21E8A3B-FC14-144C-AC26-DE3BCE97D7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5556209" y="4767262"/>
            <a:ext cx="2967312" cy="201707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buNone/>
              <a:defRPr sz="900" b="0" i="0">
                <a:solidFill>
                  <a:srgbClr val="40647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footer</a:t>
            </a:r>
          </a:p>
        </p:txBody>
      </p:sp>
    </p:spTree>
    <p:extLst>
      <p:ext uri="{BB962C8B-B14F-4D97-AF65-F5344CB8AC3E}">
        <p14:creationId xmlns:p14="http://schemas.microsoft.com/office/powerpoint/2010/main" val="3822801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xe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575050" y="1940894"/>
            <a:ext cx="5269710" cy="2574938"/>
          </a:xfrm>
          <a:prstGeom prst="rect">
            <a:avLst/>
          </a:prstGeom>
        </p:spPr>
        <p:txBody>
          <a:bodyPr wrap="square" lIns="182880" tIns="91440" rIns="182880" bIns="91440"/>
          <a:lstStyle>
            <a:lvl1pPr marL="256032" indent="-2560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647E"/>
              </a:buClr>
              <a:buFont typeface="Arial"/>
              <a:buChar char="•"/>
              <a:defRPr sz="2000">
                <a:solidFill>
                  <a:srgbClr val="053021"/>
                </a:solidFill>
                <a:latin typeface="Arial"/>
                <a:cs typeface="Arial"/>
              </a:defRPr>
            </a:lvl1pPr>
            <a:lvl2pPr marL="530352" indent="-22860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800" baseline="0">
                <a:solidFill>
                  <a:srgbClr val="053021"/>
                </a:solidFill>
                <a:latin typeface="Arial"/>
                <a:cs typeface="Arial"/>
              </a:defRPr>
            </a:lvl2pPr>
            <a:lvl3pPr marL="749808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600">
                <a:solidFill>
                  <a:srgbClr val="053021"/>
                </a:solidFill>
                <a:latin typeface="Arial"/>
                <a:cs typeface="Arial"/>
              </a:defRPr>
            </a:lvl3pPr>
            <a:lvl4pPr marL="987552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400" baseline="0">
                <a:solidFill>
                  <a:srgbClr val="053021"/>
                </a:solidFill>
                <a:latin typeface="Arial"/>
                <a:cs typeface="Arial"/>
              </a:defRPr>
            </a:lvl4pPr>
            <a:lvl5pPr marL="1161288" indent="-164592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400">
                <a:solidFill>
                  <a:srgbClr val="05302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CA" dirty="0"/>
              <a:t>Click to add bullet list</a:t>
            </a:r>
          </a:p>
          <a:p>
            <a:pPr lvl="1"/>
            <a:r>
              <a:rPr lang="en-CA" dirty="0"/>
              <a:t>Level 2</a:t>
            </a:r>
          </a:p>
          <a:p>
            <a:pPr lvl="2"/>
            <a:r>
              <a:rPr lang="en-CA" dirty="0"/>
              <a:t>Level 3</a:t>
            </a:r>
          </a:p>
          <a:p>
            <a:pPr lvl="3"/>
            <a:r>
              <a:rPr lang="en-CA" dirty="0"/>
              <a:t>Level 4</a:t>
            </a:r>
          </a:p>
          <a:p>
            <a:pPr lvl="4"/>
            <a:r>
              <a:rPr lang="en-CA" dirty="0"/>
              <a:t>Level 5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299243" y="1940894"/>
            <a:ext cx="3166271" cy="333017"/>
          </a:xfrm>
          <a:prstGeom prst="rect">
            <a:avLst/>
          </a:prstGeom>
        </p:spPr>
        <p:txBody>
          <a:bodyPr lIns="182880" tIns="91440" rIns="182880" bIns="91440" anchor="ctr" anchorCtr="0"/>
          <a:lstStyle>
            <a:lvl1pPr marL="0" indent="0">
              <a:buNone/>
              <a:defRPr sz="1600" b="1" i="0" baseline="0">
                <a:solidFill>
                  <a:srgbClr val="40647E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/>
              <a:t>Click to add sub header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 hasCustomPrompt="1"/>
          </p:nvPr>
        </p:nvSpPr>
        <p:spPr>
          <a:xfrm>
            <a:off x="299243" y="2333859"/>
            <a:ext cx="3166271" cy="2181973"/>
          </a:xfrm>
          <a:prstGeom prst="rect">
            <a:avLst/>
          </a:prstGeom>
        </p:spPr>
        <p:txBody>
          <a:bodyPr wrap="square" lIns="182880" tIns="91440" rIns="182880" bIns="9144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647E"/>
              </a:buClr>
              <a:buFont typeface="Arial"/>
              <a:buNone/>
              <a:defRPr sz="1400" baseline="0">
                <a:solidFill>
                  <a:srgbClr val="053021"/>
                </a:solidFill>
                <a:latin typeface="Arial"/>
                <a:cs typeface="Arial"/>
              </a:defRPr>
            </a:lvl1pPr>
            <a:lvl2pPr marL="530352" indent="-22860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2400" baseline="0">
                <a:solidFill>
                  <a:srgbClr val="053021"/>
                </a:solidFill>
                <a:latin typeface="Arial"/>
                <a:cs typeface="Arial"/>
              </a:defRPr>
            </a:lvl2pPr>
            <a:lvl3pPr marL="749808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2200">
                <a:solidFill>
                  <a:srgbClr val="053021"/>
                </a:solidFill>
                <a:latin typeface="Arial"/>
                <a:cs typeface="Arial"/>
              </a:defRPr>
            </a:lvl3pPr>
            <a:lvl4pPr marL="987552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800" baseline="0">
                <a:solidFill>
                  <a:srgbClr val="053021"/>
                </a:solidFill>
                <a:latin typeface="Arial"/>
                <a:cs typeface="Arial"/>
              </a:defRPr>
            </a:lvl4pPr>
            <a:lvl5pPr marL="1161288" indent="-164592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600">
                <a:solidFill>
                  <a:srgbClr val="05302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add body text</a:t>
            </a:r>
          </a:p>
        </p:txBody>
      </p:sp>
      <p:sp>
        <p:nvSpPr>
          <p:cNvPr id="16" name="Title 17"/>
          <p:cNvSpPr>
            <a:spLocks noGrp="1"/>
          </p:cNvSpPr>
          <p:nvPr>
            <p:ph type="title" hasCustomPrompt="1"/>
          </p:nvPr>
        </p:nvSpPr>
        <p:spPr>
          <a:xfrm>
            <a:off x="299242" y="1226991"/>
            <a:ext cx="8545518" cy="633599"/>
          </a:xfrm>
          <a:prstGeom prst="rect">
            <a:avLst/>
          </a:prstGeom>
        </p:spPr>
        <p:txBody>
          <a:bodyPr vert="horz" lIns="182880" tIns="91440" rIns="182880" bIns="91440"/>
          <a:lstStyle>
            <a:lvl1pPr algn="l">
              <a:lnSpc>
                <a:spcPct val="80000"/>
              </a:lnSpc>
              <a:defRPr sz="2800" b="1" i="0">
                <a:solidFill>
                  <a:srgbClr val="053021"/>
                </a:solidFill>
                <a:latin typeface="Arial"/>
                <a:cs typeface="Arial"/>
              </a:defRPr>
            </a:lvl1pPr>
          </a:lstStyle>
          <a:p>
            <a:r>
              <a:rPr lang="en-CA" dirty="0"/>
              <a:t>Click to add header</a:t>
            </a:r>
            <a:endParaRPr lang="en-US" dirty="0"/>
          </a:p>
        </p:txBody>
      </p:sp>
      <p:sp>
        <p:nvSpPr>
          <p:cNvPr id="10" name="Oval 9"/>
          <p:cNvSpPr/>
          <p:nvPr userDrawn="1"/>
        </p:nvSpPr>
        <p:spPr>
          <a:xfrm>
            <a:off x="8620643" y="4767261"/>
            <a:ext cx="228600" cy="228600"/>
          </a:xfrm>
          <a:prstGeom prst="ellipse">
            <a:avLst/>
          </a:prstGeom>
          <a:solidFill>
            <a:srgbClr val="0530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900" b="1" i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4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8620643" y="4774734"/>
            <a:ext cx="228600" cy="201707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9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A21E8A3B-FC14-144C-AC26-DE3BCE97D7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5556209" y="4767262"/>
            <a:ext cx="2967312" cy="201707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buNone/>
              <a:defRPr sz="900" b="0" i="0">
                <a:solidFill>
                  <a:srgbClr val="40647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footer</a:t>
            </a:r>
          </a:p>
        </p:txBody>
      </p:sp>
    </p:spTree>
    <p:extLst>
      <p:ext uri="{BB962C8B-B14F-4D97-AF65-F5344CB8AC3E}">
        <p14:creationId xmlns:p14="http://schemas.microsoft.com/office/powerpoint/2010/main" val="4113692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s with Caption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63860" y="1222706"/>
            <a:ext cx="2392917" cy="16130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None/>
              <a:defRPr sz="1400" b="0" i="0" baseline="0">
                <a:solidFill>
                  <a:srgbClr val="053021"/>
                </a:solidFill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Add photo 1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2" hasCustomPrompt="1"/>
          </p:nvPr>
        </p:nvSpPr>
        <p:spPr>
          <a:xfrm>
            <a:off x="299243" y="1555724"/>
            <a:ext cx="3166271" cy="514094"/>
          </a:xfrm>
          <a:prstGeom prst="rect">
            <a:avLst/>
          </a:prstGeom>
        </p:spPr>
        <p:txBody>
          <a:bodyPr wrap="square" lIns="182880" tIns="0" rIns="182880" bIns="9144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647E"/>
              </a:buClr>
              <a:buFont typeface="Arial"/>
              <a:buNone/>
              <a:defRPr sz="1400" baseline="0">
                <a:solidFill>
                  <a:srgbClr val="053021"/>
                </a:solidFill>
                <a:latin typeface="Arial"/>
                <a:cs typeface="Arial"/>
              </a:defRPr>
            </a:lvl1pPr>
            <a:lvl2pPr marL="530352" indent="-22860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2400" baseline="0">
                <a:solidFill>
                  <a:srgbClr val="053021"/>
                </a:solidFill>
                <a:latin typeface="Arial"/>
                <a:cs typeface="Arial"/>
              </a:defRPr>
            </a:lvl2pPr>
            <a:lvl3pPr marL="749808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2200">
                <a:solidFill>
                  <a:srgbClr val="053021"/>
                </a:solidFill>
                <a:latin typeface="Arial"/>
                <a:cs typeface="Arial"/>
              </a:defRPr>
            </a:lvl3pPr>
            <a:lvl4pPr marL="987552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800" baseline="0">
                <a:solidFill>
                  <a:srgbClr val="053021"/>
                </a:solidFill>
                <a:latin typeface="Arial"/>
                <a:cs typeface="Arial"/>
              </a:defRPr>
            </a:lvl4pPr>
            <a:lvl5pPr marL="1161288" indent="-164592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600">
                <a:solidFill>
                  <a:srgbClr val="05302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add description</a:t>
            </a:r>
          </a:p>
        </p:txBody>
      </p:sp>
      <p:sp>
        <p:nvSpPr>
          <p:cNvPr id="19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6182902" y="1222706"/>
            <a:ext cx="2392917" cy="16130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None/>
              <a:defRPr sz="1400" b="0" i="0">
                <a:solidFill>
                  <a:srgbClr val="053021"/>
                </a:solidFill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Add photo 2</a:t>
            </a:r>
          </a:p>
        </p:txBody>
      </p:sp>
      <p:sp>
        <p:nvSpPr>
          <p:cNvPr id="20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3663860" y="2993912"/>
            <a:ext cx="2392917" cy="16130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None/>
              <a:defRPr sz="1400" b="0" i="0">
                <a:solidFill>
                  <a:srgbClr val="053021"/>
                </a:solidFill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Add photo 3</a:t>
            </a:r>
          </a:p>
        </p:txBody>
      </p:sp>
      <p:sp>
        <p:nvSpPr>
          <p:cNvPr id="21" name="Picture Placeholder 2"/>
          <p:cNvSpPr>
            <a:spLocks noGrp="1"/>
          </p:cNvSpPr>
          <p:nvPr>
            <p:ph type="pic" idx="17" hasCustomPrompt="1"/>
          </p:nvPr>
        </p:nvSpPr>
        <p:spPr>
          <a:xfrm>
            <a:off x="6182902" y="2993912"/>
            <a:ext cx="2392917" cy="16130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None/>
              <a:defRPr sz="1400" b="0" i="0">
                <a:solidFill>
                  <a:srgbClr val="053021"/>
                </a:solidFill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Add photo 4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299243" y="1222706"/>
            <a:ext cx="3166271" cy="333017"/>
          </a:xfrm>
          <a:prstGeom prst="rect">
            <a:avLst/>
          </a:prstGeom>
        </p:spPr>
        <p:txBody>
          <a:bodyPr lIns="182880" tIns="91440" rIns="182880" bIns="91440" anchor="ctr" anchorCtr="0"/>
          <a:lstStyle>
            <a:lvl1pPr marL="0" indent="0">
              <a:buNone/>
              <a:defRPr sz="1600" b="1" i="0" baseline="0">
                <a:solidFill>
                  <a:srgbClr val="40647E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/>
              <a:t>Click to add photo 1 title</a:t>
            </a:r>
          </a:p>
        </p:txBody>
      </p:sp>
      <p:sp>
        <p:nvSpPr>
          <p:cNvPr id="32" name="Content Placeholder 2"/>
          <p:cNvSpPr>
            <a:spLocks noGrp="1"/>
          </p:cNvSpPr>
          <p:nvPr>
            <p:ph idx="18" hasCustomPrompt="1"/>
          </p:nvPr>
        </p:nvSpPr>
        <p:spPr>
          <a:xfrm>
            <a:off x="299243" y="2402835"/>
            <a:ext cx="3166271" cy="514094"/>
          </a:xfrm>
          <a:prstGeom prst="rect">
            <a:avLst/>
          </a:prstGeom>
        </p:spPr>
        <p:txBody>
          <a:bodyPr wrap="square" lIns="182880" tIns="0" rIns="182880" bIns="9144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647E"/>
              </a:buClr>
              <a:buFont typeface="Arial"/>
              <a:buNone/>
              <a:defRPr sz="1400" baseline="0">
                <a:solidFill>
                  <a:srgbClr val="053021"/>
                </a:solidFill>
                <a:latin typeface="Arial"/>
                <a:cs typeface="Arial"/>
              </a:defRPr>
            </a:lvl1pPr>
            <a:lvl2pPr marL="530352" indent="-22860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2400" baseline="0">
                <a:solidFill>
                  <a:srgbClr val="053021"/>
                </a:solidFill>
                <a:latin typeface="Arial"/>
                <a:cs typeface="Arial"/>
              </a:defRPr>
            </a:lvl2pPr>
            <a:lvl3pPr marL="749808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2200">
                <a:solidFill>
                  <a:srgbClr val="053021"/>
                </a:solidFill>
                <a:latin typeface="Arial"/>
                <a:cs typeface="Arial"/>
              </a:defRPr>
            </a:lvl3pPr>
            <a:lvl4pPr marL="987552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800" baseline="0">
                <a:solidFill>
                  <a:srgbClr val="053021"/>
                </a:solidFill>
                <a:latin typeface="Arial"/>
                <a:cs typeface="Arial"/>
              </a:defRPr>
            </a:lvl4pPr>
            <a:lvl5pPr marL="1161288" indent="-164592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600">
                <a:solidFill>
                  <a:srgbClr val="05302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add description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idx="19" hasCustomPrompt="1"/>
          </p:nvPr>
        </p:nvSpPr>
        <p:spPr>
          <a:xfrm>
            <a:off x="299243" y="2069817"/>
            <a:ext cx="3166271" cy="333017"/>
          </a:xfrm>
          <a:prstGeom prst="rect">
            <a:avLst/>
          </a:prstGeom>
        </p:spPr>
        <p:txBody>
          <a:bodyPr lIns="182880" tIns="91440" rIns="182880" bIns="91440" anchor="ctr" anchorCtr="0"/>
          <a:lstStyle>
            <a:lvl1pPr marL="0" indent="0">
              <a:buNone/>
              <a:defRPr sz="1600" b="1" i="0" baseline="0">
                <a:solidFill>
                  <a:srgbClr val="40647E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/>
              <a:t>Click to add photo 2 title</a:t>
            </a:r>
          </a:p>
        </p:txBody>
      </p:sp>
      <p:sp>
        <p:nvSpPr>
          <p:cNvPr id="34" name="Content Placeholder 2"/>
          <p:cNvSpPr>
            <a:spLocks noGrp="1"/>
          </p:cNvSpPr>
          <p:nvPr>
            <p:ph idx="20" hasCustomPrompt="1"/>
          </p:nvPr>
        </p:nvSpPr>
        <p:spPr>
          <a:xfrm>
            <a:off x="299243" y="3249947"/>
            <a:ext cx="3166271" cy="514094"/>
          </a:xfrm>
          <a:prstGeom prst="rect">
            <a:avLst/>
          </a:prstGeom>
        </p:spPr>
        <p:txBody>
          <a:bodyPr wrap="square" lIns="182880" tIns="0" rIns="182880" bIns="9144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647E"/>
              </a:buClr>
              <a:buFont typeface="Arial"/>
              <a:buNone/>
              <a:defRPr sz="1400" baseline="0">
                <a:solidFill>
                  <a:srgbClr val="053021"/>
                </a:solidFill>
                <a:latin typeface="Arial"/>
                <a:cs typeface="Arial"/>
              </a:defRPr>
            </a:lvl1pPr>
            <a:lvl2pPr marL="530352" indent="-22860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2400" baseline="0">
                <a:solidFill>
                  <a:srgbClr val="053021"/>
                </a:solidFill>
                <a:latin typeface="Arial"/>
                <a:cs typeface="Arial"/>
              </a:defRPr>
            </a:lvl2pPr>
            <a:lvl3pPr marL="749808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2200">
                <a:solidFill>
                  <a:srgbClr val="053021"/>
                </a:solidFill>
                <a:latin typeface="Arial"/>
                <a:cs typeface="Arial"/>
              </a:defRPr>
            </a:lvl3pPr>
            <a:lvl4pPr marL="987552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800" baseline="0">
                <a:solidFill>
                  <a:srgbClr val="053021"/>
                </a:solidFill>
                <a:latin typeface="Arial"/>
                <a:cs typeface="Arial"/>
              </a:defRPr>
            </a:lvl4pPr>
            <a:lvl5pPr marL="1161288" indent="-164592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600">
                <a:solidFill>
                  <a:srgbClr val="05302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add description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idx="21" hasCustomPrompt="1"/>
          </p:nvPr>
        </p:nvSpPr>
        <p:spPr>
          <a:xfrm>
            <a:off x="299243" y="2916929"/>
            <a:ext cx="3166271" cy="333017"/>
          </a:xfrm>
          <a:prstGeom prst="rect">
            <a:avLst/>
          </a:prstGeom>
        </p:spPr>
        <p:txBody>
          <a:bodyPr lIns="182880" tIns="91440" rIns="182880" bIns="91440" anchor="ctr" anchorCtr="0"/>
          <a:lstStyle>
            <a:lvl1pPr marL="0" indent="0">
              <a:buNone/>
              <a:defRPr sz="1600" b="1" i="0" baseline="0">
                <a:solidFill>
                  <a:srgbClr val="40647E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/>
              <a:t>Click to add photo 3 title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idx="22" hasCustomPrompt="1"/>
          </p:nvPr>
        </p:nvSpPr>
        <p:spPr>
          <a:xfrm>
            <a:off x="299243" y="4098298"/>
            <a:ext cx="3166271" cy="514094"/>
          </a:xfrm>
          <a:prstGeom prst="rect">
            <a:avLst/>
          </a:prstGeom>
        </p:spPr>
        <p:txBody>
          <a:bodyPr wrap="square" lIns="182880" tIns="0" rIns="182880" bIns="9144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647E"/>
              </a:buClr>
              <a:buFont typeface="Arial"/>
              <a:buNone/>
              <a:defRPr sz="1400" baseline="0">
                <a:solidFill>
                  <a:srgbClr val="053021"/>
                </a:solidFill>
                <a:latin typeface="Arial"/>
                <a:cs typeface="Arial"/>
              </a:defRPr>
            </a:lvl1pPr>
            <a:lvl2pPr marL="530352" indent="-22860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2400" baseline="0">
                <a:solidFill>
                  <a:srgbClr val="053021"/>
                </a:solidFill>
                <a:latin typeface="Arial"/>
                <a:cs typeface="Arial"/>
              </a:defRPr>
            </a:lvl2pPr>
            <a:lvl3pPr marL="749808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2200">
                <a:solidFill>
                  <a:srgbClr val="053021"/>
                </a:solidFill>
                <a:latin typeface="Arial"/>
                <a:cs typeface="Arial"/>
              </a:defRPr>
            </a:lvl3pPr>
            <a:lvl4pPr marL="987552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800" baseline="0">
                <a:solidFill>
                  <a:srgbClr val="053021"/>
                </a:solidFill>
                <a:latin typeface="Arial"/>
                <a:cs typeface="Arial"/>
              </a:defRPr>
            </a:lvl4pPr>
            <a:lvl5pPr marL="1161288" indent="-164592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600">
                <a:solidFill>
                  <a:srgbClr val="05302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add description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idx="23" hasCustomPrompt="1"/>
          </p:nvPr>
        </p:nvSpPr>
        <p:spPr>
          <a:xfrm>
            <a:off x="299243" y="3765280"/>
            <a:ext cx="3166271" cy="333017"/>
          </a:xfrm>
          <a:prstGeom prst="rect">
            <a:avLst/>
          </a:prstGeom>
        </p:spPr>
        <p:txBody>
          <a:bodyPr lIns="182880" tIns="91440" rIns="182880" bIns="91440" anchor="ctr" anchorCtr="0"/>
          <a:lstStyle>
            <a:lvl1pPr marL="0" indent="0">
              <a:buNone/>
              <a:defRPr sz="1600" b="1" i="0" baseline="0">
                <a:solidFill>
                  <a:srgbClr val="40647E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/>
              <a:t>Click to add photo 4 title</a:t>
            </a:r>
          </a:p>
        </p:txBody>
      </p:sp>
      <p:sp>
        <p:nvSpPr>
          <p:cNvPr id="18" name="Oval 17"/>
          <p:cNvSpPr/>
          <p:nvPr userDrawn="1"/>
        </p:nvSpPr>
        <p:spPr>
          <a:xfrm>
            <a:off x="8620643" y="4767261"/>
            <a:ext cx="228600" cy="228600"/>
          </a:xfrm>
          <a:prstGeom prst="ellipse">
            <a:avLst/>
          </a:prstGeom>
          <a:solidFill>
            <a:srgbClr val="0530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900" b="1" i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2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8620643" y="4774734"/>
            <a:ext cx="228600" cy="201707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9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A21E8A3B-FC14-144C-AC26-DE3BCE97D7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5556209" y="4767262"/>
            <a:ext cx="2967312" cy="201707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buNone/>
              <a:defRPr sz="900" b="0" i="0">
                <a:solidFill>
                  <a:srgbClr val="40647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footer</a:t>
            </a:r>
          </a:p>
        </p:txBody>
      </p:sp>
    </p:spTree>
    <p:extLst>
      <p:ext uri="{BB962C8B-B14F-4D97-AF65-F5344CB8AC3E}">
        <p14:creationId xmlns:p14="http://schemas.microsoft.com/office/powerpoint/2010/main" val="3370911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4577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9" r:id="rId5"/>
    <p:sldLayoutId id="2147483652" r:id="rId6"/>
    <p:sldLayoutId id="2147483653" r:id="rId7"/>
    <p:sldLayoutId id="2147483656" r:id="rId8"/>
    <p:sldLayoutId id="2147483657" r:id="rId9"/>
    <p:sldLayoutId id="2147483660" r:id="rId10"/>
    <p:sldLayoutId id="2147483661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3" Type="http://schemas.openxmlformats.org/officeDocument/2006/relationships/image" Target="../media/image8.jpg"/><Relationship Id="rId7" Type="http://schemas.openxmlformats.org/officeDocument/2006/relationships/image" Target="../media/image12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jp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CA" sz="3600" dirty="0" smtClean="0"/>
              <a:t>Labour Market Information (LMI)</a:t>
            </a:r>
            <a:br>
              <a:rPr lang="en-CA" sz="3600" dirty="0" smtClean="0"/>
            </a:br>
            <a:r>
              <a:rPr lang="en-CA" sz="3600" dirty="0" smtClean="0"/>
              <a:t>A Brief Overview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5235" y="2707804"/>
            <a:ext cx="7995024" cy="825910"/>
          </a:xfrm>
        </p:spPr>
        <p:txBody>
          <a:bodyPr/>
          <a:lstStyle/>
          <a:p>
            <a:pPr algn="l"/>
            <a:r>
              <a:rPr lang="en-CA" dirty="0" smtClean="0"/>
              <a:t>Jason Dennison</a:t>
            </a:r>
            <a:r>
              <a:rPr lang="en-CA" dirty="0"/>
              <a:t> </a:t>
            </a:r>
            <a:r>
              <a:rPr lang="en-CA" dirty="0" smtClean="0"/>
              <a:t>– Careers and Workforce Analyst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3959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9425" y="245916"/>
            <a:ext cx="8545518" cy="633599"/>
          </a:xfrm>
        </p:spPr>
        <p:txBody>
          <a:bodyPr/>
          <a:lstStyle/>
          <a:p>
            <a:r>
              <a:rPr lang="en-CA" sz="3600" dirty="0" smtClean="0">
                <a:solidFill>
                  <a:schemeClr val="bg1"/>
                </a:solidFill>
              </a:rPr>
              <a:t>What comes first?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E8A3B-FC14-144C-AC26-DE3BCE97D7C1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7" name="Content Placeholder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368" y="1549667"/>
            <a:ext cx="4173545" cy="31405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556209" y="4767262"/>
            <a:ext cx="2967312" cy="201707"/>
          </a:xfrm>
        </p:spPr>
        <p:txBody>
          <a:bodyPr/>
          <a:lstStyle/>
          <a:p>
            <a:r>
              <a:rPr lang="en-CA" b="1" dirty="0" smtClean="0">
                <a:solidFill>
                  <a:srgbClr val="B15533"/>
                </a:solidFill>
              </a:rPr>
              <a:t>Skills, Jobs and Everything in Between</a:t>
            </a:r>
            <a:endParaRPr lang="en-US" b="1" dirty="0">
              <a:solidFill>
                <a:srgbClr val="B155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84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38211" y="1010582"/>
            <a:ext cx="6674213" cy="425379"/>
          </a:xfrm>
        </p:spPr>
        <p:txBody>
          <a:bodyPr/>
          <a:lstStyle/>
          <a:p>
            <a:pPr algn="ctr"/>
            <a:r>
              <a:rPr lang="en-US" dirty="0" smtClean="0"/>
              <a:t>Thank you!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93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9425" y="245916"/>
            <a:ext cx="8545518" cy="633599"/>
          </a:xfrm>
        </p:spPr>
        <p:txBody>
          <a:bodyPr/>
          <a:lstStyle/>
          <a:p>
            <a:r>
              <a:rPr lang="en-CA" sz="3600" dirty="0" smtClean="0">
                <a:solidFill>
                  <a:schemeClr val="bg1"/>
                </a:solidFill>
              </a:rPr>
              <a:t>Speaker Overview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E8A3B-FC14-144C-AC26-DE3BCE97D7C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556209" y="4767262"/>
            <a:ext cx="2967312" cy="201707"/>
          </a:xfrm>
        </p:spPr>
        <p:txBody>
          <a:bodyPr/>
          <a:lstStyle/>
          <a:p>
            <a:r>
              <a:rPr lang="en-CA" b="1" dirty="0" smtClean="0">
                <a:solidFill>
                  <a:srgbClr val="B15533"/>
                </a:solidFill>
              </a:rPr>
              <a:t>Skills, Jobs and Everything in Between</a:t>
            </a:r>
            <a:endParaRPr lang="en-US" b="1" dirty="0">
              <a:solidFill>
                <a:srgbClr val="B15533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1" y="1339698"/>
            <a:ext cx="1564008" cy="114551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668" y="1049929"/>
            <a:ext cx="1227575" cy="177054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761" y="2632712"/>
            <a:ext cx="2741572" cy="101044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4217" y="2716336"/>
            <a:ext cx="2467226" cy="82664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713" y="2800600"/>
            <a:ext cx="3220666" cy="66292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81" r="15768"/>
          <a:stretch/>
        </p:blipFill>
        <p:spPr>
          <a:xfrm>
            <a:off x="182761" y="3732432"/>
            <a:ext cx="1804384" cy="137008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8425" y="1423445"/>
            <a:ext cx="1951334" cy="100354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2815" y="3971729"/>
            <a:ext cx="2875762" cy="89148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6" t="25693" r="6102" b="28112"/>
          <a:stretch/>
        </p:blipFill>
        <p:spPr>
          <a:xfrm>
            <a:off x="4044027" y="1339698"/>
            <a:ext cx="3323372" cy="1062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09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E8A3B-FC14-144C-AC26-DE3BCE97D7C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B15533"/>
                </a:solidFill>
              </a:rPr>
              <a:t>Skills, Jobs and Everything in Between</a:t>
            </a:r>
            <a:endParaRPr lang="en-US" b="1" dirty="0">
              <a:solidFill>
                <a:srgbClr val="B1553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9242" y="107958"/>
            <a:ext cx="5396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Labour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Markets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Placeholder 3"/>
          <p:cNvSpPr txBox="1">
            <a:spLocks/>
          </p:cNvSpPr>
          <p:nvPr/>
        </p:nvSpPr>
        <p:spPr>
          <a:xfrm>
            <a:off x="311798" y="1339448"/>
            <a:ext cx="4185622" cy="72152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E91A0"/>
              </a:buClr>
              <a:buSzPct val="80000"/>
              <a:buFont typeface="Wingdings 3" charset="2"/>
              <a:buNone/>
              <a:tabLst/>
              <a:defRPr/>
            </a:pPr>
            <a:r>
              <a:rPr lang="en-US" sz="2800" b="1" u="sng" dirty="0" smtClean="0">
                <a:solidFill>
                  <a:srgbClr val="053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Supply</a:t>
            </a:r>
            <a:endParaRPr kumimoji="0" lang="en-US" sz="2800" b="1" i="0" u="sng" strike="noStrike" kern="1200" cap="none" spc="0" normalizeH="0" baseline="0" noProof="0" dirty="0">
              <a:ln>
                <a:noFill/>
              </a:ln>
              <a:solidFill>
                <a:srgbClr val="05302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1" name="Text Placeholder 5"/>
          <p:cNvSpPr txBox="1">
            <a:spLocks/>
          </p:cNvSpPr>
          <p:nvPr/>
        </p:nvSpPr>
        <p:spPr>
          <a:xfrm>
            <a:off x="4514471" y="1494233"/>
            <a:ext cx="4377586" cy="5762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E91A0"/>
              </a:buClr>
              <a:buSzPct val="80000"/>
              <a:buFont typeface="Wingdings 3" charset="2"/>
              <a:buNone/>
              <a:tabLst/>
              <a:defRPr/>
            </a:pPr>
            <a:r>
              <a:rPr lang="en-US" sz="2800" b="1" u="sng" dirty="0" smtClean="0">
                <a:solidFill>
                  <a:srgbClr val="053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Demand</a:t>
            </a:r>
            <a:endParaRPr kumimoji="0" lang="en-US" sz="2800" b="1" i="0" u="sng" strike="noStrike" kern="1200" cap="none" spc="0" normalizeH="0" baseline="0" noProof="0" dirty="0">
              <a:ln>
                <a:noFill/>
              </a:ln>
              <a:solidFill>
                <a:srgbClr val="05302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2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4514472" y="2136269"/>
            <a:ext cx="4377585" cy="2387606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>
                <a:solidFill>
                  <a:srgbClr val="053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Skills needed by employers to run their businesses</a:t>
            </a:r>
          </a:p>
          <a:p>
            <a:pPr>
              <a:spcBef>
                <a:spcPts val="0"/>
              </a:spcBef>
            </a:pPr>
            <a:endParaRPr lang="en-US" sz="2400" dirty="0">
              <a:solidFill>
                <a:srgbClr val="05302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rgbClr val="053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Skills needed to effectively grow an economy</a:t>
            </a:r>
          </a:p>
        </p:txBody>
      </p:sp>
      <p:sp>
        <p:nvSpPr>
          <p:cNvPr id="13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311799" y="2135205"/>
            <a:ext cx="3834138" cy="3304117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>
                <a:solidFill>
                  <a:srgbClr val="053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skills being developed by educational institutes </a:t>
            </a:r>
          </a:p>
          <a:p>
            <a:pPr>
              <a:spcBef>
                <a:spcPts val="0"/>
              </a:spcBef>
            </a:pPr>
            <a:endParaRPr lang="en-US" sz="2400" dirty="0" smtClean="0">
              <a:solidFill>
                <a:srgbClr val="05302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053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2400" dirty="0">
                <a:solidFill>
                  <a:srgbClr val="053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availability of skills in </a:t>
            </a:r>
            <a:r>
              <a:rPr lang="en-US" sz="2400" dirty="0" smtClean="0">
                <a:solidFill>
                  <a:srgbClr val="053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community</a:t>
            </a:r>
            <a:endParaRPr lang="en-US" sz="2400" dirty="0">
              <a:solidFill>
                <a:srgbClr val="05302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05302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504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586B7F-C2B0-4B08-908F-D865F8BDBB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E8A3B-FC14-144C-AC26-DE3BCE97D7C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38275" y="1692696"/>
            <a:ext cx="8596668" cy="3082038"/>
          </a:xfrm>
        </p:spPr>
        <p:txBody>
          <a:bodyPr>
            <a:normAutofit fontScale="77500" lnSpcReduction="20000"/>
          </a:bodyPr>
          <a:lstStyle/>
          <a:p>
            <a:pPr marL="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information that helps us make decisions on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902970" lvl="1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where we would like to work</a:t>
            </a:r>
          </a:p>
          <a:p>
            <a:pPr marL="902970" lvl="1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what jobs we want to do</a:t>
            </a:r>
          </a:p>
          <a:p>
            <a:pPr marL="902970" lvl="1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ow much money we could make</a:t>
            </a:r>
          </a:p>
          <a:p>
            <a:pPr marL="0" indent="0" algn="ctr">
              <a:spcAft>
                <a:spcPts val="1200"/>
              </a:spcAft>
              <a:buNone/>
            </a:pPr>
            <a:endParaRPr lang="en-US" sz="2000" b="1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dirty="0"/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86B204CE-9D69-4CF8-A9C2-D67B5C56A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2935" y="262631"/>
            <a:ext cx="8481821" cy="633599"/>
          </a:xfrm>
        </p:spPr>
        <p:txBody>
          <a:bodyPr/>
          <a:lstStyle/>
          <a:p>
            <a:r>
              <a:rPr lang="en-CA" sz="3600" dirty="0" smtClean="0">
                <a:solidFill>
                  <a:schemeClr val="bg1"/>
                </a:solidFill>
              </a:rPr>
              <a:t>Labour Market Information (LMI)</a:t>
            </a:r>
            <a:endParaRPr lang="en-CA" sz="3200" dirty="0">
              <a:solidFill>
                <a:schemeClr val="bg1"/>
              </a:solidFill>
            </a:endParaRP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B15533"/>
                </a:solidFill>
              </a:rPr>
              <a:t>Skills, Jobs and Everything in Between</a:t>
            </a:r>
            <a:endParaRPr lang="en-US" b="1" dirty="0">
              <a:solidFill>
                <a:srgbClr val="B155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053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6B204CE-9D69-4CF8-A9C2-D67B5C56A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822" y="280507"/>
            <a:ext cx="4433179" cy="633599"/>
          </a:xfrm>
        </p:spPr>
        <p:txBody>
          <a:bodyPr/>
          <a:lstStyle/>
          <a:p>
            <a:r>
              <a:rPr lang="en-CA" sz="3600" dirty="0" smtClean="0">
                <a:solidFill>
                  <a:schemeClr val="bg1"/>
                </a:solidFill>
              </a:rPr>
              <a:t>Examples of LMI</a:t>
            </a:r>
            <a:endParaRPr lang="en-CA" sz="36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28053F-82C6-452A-9F26-50585F871F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E8A3B-FC14-144C-AC26-DE3BCE97D7C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28863" y="1311013"/>
            <a:ext cx="85203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53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 of students </a:t>
            </a:r>
            <a:r>
              <a:rPr lang="en-US" sz="2400" dirty="0" smtClean="0">
                <a:solidFill>
                  <a:srgbClr val="053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 Trent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05302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53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 </a:t>
            </a:r>
            <a:r>
              <a:rPr lang="en-US" sz="2400" dirty="0">
                <a:solidFill>
                  <a:srgbClr val="053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sz="2400" dirty="0" smtClean="0">
                <a:solidFill>
                  <a:srgbClr val="053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jobs that require a university </a:t>
            </a:r>
            <a:r>
              <a:rPr lang="en-US" sz="2400" dirty="0">
                <a:solidFill>
                  <a:srgbClr val="053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400" dirty="0" smtClean="0">
                <a:solidFill>
                  <a:srgbClr val="053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egree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05302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53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average </a:t>
            </a:r>
            <a:r>
              <a:rPr lang="en-US" sz="2400" dirty="0">
                <a:solidFill>
                  <a:srgbClr val="053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wage of </a:t>
            </a:r>
            <a:r>
              <a:rPr lang="en-US" sz="2400" dirty="0" smtClean="0">
                <a:solidFill>
                  <a:srgbClr val="053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customer service rep.</a:t>
            </a:r>
            <a:endParaRPr lang="en-US" sz="2400" dirty="0">
              <a:solidFill>
                <a:srgbClr val="05302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B15533"/>
                </a:solidFill>
              </a:rPr>
              <a:t>Skills, Jobs and Everything in Between</a:t>
            </a:r>
            <a:endParaRPr lang="en-US" b="1" dirty="0">
              <a:solidFill>
                <a:srgbClr val="B155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727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BA74BD-5E9E-467A-94BA-0B2F2E5EFCE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E8A3B-FC14-144C-AC26-DE3BCE97D7C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86B204CE-9D69-4CF8-A9C2-D67B5C56A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822" y="280507"/>
            <a:ext cx="5417387" cy="633599"/>
          </a:xfrm>
        </p:spPr>
        <p:txBody>
          <a:bodyPr/>
          <a:lstStyle/>
          <a:p>
            <a:r>
              <a:rPr lang="en-CA" sz="3600" dirty="0" smtClean="0">
                <a:solidFill>
                  <a:schemeClr val="bg1"/>
                </a:solidFill>
              </a:rPr>
              <a:t>Wages  - Accounting</a:t>
            </a:r>
            <a:endParaRPr lang="en-CA" sz="3600" dirty="0">
              <a:solidFill>
                <a:schemeClr val="bg1"/>
              </a:solidFill>
            </a:endParaRP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B15533"/>
                </a:solidFill>
              </a:rPr>
              <a:t>Skills, Jobs and Everything in Between</a:t>
            </a:r>
            <a:endParaRPr lang="en-US" b="1" dirty="0">
              <a:solidFill>
                <a:srgbClr val="B15533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14231"/>
              </p:ext>
            </p:extLst>
          </p:nvPr>
        </p:nvGraphicFramePr>
        <p:xfrm>
          <a:off x="359342" y="1460357"/>
          <a:ext cx="6849980" cy="2822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5207">
                  <a:extLst>
                    <a:ext uri="{9D8B030D-6E8A-4147-A177-3AD203B41FA5}">
                      <a16:colId xmlns:a16="http://schemas.microsoft.com/office/drawing/2014/main" val="497591856"/>
                    </a:ext>
                  </a:extLst>
                </a:gridCol>
                <a:gridCol w="2744773">
                  <a:extLst>
                    <a:ext uri="{9D8B030D-6E8A-4147-A177-3AD203B41FA5}">
                      <a16:colId xmlns:a16="http://schemas.microsoft.com/office/drawing/2014/main" val="474610048"/>
                    </a:ext>
                  </a:extLst>
                </a:gridCol>
              </a:tblGrid>
              <a:tr h="398525">
                <a:tc>
                  <a:txBody>
                    <a:bodyPr/>
                    <a:lstStyle/>
                    <a:p>
                      <a:r>
                        <a:rPr lang="en-US" dirty="0" smtClean="0"/>
                        <a:t>Job Title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73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Hourly Wage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73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304807"/>
                  </a:ext>
                </a:extLst>
              </a:tr>
              <a:tr h="404060">
                <a:tc>
                  <a:txBody>
                    <a:bodyPr/>
                    <a:lstStyle/>
                    <a:p>
                      <a:r>
                        <a:rPr lang="en-US" dirty="0" smtClean="0"/>
                        <a:t>Tax</a:t>
                      </a:r>
                      <a:r>
                        <a:rPr lang="en-US" baseline="0" dirty="0" smtClean="0"/>
                        <a:t> technician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$18.23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10848"/>
                  </a:ext>
                </a:extLst>
              </a:tr>
              <a:tr h="404060">
                <a:tc>
                  <a:txBody>
                    <a:bodyPr/>
                    <a:lstStyle/>
                    <a:p>
                      <a:r>
                        <a:rPr lang="en-US" dirty="0" smtClean="0"/>
                        <a:t>General</a:t>
                      </a:r>
                      <a:r>
                        <a:rPr lang="en-US" baseline="0" dirty="0" smtClean="0"/>
                        <a:t> accountant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$28.44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178694"/>
                  </a:ext>
                </a:extLst>
              </a:tr>
              <a:tr h="404060">
                <a:tc>
                  <a:txBody>
                    <a:bodyPr/>
                    <a:lstStyle/>
                    <a:p>
                      <a:r>
                        <a:rPr lang="en-US" dirty="0" smtClean="0"/>
                        <a:t>Restricted</a:t>
                      </a:r>
                      <a:r>
                        <a:rPr lang="en-US" baseline="0" dirty="0" smtClean="0"/>
                        <a:t> funds accountant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$37.53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269879"/>
                  </a:ext>
                </a:extLst>
              </a:tr>
              <a:tr h="404060">
                <a:tc>
                  <a:txBody>
                    <a:bodyPr/>
                    <a:lstStyle/>
                    <a:p>
                      <a:r>
                        <a:rPr lang="en-US" dirty="0" smtClean="0"/>
                        <a:t>Corporate</a:t>
                      </a:r>
                      <a:r>
                        <a:rPr lang="en-US" baseline="0" dirty="0" smtClean="0"/>
                        <a:t> accountant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$38.34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963701"/>
                  </a:ext>
                </a:extLst>
              </a:tr>
              <a:tr h="404060">
                <a:tc>
                  <a:txBody>
                    <a:bodyPr/>
                    <a:lstStyle/>
                    <a:p>
                      <a:r>
                        <a:rPr lang="en-US" dirty="0" smtClean="0"/>
                        <a:t>Public accountant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$39.06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966201"/>
                  </a:ext>
                </a:extLst>
              </a:tr>
              <a:tr h="404060">
                <a:tc>
                  <a:txBody>
                    <a:bodyPr/>
                    <a:lstStyle/>
                    <a:p>
                      <a:r>
                        <a:rPr lang="en-US" dirty="0" smtClean="0"/>
                        <a:t>Chief</a:t>
                      </a:r>
                      <a:r>
                        <a:rPr lang="en-US" baseline="0" dirty="0" smtClean="0"/>
                        <a:t> accountant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$53.03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215576"/>
                  </a:ext>
                </a:extLst>
              </a:tr>
            </a:tbl>
          </a:graphicData>
        </a:graphic>
      </p:graphicFrame>
      <p:sp>
        <p:nvSpPr>
          <p:cNvPr id="2" name="Oval 1"/>
          <p:cNvSpPr/>
          <p:nvPr/>
        </p:nvSpPr>
        <p:spPr>
          <a:xfrm>
            <a:off x="6179419" y="3782728"/>
            <a:ext cx="1164657" cy="64489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289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BA74BD-5E9E-467A-94BA-0B2F2E5EFCE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E8A3B-FC14-144C-AC26-DE3BCE97D7C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86B204CE-9D69-4CF8-A9C2-D67B5C56A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822" y="280507"/>
            <a:ext cx="5417387" cy="633599"/>
          </a:xfrm>
        </p:spPr>
        <p:txBody>
          <a:bodyPr/>
          <a:lstStyle/>
          <a:p>
            <a:r>
              <a:rPr lang="en-CA" sz="3600" dirty="0" smtClean="0">
                <a:solidFill>
                  <a:schemeClr val="bg1"/>
                </a:solidFill>
              </a:rPr>
              <a:t>Wages Don’t Tell Us…</a:t>
            </a:r>
            <a:endParaRPr lang="en-CA" sz="3600" dirty="0">
              <a:solidFill>
                <a:schemeClr val="bg1"/>
              </a:solidFill>
            </a:endParaRP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B15533"/>
                </a:solidFill>
              </a:rPr>
              <a:t>Skills, Jobs and Everything in Between</a:t>
            </a:r>
            <a:endParaRPr lang="en-US" b="1" dirty="0">
              <a:solidFill>
                <a:srgbClr val="B15533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38275" y="1692696"/>
            <a:ext cx="8596668" cy="2898556"/>
          </a:xfrm>
        </p:spPr>
        <p:txBody>
          <a:bodyPr>
            <a:normAutofit lnSpcReduction="10000"/>
          </a:bodyPr>
          <a:lstStyle/>
          <a:p>
            <a:pPr marL="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Experience requirements</a:t>
            </a:r>
          </a:p>
          <a:p>
            <a:pPr marL="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Certifications needed</a:t>
            </a:r>
          </a:p>
          <a:p>
            <a:pPr marL="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Skills needs</a:t>
            </a:r>
          </a:p>
          <a:p>
            <a:pPr marL="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45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E8A3B-FC14-144C-AC26-DE3BCE97D7C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B15533"/>
                </a:solidFill>
              </a:rPr>
              <a:t>Skills, Jobs and Everything in Between</a:t>
            </a:r>
            <a:endParaRPr lang="en-US" b="1" dirty="0">
              <a:solidFill>
                <a:srgbClr val="B1553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9242" y="107958"/>
            <a:ext cx="5396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Skills Needs - Nursing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Placeholder 3"/>
          <p:cNvSpPr txBox="1">
            <a:spLocks/>
          </p:cNvSpPr>
          <p:nvPr/>
        </p:nvSpPr>
        <p:spPr>
          <a:xfrm>
            <a:off x="311798" y="1339448"/>
            <a:ext cx="4185622" cy="72152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E91A0"/>
              </a:buClr>
              <a:buSzPct val="80000"/>
              <a:buFont typeface="Wingdings 3" charset="2"/>
              <a:buNone/>
              <a:tabLst/>
              <a:defRPr/>
            </a:pPr>
            <a:r>
              <a:rPr lang="en-US" sz="2800" b="1" u="sng" noProof="0" dirty="0" smtClean="0">
                <a:solidFill>
                  <a:srgbClr val="053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Technical Skills	</a:t>
            </a:r>
            <a:endParaRPr kumimoji="0" lang="en-US" sz="2800" b="1" i="0" u="sng" strike="noStrike" kern="1200" cap="none" spc="0" normalizeH="0" baseline="0" noProof="0" dirty="0">
              <a:ln>
                <a:noFill/>
              </a:ln>
              <a:solidFill>
                <a:srgbClr val="05302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1" name="Text Placeholder 5"/>
          <p:cNvSpPr txBox="1">
            <a:spLocks/>
          </p:cNvSpPr>
          <p:nvPr/>
        </p:nvSpPr>
        <p:spPr>
          <a:xfrm>
            <a:off x="4514471" y="1494233"/>
            <a:ext cx="4377586" cy="5762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E91A0"/>
              </a:buClr>
              <a:buSzPct val="80000"/>
              <a:buFont typeface="Wingdings 3" charset="2"/>
              <a:buNone/>
              <a:tabLst/>
              <a:defRPr/>
            </a:pPr>
            <a:r>
              <a:rPr lang="en-US" sz="2800" b="1" u="sng" noProof="0" dirty="0" smtClean="0">
                <a:solidFill>
                  <a:srgbClr val="053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Soft Skills</a:t>
            </a:r>
            <a:endParaRPr kumimoji="0" lang="en-US" sz="2800" b="1" i="0" u="sng" strike="noStrike" kern="1200" cap="none" spc="0" normalizeH="0" baseline="0" noProof="0" dirty="0">
              <a:ln>
                <a:noFill/>
              </a:ln>
              <a:solidFill>
                <a:srgbClr val="05302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2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4514472" y="2136269"/>
            <a:ext cx="4377585" cy="238760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rabicParenR"/>
            </a:pPr>
            <a:r>
              <a:rPr lang="en-US" sz="2400" dirty="0" smtClean="0">
                <a:solidFill>
                  <a:srgbClr val="053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Communication skills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arenR"/>
            </a:pPr>
            <a:r>
              <a:rPr lang="en-US" sz="2400" dirty="0" smtClean="0">
                <a:solidFill>
                  <a:srgbClr val="053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Interpersonal skills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arenR"/>
            </a:pPr>
            <a:r>
              <a:rPr lang="en-US" sz="2400" dirty="0" smtClean="0">
                <a:solidFill>
                  <a:srgbClr val="053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Teamwork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arenR"/>
            </a:pPr>
            <a:r>
              <a:rPr lang="en-US" sz="2400" dirty="0" smtClean="0">
                <a:solidFill>
                  <a:srgbClr val="053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Solving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arenR"/>
            </a:pPr>
            <a:r>
              <a:rPr lang="en-US" sz="2400" dirty="0" smtClean="0">
                <a:solidFill>
                  <a:srgbClr val="053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Leadership</a:t>
            </a:r>
            <a:endParaRPr lang="en-US" sz="2400" dirty="0">
              <a:solidFill>
                <a:srgbClr val="05302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311799" y="2135205"/>
            <a:ext cx="3834138" cy="3304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rabicParenR"/>
            </a:pPr>
            <a:r>
              <a:rPr lang="en-US" sz="2400" dirty="0" smtClean="0">
                <a:solidFill>
                  <a:srgbClr val="053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Electrocardiogram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arenR"/>
            </a:pPr>
            <a:r>
              <a:rPr lang="en-US" sz="2400" dirty="0" smtClean="0">
                <a:solidFill>
                  <a:srgbClr val="053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Hand grips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arenR"/>
            </a:pPr>
            <a:r>
              <a:rPr lang="en-US" sz="2400" dirty="0" smtClean="0">
                <a:solidFill>
                  <a:srgbClr val="053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Ventilators</a:t>
            </a:r>
            <a:endParaRPr lang="en-US" sz="2400" dirty="0">
              <a:solidFill>
                <a:srgbClr val="05302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arenR"/>
            </a:pPr>
            <a:r>
              <a:rPr lang="en-US" sz="2400" dirty="0" smtClean="0">
                <a:solidFill>
                  <a:srgbClr val="053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Chest tubes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arenR"/>
            </a:pPr>
            <a:r>
              <a:rPr lang="en-US" sz="2400" dirty="0">
                <a:solidFill>
                  <a:srgbClr val="053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400" dirty="0" smtClean="0">
                <a:solidFill>
                  <a:srgbClr val="053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acemakers</a:t>
            </a:r>
            <a:endParaRPr lang="en-US" sz="2400" dirty="0">
              <a:solidFill>
                <a:srgbClr val="05302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en-US" sz="2400" dirty="0">
              <a:solidFill>
                <a:srgbClr val="05302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575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E8A3B-FC14-144C-AC26-DE3BCE97D7C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B15533"/>
                </a:solidFill>
              </a:rPr>
              <a:t>Skills, Jobs and Everything in Between</a:t>
            </a:r>
            <a:endParaRPr lang="en-US" b="1" dirty="0">
              <a:solidFill>
                <a:srgbClr val="B1553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9242" y="107958"/>
            <a:ext cx="6217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Skills Needs – All Job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</a:p>
        </p:txBody>
      </p:sp>
      <p:sp>
        <p:nvSpPr>
          <p:cNvPr id="11" name="Text Placeholder 5"/>
          <p:cNvSpPr txBox="1">
            <a:spLocks/>
          </p:cNvSpPr>
          <p:nvPr/>
        </p:nvSpPr>
        <p:spPr>
          <a:xfrm>
            <a:off x="483378" y="1494233"/>
            <a:ext cx="6033332" cy="5762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E91A0"/>
              </a:buClr>
              <a:buSzPct val="80000"/>
              <a:buFont typeface="Wingdings 3" charset="2"/>
              <a:buNone/>
              <a:tabLst/>
              <a:defRPr/>
            </a:pPr>
            <a:r>
              <a:rPr lang="en-US" sz="2800" b="1" u="sng" noProof="0" dirty="0" smtClean="0">
                <a:solidFill>
                  <a:srgbClr val="053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Top 5 Soft Skills Needs (Ontario)</a:t>
            </a:r>
            <a:endParaRPr kumimoji="0" lang="en-US" sz="2800" b="1" i="0" u="sng" strike="noStrike" kern="1200" cap="none" spc="0" normalizeH="0" baseline="0" noProof="0" dirty="0">
              <a:ln>
                <a:noFill/>
              </a:ln>
              <a:solidFill>
                <a:srgbClr val="05302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2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483379" y="2136269"/>
            <a:ext cx="4377585" cy="238760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rabicParenR"/>
            </a:pPr>
            <a:r>
              <a:rPr lang="en-US" sz="2400" dirty="0" smtClean="0">
                <a:solidFill>
                  <a:srgbClr val="053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Communication skills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arenR"/>
            </a:pPr>
            <a:r>
              <a:rPr lang="en-US" sz="2400" dirty="0" smtClean="0">
                <a:solidFill>
                  <a:srgbClr val="053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Customer service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arenR"/>
            </a:pPr>
            <a:r>
              <a:rPr lang="en-US" sz="2400" dirty="0" smtClean="0">
                <a:solidFill>
                  <a:srgbClr val="053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Flexibility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arenR"/>
            </a:pPr>
            <a:r>
              <a:rPr lang="en-US" sz="2400" dirty="0" smtClean="0">
                <a:solidFill>
                  <a:srgbClr val="053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Interpersonal skills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arenR"/>
            </a:pPr>
            <a:r>
              <a:rPr lang="en-US" sz="2400" dirty="0" smtClean="0">
                <a:solidFill>
                  <a:srgbClr val="053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Attention to detail</a:t>
            </a:r>
          </a:p>
        </p:txBody>
      </p:sp>
    </p:spTree>
    <p:extLst>
      <p:ext uri="{BB962C8B-B14F-4D97-AF65-F5344CB8AC3E}">
        <p14:creationId xmlns:p14="http://schemas.microsoft.com/office/powerpoint/2010/main" val="3441383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2015_TrentU PPT Template_FINAL2</Template>
  <TotalTime>463</TotalTime>
  <Words>274</Words>
  <Application>Microsoft Office PowerPoint</Application>
  <PresentationFormat>On-screen Show (16:9)</PresentationFormat>
  <Paragraphs>86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 3</vt:lpstr>
      <vt:lpstr>Office Theme</vt:lpstr>
      <vt:lpstr>Labour Market Information (LMI) A Brief Overview</vt:lpstr>
      <vt:lpstr>Speaker Overview</vt:lpstr>
      <vt:lpstr>PowerPoint Presentation</vt:lpstr>
      <vt:lpstr>Labour Market Information (LMI)</vt:lpstr>
      <vt:lpstr>Examples of LMI</vt:lpstr>
      <vt:lpstr>Wages  - Accounting</vt:lpstr>
      <vt:lpstr>Wages Don’t Tell Us…</vt:lpstr>
      <vt:lpstr>PowerPoint Presentation</vt:lpstr>
      <vt:lpstr>PowerPoint Presentation</vt:lpstr>
      <vt:lpstr>What comes first?</vt:lpstr>
      <vt:lpstr>Thank you!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Co-op and Experiential Education Directions at Trent</dc:title>
  <dc:creator>Tom Phillips</dc:creator>
  <cp:lastModifiedBy>Jason Dennison</cp:lastModifiedBy>
  <cp:revision>76</cp:revision>
  <dcterms:created xsi:type="dcterms:W3CDTF">2018-01-31T17:51:44Z</dcterms:created>
  <dcterms:modified xsi:type="dcterms:W3CDTF">2018-10-09T20:16:09Z</dcterms:modified>
</cp:coreProperties>
</file>