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63" r:id="rId3"/>
    <p:sldId id="264" r:id="rId4"/>
    <p:sldId id="265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47E"/>
    <a:srgbClr val="094852"/>
    <a:srgbClr val="053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7" autoAdjust="0"/>
  </p:normalViewPr>
  <p:slideViewPr>
    <p:cSldViewPr snapToGrid="0" snapToObjects="1">
      <p:cViewPr varScale="1">
        <p:scale>
          <a:sx n="106" d="100"/>
          <a:sy n="106" d="100"/>
        </p:scale>
        <p:origin x="778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781B-57B1-F84E-BEA7-15ABF04922B2}" type="datetime1">
              <a:rPr lang="en-CA" smtClean="0"/>
              <a:t>2018-10-10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7697-E0BD-9344-9A96-1D3C03214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849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158DB-5FDA-4848-A13F-A97620641317}" type="datetime1">
              <a:rPr lang="en-CA" smtClean="0"/>
              <a:t>2018-10-10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Click to add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5EB84-4CB2-5E49-B6ED-D6659A7E9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74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993536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974410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50335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text</a:t>
            </a:r>
          </a:p>
        </p:txBody>
      </p:sp>
      <p:sp>
        <p:nvSpPr>
          <p:cNvPr id="4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text</a:t>
            </a:r>
          </a:p>
        </p:txBody>
      </p:sp>
      <p:sp>
        <p:nvSpPr>
          <p:cNvPr id="6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9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ullet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9" name="Oval 8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79027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Number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51435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+mj-lt"/>
              <a:buAutoNum type="arabicParenR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960120" indent="-41148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1325880" indent="-36576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1627632" indent="-30175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892808" indent="-27432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2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168662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871680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Section 00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635456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734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 userDrawn="1">
            <p:ph type="pic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section photo</a:t>
            </a:r>
          </a:p>
        </p:txBody>
      </p:sp>
      <p:pic>
        <p:nvPicPr>
          <p:cNvPr id="17" name="Picture 16" descr="TrentU_Icon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4257222"/>
            <a:ext cx="609600" cy="4572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575235" y="2791922"/>
            <a:ext cx="7995024" cy="39415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Section 00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575235" y="3533868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9917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3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70260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924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header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5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64820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header</a:t>
            </a:r>
          </a:p>
        </p:txBody>
      </p:sp>
      <p:sp>
        <p:nvSpPr>
          <p:cNvPr id="14" name="Oval 13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82280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575050" y="1940894"/>
            <a:ext cx="5269710" cy="2574938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940894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sub header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2333859"/>
            <a:ext cx="3166271" cy="2181973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body text</a:t>
            </a:r>
          </a:p>
        </p:txBody>
      </p:sp>
      <p:sp>
        <p:nvSpPr>
          <p:cNvPr id="16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411369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63860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1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1555724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182902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2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663860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3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6182902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4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222706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1 title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18" hasCustomPrompt="1"/>
          </p:nvPr>
        </p:nvSpPr>
        <p:spPr>
          <a:xfrm>
            <a:off x="299243" y="2402835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299243" y="2069817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2 title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idx="20" hasCustomPrompt="1"/>
          </p:nvPr>
        </p:nvSpPr>
        <p:spPr>
          <a:xfrm>
            <a:off x="299243" y="3249947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299243" y="2916929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3 title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22" hasCustomPrompt="1"/>
          </p:nvPr>
        </p:nvSpPr>
        <p:spPr>
          <a:xfrm>
            <a:off x="299243" y="4098298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299243" y="3765280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4 title</a:t>
            </a:r>
          </a:p>
        </p:txBody>
      </p:sp>
      <p:sp>
        <p:nvSpPr>
          <p:cNvPr id="18" name="Oval 17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37091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577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9" r:id="rId5"/>
    <p:sldLayoutId id="2147483652" r:id="rId6"/>
    <p:sldLayoutId id="2147483653" r:id="rId7"/>
    <p:sldLayoutId id="2147483656" r:id="rId8"/>
    <p:sldLayoutId id="2147483657" r:id="rId9"/>
    <p:sldLayoutId id="2147483660" r:id="rId10"/>
    <p:sldLayoutId id="214748366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ntu.ca/careers/" TargetMode="External"/><Relationship Id="rId2" Type="http://schemas.openxmlformats.org/officeDocument/2006/relationships/hyperlink" Target="mailto:tphillips@trentu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235" y="-256310"/>
            <a:ext cx="7995024" cy="3304309"/>
          </a:xfrm>
        </p:spPr>
        <p:txBody>
          <a:bodyPr/>
          <a:lstStyle/>
          <a:p>
            <a:pPr algn="ctr"/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Getting Experience </a:t>
            </a:r>
            <a:br>
              <a:rPr lang="en-US" sz="2800" dirty="0"/>
            </a:br>
            <a:r>
              <a:rPr lang="en-US" sz="2800" dirty="0"/>
              <a:t>and </a:t>
            </a:r>
            <a:br>
              <a:rPr lang="en-US" sz="2800" dirty="0"/>
            </a:br>
            <a:r>
              <a:rPr lang="en-US" sz="2800" dirty="0"/>
              <a:t>Launching into a Career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RBC Future Launch … and more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235" y="2707804"/>
            <a:ext cx="7995024" cy="825910"/>
          </a:xfrm>
        </p:spPr>
        <p:txBody>
          <a:bodyPr/>
          <a:lstStyle/>
          <a:p>
            <a:pPr algn="l"/>
            <a:r>
              <a:rPr lang="en-CA" dirty="0"/>
              <a:t>Tom Phillips</a:t>
            </a:r>
          </a:p>
          <a:p>
            <a:pPr algn="l"/>
            <a:r>
              <a:rPr lang="en-CA" dirty="0"/>
              <a:t>Director – Co-op, Careers, and Experiential Learning</a:t>
            </a:r>
          </a:p>
        </p:txBody>
      </p:sp>
    </p:spTree>
    <p:extLst>
      <p:ext uri="{BB962C8B-B14F-4D97-AF65-F5344CB8AC3E}">
        <p14:creationId xmlns:p14="http://schemas.microsoft.com/office/powerpoint/2010/main" val="153959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2493818"/>
            <a:ext cx="8545518" cy="2085653"/>
          </a:xfrm>
        </p:spPr>
        <p:txBody>
          <a:bodyPr/>
          <a:lstStyle/>
          <a:p>
            <a:r>
              <a:rPr lang="en-US" dirty="0"/>
              <a:t>Many of the jobs of the future aren’t known today</a:t>
            </a:r>
          </a:p>
          <a:p>
            <a:r>
              <a:rPr lang="en-US" dirty="0"/>
              <a:t>The workplace is changing and the nature of work is changing</a:t>
            </a:r>
          </a:p>
          <a:p>
            <a:r>
              <a:rPr lang="en-US" dirty="0"/>
              <a:t>Many graduates are considering creating their own business </a:t>
            </a:r>
          </a:p>
          <a:p>
            <a:r>
              <a:rPr lang="en-US" dirty="0"/>
              <a:t>Over this academic year FUTURE LAUNCH will be offering presentations that will help students and alumni understand what it will take to be successful in the future workplace, whether as a business person or as someone working in an organization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1052082"/>
          </a:xfrm>
        </p:spPr>
        <p:txBody>
          <a:bodyPr/>
          <a:lstStyle/>
          <a:p>
            <a:pPr algn="ctr"/>
            <a:r>
              <a:rPr lang="en-US" dirty="0"/>
              <a:t>Future Launch</a:t>
            </a:r>
            <a:br>
              <a:rPr lang="en-US" dirty="0"/>
            </a:br>
            <a:r>
              <a:rPr lang="en-US" dirty="0"/>
              <a:t>and the</a:t>
            </a:r>
            <a:br>
              <a:rPr lang="en-US" dirty="0"/>
            </a:br>
            <a:r>
              <a:rPr lang="en-US" dirty="0"/>
              <a:t>Jobs of the Future 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dirty="0"/>
              <a:t>Co-op, Careers, and Experiential Learning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5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515C8B-7E8C-45FE-A3C8-979B5EDCC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42" y="3045560"/>
            <a:ext cx="8545518" cy="1533909"/>
          </a:xfrm>
        </p:spPr>
        <p:txBody>
          <a:bodyPr/>
          <a:lstStyle/>
          <a:p>
            <a:pPr marL="0" indent="0">
              <a:buNone/>
            </a:pPr>
            <a:r>
              <a:rPr lang="en-CA" sz="1600" u="sng" dirty="0"/>
              <a:t>The dilemma</a:t>
            </a:r>
            <a:r>
              <a:rPr lang="en-CA" sz="1600" dirty="0"/>
              <a:t>:</a:t>
            </a:r>
          </a:p>
          <a:p>
            <a:pPr marL="0" indent="0">
              <a:buNone/>
            </a:pPr>
            <a:r>
              <a:rPr lang="en-CA" sz="1600" dirty="0"/>
              <a:t>Can’t get experience without a job; Can’t get a job without experience.</a:t>
            </a:r>
          </a:p>
          <a:p>
            <a:pPr marL="0" indent="0">
              <a:buNone/>
            </a:pPr>
            <a:r>
              <a:rPr lang="en-CA" sz="1600" u="sng" dirty="0"/>
              <a:t>The resolution</a:t>
            </a:r>
            <a:r>
              <a:rPr lang="en-CA" sz="1600" dirty="0"/>
              <a:t>:</a:t>
            </a:r>
          </a:p>
          <a:p>
            <a:pPr marL="0" indent="0">
              <a:buNone/>
            </a:pPr>
            <a:r>
              <a:rPr lang="en-CA" sz="1600" dirty="0"/>
              <a:t>Get meaningful, purposeful experience while you’re a Trent through experiential learning.</a:t>
            </a:r>
          </a:p>
          <a:p>
            <a:pPr>
              <a:buFontTx/>
              <a:buChar char="-"/>
            </a:pPr>
            <a:r>
              <a:rPr lang="en-CA" sz="1600" dirty="0"/>
              <a:t>Field placements, internships, co-ops, community-based research….and more</a:t>
            </a:r>
          </a:p>
          <a:p>
            <a:pPr>
              <a:buFontTx/>
              <a:buChar char="-"/>
            </a:pPr>
            <a:r>
              <a:rPr lang="en-CA" sz="1600" dirty="0"/>
              <a:t>Opportunities to be mentored by successful Trent alumni in the Life after Trent program</a:t>
            </a:r>
          </a:p>
          <a:p>
            <a:pPr marL="0" indent="0">
              <a:buNone/>
            </a:pPr>
            <a:endParaRPr lang="en-CA" sz="1600" dirty="0"/>
          </a:p>
          <a:p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808DA0-8F7D-4982-8A78-2607594F67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6C3C2C-0DDA-427C-9F74-3E41BE6C3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242" y="1226990"/>
            <a:ext cx="8545518" cy="1818571"/>
          </a:xfrm>
        </p:spPr>
        <p:txBody>
          <a:bodyPr/>
          <a:lstStyle/>
          <a:p>
            <a:pPr algn="ctr"/>
            <a:r>
              <a:rPr lang="en-CA" dirty="0"/>
              <a:t>EXPERIENTIAL LEARNING </a:t>
            </a:r>
            <a:br>
              <a:rPr lang="en-CA" dirty="0"/>
            </a:br>
            <a:r>
              <a:rPr lang="en-CA" sz="2400" dirty="0"/>
              <a:t>opportunities at Trent will help you prepare for the</a:t>
            </a:r>
            <a:r>
              <a:rPr lang="en-CA" dirty="0"/>
              <a:t> WORKFORCE </a:t>
            </a:r>
            <a:br>
              <a:rPr lang="en-CA" dirty="0"/>
            </a:br>
            <a:r>
              <a:rPr lang="en-CA" sz="2400" dirty="0"/>
              <a:t>of the </a:t>
            </a:r>
            <a:r>
              <a:rPr lang="en-CA" dirty="0"/>
              <a:t/>
            </a:r>
            <a:br>
              <a:rPr lang="en-CA" dirty="0"/>
            </a:br>
            <a:r>
              <a:rPr lang="en-CA" dirty="0"/>
              <a:t>FUTURE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4E3E63-FF1C-4892-B565-C9CB4AEA3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597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808BDA-F7F1-4FB8-89B7-DAE657EEE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42" y="2320636"/>
            <a:ext cx="8545518" cy="2258835"/>
          </a:xfrm>
        </p:spPr>
        <p:txBody>
          <a:bodyPr/>
          <a:lstStyle/>
          <a:p>
            <a:r>
              <a:rPr lang="en-CA" sz="1600" dirty="0"/>
              <a:t>Very soon you will receiving information about a new direction Trent is taking in helping you get experience and consider the future careers directions that are available to you</a:t>
            </a:r>
          </a:p>
          <a:p>
            <a:r>
              <a:rPr lang="en-CA" sz="1600" dirty="0"/>
              <a:t>CAREERSPACE will help you with EXPERIENTIAL LEARNING opportunities, and provide support and information regarding CAREERS</a:t>
            </a:r>
          </a:p>
          <a:p>
            <a:r>
              <a:rPr lang="en-CA" sz="1600" dirty="0"/>
              <a:t>CAREERSPACE is committed to ensuring that every graduate will have an opportunity for </a:t>
            </a:r>
            <a:r>
              <a:rPr lang="en-CA" sz="1600" dirty="0" smtClean="0"/>
              <a:t>a relevant, practical, </a:t>
            </a:r>
            <a:r>
              <a:rPr lang="en-CA" sz="1600" dirty="0"/>
              <a:t>and recorded experience learning experience by 2021</a:t>
            </a:r>
          </a:p>
          <a:p>
            <a:r>
              <a:rPr lang="en-CA" sz="1600" dirty="0"/>
              <a:t>Part of this commitment includes providing you with up-to-date information about the current and future workforce – Jason Dennison will be speaking about this next</a:t>
            </a:r>
          </a:p>
          <a:p>
            <a:pPr marL="0" indent="0">
              <a:buNone/>
            </a:pPr>
            <a:r>
              <a:rPr lang="en-CA" sz="1600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97BAAB-D1C1-4484-AEA4-693379C70C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D33218-6EDA-4FE4-BD16-D2A6C4274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1045154"/>
          </a:xfrm>
        </p:spPr>
        <p:txBody>
          <a:bodyPr/>
          <a:lstStyle/>
          <a:p>
            <a:pPr algn="ctr"/>
            <a:r>
              <a:rPr lang="en-CA" sz="7200" dirty="0"/>
              <a:t>CAREERSPACE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8FF94D-2731-402A-88DA-2D4C6022F0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11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2B4E2F-60AA-430B-B1A3-AF5D93A7D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1752" lvl="1" indent="0" algn="ctr">
              <a:buNone/>
            </a:pPr>
            <a:r>
              <a:rPr lang="en-CA" sz="3600" dirty="0" smtClean="0">
                <a:hlinkClick r:id="rId2"/>
              </a:rPr>
              <a:t>tphillips@trentu.ca</a:t>
            </a:r>
            <a:endParaRPr lang="en-CA" sz="3600" dirty="0" smtClean="0"/>
          </a:p>
          <a:p>
            <a:pPr marL="301752" lvl="1" indent="0" algn="ctr">
              <a:buNone/>
            </a:pPr>
            <a:r>
              <a:rPr lang="en-CA" sz="3600" dirty="0" smtClean="0"/>
              <a:t>and </a:t>
            </a:r>
            <a:r>
              <a:rPr lang="en-CA" sz="3600" dirty="0"/>
              <a:t>go </a:t>
            </a:r>
            <a:r>
              <a:rPr lang="en-CA" sz="3600" dirty="0" smtClean="0"/>
              <a:t>to</a:t>
            </a:r>
          </a:p>
          <a:p>
            <a:pPr marL="301752" lvl="1" indent="0" algn="ctr">
              <a:buNone/>
            </a:pPr>
            <a:r>
              <a:rPr lang="en-CA" sz="3600" dirty="0" smtClean="0">
                <a:hlinkClick r:id="rId3"/>
              </a:rPr>
              <a:t>trentu.ca/careers</a:t>
            </a:r>
            <a:endParaRPr lang="en-CA" sz="3600" dirty="0" smtClean="0"/>
          </a:p>
          <a:p>
            <a:pPr marL="301752" lvl="1" indent="0" algn="ctr">
              <a:buNone/>
            </a:pPr>
            <a:endParaRPr lang="en-CA" sz="4000" dirty="0"/>
          </a:p>
          <a:p>
            <a:pPr marL="301752" lvl="1" indent="0" algn="ctr">
              <a:buNone/>
            </a:pPr>
            <a:endParaRPr lang="en-CA" sz="4000" dirty="0"/>
          </a:p>
          <a:p>
            <a:pPr marL="301752" lvl="1" indent="0" algn="ctr">
              <a:buNone/>
            </a:pPr>
            <a:endParaRPr lang="en-CA" sz="4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D2A645-69A7-418D-91A0-87252BC60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FCCCD9A-8B5E-49C8-9E37-F4F82BAD9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Getting in touch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E8D6BC-E830-4593-AD48-4E8E0D6237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6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2015_TrentU PPT Template_FINAL2</Template>
  <TotalTime>373</TotalTime>
  <Words>260</Words>
  <Application>Microsoft Office PowerPoint</Application>
  <PresentationFormat>On-screen Show (16:9)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    Getting Experience  and  Launching into a Career  RBC Future Launch … and more  </vt:lpstr>
      <vt:lpstr>Future Launch and the Jobs of the Future  </vt:lpstr>
      <vt:lpstr>EXPERIENTIAL LEARNING  opportunities at Trent will help you prepare for the WORKFORCE  of the  FUTURE</vt:lpstr>
      <vt:lpstr>CAREERSPACE</vt:lpstr>
      <vt:lpstr>Getting in touch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Co-op and Experiential Education Directions at Trent</dc:title>
  <dc:creator>Tom Phillips</dc:creator>
  <cp:lastModifiedBy>Jason Dennison</cp:lastModifiedBy>
  <cp:revision>40</cp:revision>
  <dcterms:created xsi:type="dcterms:W3CDTF">2018-01-31T17:51:44Z</dcterms:created>
  <dcterms:modified xsi:type="dcterms:W3CDTF">2018-10-10T18:02:11Z</dcterms:modified>
</cp:coreProperties>
</file>