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89" r:id="rId3"/>
    <p:sldId id="273" r:id="rId4"/>
    <p:sldId id="310" r:id="rId5"/>
    <p:sldId id="274" r:id="rId6"/>
    <p:sldId id="275" r:id="rId7"/>
    <p:sldId id="276" r:id="rId8"/>
    <p:sldId id="286" r:id="rId9"/>
    <p:sldId id="296" r:id="rId10"/>
    <p:sldId id="287" r:id="rId11"/>
    <p:sldId id="291" r:id="rId12"/>
    <p:sldId id="292" r:id="rId13"/>
    <p:sldId id="299" r:id="rId14"/>
    <p:sldId id="298" r:id="rId15"/>
    <p:sldId id="297" r:id="rId16"/>
    <p:sldId id="259" r:id="rId17"/>
    <p:sldId id="308" r:id="rId18"/>
    <p:sldId id="307" r:id="rId19"/>
    <p:sldId id="272" r:id="rId20"/>
    <p:sldId id="306" r:id="rId21"/>
    <p:sldId id="305" r:id="rId22"/>
    <p:sldId id="304" r:id="rId23"/>
    <p:sldId id="303" r:id="rId24"/>
    <p:sldId id="269" r:id="rId25"/>
    <p:sldId id="267" r:id="rId26"/>
    <p:sldId id="283" r:id="rId27"/>
    <p:sldId id="293" r:id="rId28"/>
    <p:sldId id="294" r:id="rId29"/>
    <p:sldId id="295" r:id="rId30"/>
    <p:sldId id="281" r:id="rId31"/>
    <p:sldId id="262" r:id="rId32"/>
    <p:sldId id="288" r:id="rId33"/>
    <p:sldId id="284" r:id="rId34"/>
    <p:sldId id="309" r:id="rId35"/>
    <p:sldId id="302" r:id="rId36"/>
    <p:sldId id="301" r:id="rId37"/>
    <p:sldId id="300" r:id="rId38"/>
    <p:sldId id="311" r:id="rId39"/>
    <p:sldId id="263" r:id="rId40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784969-B706-5242-A1D1-6EAC9C24D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6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D91C1D-19C1-6141-AC14-65E9F71B7871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1C565-FF41-8544-897C-8A883401C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467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4C2F-F2DF-7D4B-9849-55684CD7E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1609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B2D1-D24F-E94E-AC3E-05F33DB2A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9243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4468-6420-654E-B218-6EAEE398F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6531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E5CF-2680-9E46-884E-8FCB7967E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637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DEDF0-EC03-A14D-BAED-73ABC5975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5871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44FA-0914-C64A-A6A5-38DEB6F2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4430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8C09-B64C-A545-BEAF-F100E7D8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5087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3A34-5686-3440-89FE-FF3C86FC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9409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14C55-971A-1A44-A34F-F81E72E5F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663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B4E1-E4B9-D041-9E32-6DAFA9618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0085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C3251F-505D-B74B-BA6A-E8AEC3B6D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45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2091H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3556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502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2091H…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4581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2091H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5605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2091H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2091H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632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Physics 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2091H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28677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 dirty="0">
                <a:latin typeface="Arial" charset="0"/>
              </a:rPr>
              <a:t>“</a:t>
            </a:r>
            <a:r>
              <a:rPr lang="en-US" altLang="ja-JP" sz="2800" b="1" dirty="0">
                <a:latin typeface="Arial" charset="0"/>
              </a:rPr>
              <a:t>PIPS</a:t>
            </a:r>
            <a:r>
              <a:rPr lang="ja-JP" altLang="en-US" sz="2800" b="1" dirty="0">
                <a:latin typeface="Arial" charset="0"/>
              </a:rPr>
              <a:t>”</a:t>
            </a:r>
            <a:endParaRPr lang="en-US" altLang="ja-JP" sz="2000" b="1" dirty="0">
              <a:latin typeface="Arial" charset="0"/>
            </a:endParaRPr>
          </a:p>
          <a:p>
            <a:pPr algn="ctr"/>
            <a:r>
              <a:rPr lang="en-US" sz="2000" b="1" dirty="0">
                <a:latin typeface="Arial" charset="0"/>
              </a:rPr>
              <a:t>Course Pack</a:t>
            </a:r>
          </a:p>
          <a:p>
            <a:pPr algn="ctr"/>
            <a:r>
              <a:rPr lang="en-US" sz="2000" b="1" dirty="0" smtClean="0">
                <a:latin typeface="Arial" charset="0"/>
              </a:rPr>
              <a:t>$20</a:t>
            </a:r>
            <a:endParaRPr lang="en-US" sz="2800" b="1" dirty="0">
              <a:latin typeface="Arial" charset="0"/>
            </a:endParaRPr>
          </a:p>
        </p:txBody>
      </p:sp>
      <p:pic>
        <p:nvPicPr>
          <p:cNvPr id="29700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0722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7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18 w 3221"/>
                <a:gd name="T17" fmla="*/ 3269 h 3292"/>
                <a:gd name="T18" fmla="*/ 1078 w 3221"/>
                <a:gd name="T19" fmla="*/ 3291 h 3292"/>
                <a:gd name="T20" fmla="*/ 1851 w 3221"/>
                <a:gd name="T21" fmla="*/ 3291 h 3292"/>
                <a:gd name="T22" fmla="*/ 2448 w 3221"/>
                <a:gd name="T23" fmla="*/ 3269 h 3292"/>
                <a:gd name="T24" fmla="*/ 2934 w 3221"/>
                <a:gd name="T25" fmla="*/ 3235 h 3292"/>
                <a:gd name="T26" fmla="*/ 3142 w 3221"/>
                <a:gd name="T27" fmla="*/ 3214 h 3292"/>
                <a:gd name="T28" fmla="*/ 3065 w 3221"/>
                <a:gd name="T29" fmla="*/ 2715 h 3292"/>
                <a:gd name="T30" fmla="*/ 3024 w 3221"/>
                <a:gd name="T31" fmla="*/ 2192 h 3292"/>
                <a:gd name="T32" fmla="*/ 2998 w 3221"/>
                <a:gd name="T33" fmla="*/ 1528 h 3292"/>
                <a:gd name="T34" fmla="*/ 3009 w 3221"/>
                <a:gd name="T35" fmla="*/ 1120 h 3292"/>
                <a:gd name="T36" fmla="*/ 3057 w 3221"/>
                <a:gd name="T37" fmla="*/ 796 h 3292"/>
                <a:gd name="T38" fmla="*/ 3085 w 3221"/>
                <a:gd name="T39" fmla="*/ 485 h 3292"/>
                <a:gd name="T40" fmla="*/ 3085 w 3221"/>
                <a:gd name="T41" fmla="*/ 377 h 3292"/>
                <a:gd name="T42" fmla="*/ 3057 w 3221"/>
                <a:gd name="T43" fmla="*/ 333 h 3292"/>
                <a:gd name="T44" fmla="*/ 2480 w 3221"/>
                <a:gd name="T45" fmla="*/ 131 h 3292"/>
                <a:gd name="T46" fmla="*/ 2143 w 3221"/>
                <a:gd name="T47" fmla="*/ 42 h 3292"/>
                <a:gd name="T48" fmla="*/ 1964 w 3221"/>
                <a:gd name="T49" fmla="*/ 10 h 3292"/>
                <a:gd name="T50" fmla="*/ 1786 w 3221"/>
                <a:gd name="T51" fmla="*/ 0 h 3292"/>
                <a:gd name="T52" fmla="*/ 1224 w 3221"/>
                <a:gd name="T53" fmla="*/ 10 h 3292"/>
                <a:gd name="T54" fmla="*/ 908 w 3221"/>
                <a:gd name="T55" fmla="*/ 65 h 3292"/>
                <a:gd name="T56" fmla="*/ 572 w 3221"/>
                <a:gd name="T57" fmla="*/ 121 h 3292"/>
                <a:gd name="T58" fmla="*/ 168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</a:t>
              </a: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2091H:</a:t>
              </a:r>
              <a:endParaRPr lang="en-US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</a:t>
              </a: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Teachers - Light</a:t>
              </a:r>
              <a:endParaRPr lang="en-US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2015</a:t>
              </a:r>
              <a:endPara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4820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6866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7892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29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rgbClr val="00FF99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rgbClr val="00FF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65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9940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0967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2" name="Line 8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9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7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965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1991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Oval 10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989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9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3014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5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468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2091H.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83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That</a:t>
            </a:r>
            <a:r>
              <a:rPr lang="ja-JP" altLang="en-US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s John </a:t>
            </a:r>
          </a:p>
          <a:p>
            <a:r>
              <a:rPr lang="en-US" b="1" dirty="0">
                <a:latin typeface="Arial" charset="0"/>
              </a:rPr>
              <a:t>Earnshaw </a:t>
            </a:r>
          </a:p>
          <a:p>
            <a:r>
              <a:rPr lang="en-US" b="1" dirty="0">
                <a:latin typeface="Arial" charset="0"/>
              </a:rPr>
              <a:t>facilitating</a:t>
            </a:r>
          </a:p>
          <a:p>
            <a:r>
              <a:rPr lang="en-US" b="1" dirty="0">
                <a:latin typeface="Arial" charset="0"/>
              </a:rPr>
              <a:t>someone</a:t>
            </a:r>
            <a:r>
              <a:rPr lang="ja-JP" altLang="en-US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s</a:t>
            </a:r>
          </a:p>
          <a:p>
            <a:r>
              <a:rPr lang="en-US" b="1" dirty="0">
                <a:latin typeface="Arial" charset="0"/>
              </a:rPr>
              <a:t>learning</a:t>
            </a:r>
          </a:p>
          <a:p>
            <a:r>
              <a:rPr lang="en-US" b="1" dirty="0">
                <a:latin typeface="Arial" charset="0"/>
              </a:rPr>
              <a:t>in the</a:t>
            </a:r>
          </a:p>
          <a:p>
            <a:r>
              <a:rPr lang="en-US" b="1" dirty="0">
                <a:latin typeface="Arial" charset="0"/>
              </a:rPr>
              <a:t>Physics </a:t>
            </a:r>
            <a:r>
              <a:rPr lang="en-US" b="1" dirty="0" smtClean="0">
                <a:latin typeface="Arial" charset="0"/>
              </a:rPr>
              <a:t>209x</a:t>
            </a:r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lab</a:t>
            </a:r>
          </a:p>
        </p:txBody>
      </p:sp>
      <p:pic>
        <p:nvPicPr>
          <p:cNvPr id="46083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739188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	 </a:t>
            </a:r>
            <a:r>
              <a:rPr lang="en-US" sz="1800" b="1" smtClean="0">
                <a:latin typeface="Arial" charset="0"/>
              </a:rPr>
              <a:t>nb: If you wish to use another e-mail address, set your</a:t>
            </a:r>
          </a:p>
          <a:p>
            <a:pPr>
              <a:defRPr/>
            </a:pPr>
            <a:r>
              <a:rPr lang="en-US" sz="1800" b="1" smtClean="0">
                <a:latin typeface="Arial" charset="0"/>
              </a:rPr>
              <a:t>    	    </a:t>
            </a:r>
            <a:r>
              <a:rPr lang="ja-JP" altLang="en-US" sz="1800" b="1" smtClean="0">
                <a:latin typeface="Arial" charset="0"/>
              </a:rPr>
              <a:t>“</a:t>
            </a:r>
            <a:r>
              <a:rPr lang="en-US" sz="1800" b="1" smtClean="0">
                <a:latin typeface="Arial" charset="0"/>
              </a:rPr>
              <a:t>trentu.ca</a:t>
            </a:r>
            <a:r>
              <a:rPr lang="ja-JP" altLang="en-US" sz="1800" b="1" smtClean="0">
                <a:latin typeface="Arial" charset="0"/>
              </a:rPr>
              <a:t>”</a:t>
            </a:r>
            <a:r>
              <a:rPr lang="en-US" sz="1800" b="1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smtClean="0">
              <a:latin typeface="Arial" charset="0"/>
            </a:endParaRPr>
          </a:p>
          <a:p>
            <a:pPr>
              <a:defRPr/>
            </a:pPr>
            <a:endParaRPr lang="en-US" sz="1800" b="1" smtClean="0">
              <a:latin typeface="Arial" charset="0"/>
            </a:endParaRPr>
          </a:p>
          <a:p>
            <a:pPr>
              <a:defRPr/>
            </a:pPr>
            <a:r>
              <a:rPr lang="en-US" sz="1800" b="1" smtClean="0">
                <a:latin typeface="Arial" charset="0"/>
              </a:rPr>
              <a:t>	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47106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131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2)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Maybe with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?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2) Upload a short computer file to myLearningSystem with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a one sentence description of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constructivist learning</a:t>
            </a:r>
            <a:r>
              <a:rPr lang="ja-JP" altLang="en-US" b="1" smtClean="0">
                <a:latin typeface="Arial" charset="0"/>
              </a:rPr>
              <a:t>”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    and the meaning of the word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pedagogy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3) Send me a </a:t>
            </a:r>
            <a:r>
              <a:rPr lang="en-US" b="1" u="sng" smtClean="0">
                <a:latin typeface="Arial" charset="0"/>
              </a:rPr>
              <a:t>short  e-mail message</a:t>
            </a:r>
            <a:r>
              <a:rPr lang="en-US" b="1" smtClean="0">
                <a:latin typeface="Arial" charset="0"/>
              </a:rPr>
              <a:t> </a:t>
            </a:r>
            <a:r>
              <a:rPr lang="en-US" sz="1600" b="1" smtClean="0">
                <a:latin typeface="Arial" charset="0"/>
              </a:rPr>
              <a:t>(under 100 words, with </a:t>
            </a:r>
            <a:r>
              <a:rPr lang="ja-JP" altLang="en-US" sz="1600" b="1" smtClean="0">
                <a:latin typeface="Arial" charset="0"/>
              </a:rPr>
              <a:t>“</a:t>
            </a:r>
            <a:r>
              <a:rPr lang="en-US" sz="1600" b="1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smtClean="0">
                <a:latin typeface="Arial" charset="0"/>
              </a:rPr>
              <a:t>      2090Y Intro</a:t>
            </a:r>
            <a:r>
              <a:rPr lang="ja-JP" altLang="en-US" sz="1600" b="1" smtClean="0">
                <a:latin typeface="Arial" charset="0"/>
              </a:rPr>
              <a:t>”</a:t>
            </a:r>
            <a:r>
              <a:rPr lang="en-US" sz="1600" b="1" smtClean="0">
                <a:latin typeface="Arial" charset="0"/>
              </a:rPr>
              <a:t> in the subject line)</a:t>
            </a:r>
            <a:r>
              <a:rPr lang="en-US" sz="2000" b="1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from your trentu.ca email account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for the course. </a:t>
            </a:r>
            <a:r>
              <a:rPr lang="en-US" sz="1600" b="1" smtClean="0">
                <a:latin typeface="Arial" charset="0"/>
              </a:rPr>
              <a:t>(Do this soon, but at least a day before your next class.)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50178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739188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rPr>
              <a:t>Your five tasks before the next class:</a:t>
            </a: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buFont typeface="Times" charset="0"/>
              <a:buAutoNum type="arabicParenR"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Get your “</a:t>
            </a:r>
            <a:r>
              <a:rPr lang="en-US" b="1" u="sng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 accounts activated and </a:t>
            </a:r>
          </a:p>
          <a:p>
            <a:pPr marL="457200" indent="-457200">
              <a:buFont typeface="Times" charset="0"/>
              <a:buNone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	complete the myLearningSystem demographics survey.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2) Upload a short computer file to myLearningSystem with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 one sentence description of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constructivist learning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and the meaning of the word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pedagogy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3) 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4) Post 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1202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720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2)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3)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4)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5) Bring </a:t>
            </a:r>
            <a:r>
              <a:rPr lang="en-US" b="1" dirty="0" smtClean="0">
                <a:latin typeface="Arial" charset="0"/>
              </a:rPr>
              <a:t>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</a:t>
            </a:r>
            <a:r>
              <a:rPr lang="en-US" b="1" dirty="0" smtClean="0">
                <a:latin typeface="Arial" charset="0"/>
              </a:rPr>
              <a:t>next class in room ESC 305: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2226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2091H…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PHYS209x/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2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762000" y="914400"/>
            <a:ext cx="7726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I’</a:t>
            </a:r>
            <a:r>
              <a:rPr lang="en-US" altLang="ja-JP" b="1">
                <a:latin typeface="Arial" charset="0"/>
              </a:rPr>
              <a:t>d like you to jot down (on the worksheets) three or </a:t>
            </a:r>
          </a:p>
          <a:p>
            <a:r>
              <a:rPr lang="en-US" b="1">
                <a:latin typeface="Arial" charset="0"/>
              </a:rPr>
              <a:t>four items </a:t>
            </a:r>
            <a:r>
              <a:rPr lang="en-US" b="1" u="sng">
                <a:latin typeface="Arial" charset="0"/>
              </a:rPr>
              <a:t>about you</a:t>
            </a:r>
            <a:r>
              <a:rPr lang="en-US" b="1">
                <a:latin typeface="Arial" charset="0"/>
              </a:rPr>
              <a:t>…  anything you think might </a:t>
            </a:r>
          </a:p>
          <a:p>
            <a:r>
              <a:rPr lang="en-US" b="1">
                <a:latin typeface="Arial" charset="0"/>
              </a:rPr>
              <a:t>interest others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18436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7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1225" y="2924175"/>
            <a:ext cx="74104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9460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0485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Physics </a:t>
            </a:r>
            <a:r>
              <a:rPr lang="en-US" b="1" dirty="0" smtClean="0">
                <a:latin typeface="Arial" charset="0"/>
              </a:rPr>
              <a:t>2091H…</a:t>
            </a:r>
            <a:r>
              <a:rPr lang="en-US" b="1" dirty="0">
                <a:latin typeface="Arial" charset="0"/>
              </a:rPr>
              <a:t>.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1508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Physics </a:t>
            </a:r>
            <a:r>
              <a:rPr lang="en-US" b="1" dirty="0" smtClean="0">
                <a:latin typeface="Arial" charset="0"/>
              </a:rPr>
              <a:t>2091H</a:t>
            </a:r>
            <a:r>
              <a:rPr lang="en-US" b="1" dirty="0" smtClean="0">
                <a:latin typeface="Arial" charset="0"/>
              </a:rPr>
              <a:t>…</a:t>
            </a:r>
            <a:r>
              <a:rPr lang="en-US" b="1" dirty="0">
                <a:latin typeface="Arial" charset="0"/>
              </a:rPr>
              <a:t>.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smtClean="0"/>
              <a:t>100%     </a:t>
            </a:r>
            <a:r>
              <a:rPr lang="ja-JP" altLang="en-US" b="1" smtClean="0"/>
              <a:t>“</a:t>
            </a:r>
            <a:r>
              <a:rPr lang="en-US" b="1" smtClean="0"/>
              <a:t>A</a:t>
            </a:r>
            <a:r>
              <a:rPr lang="en-US" b="1" baseline="30000" smtClean="0"/>
              <a:t>+</a:t>
            </a:r>
            <a:r>
              <a:rPr lang="ja-JP" altLang="en-US" b="1" smtClean="0"/>
              <a:t>”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2532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17604</TotalTime>
  <Words>900</Words>
  <Application>Microsoft Macintosh PowerPoint</Application>
  <PresentationFormat>Letter Paper (8.5x11 in)</PresentationFormat>
  <Paragraphs>335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Times New Roman</vt:lpstr>
      <vt:lpstr>ＭＳ Ｐゴシック</vt:lpstr>
      <vt:lpstr>Arial</vt:lpstr>
      <vt:lpstr>Monotype Sorts</vt:lpstr>
      <vt:lpstr>Times</vt:lpstr>
      <vt:lpstr>Blank Presentation</vt:lpstr>
      <vt:lpstr>Microsoft Word Document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154</cp:revision>
  <cp:lastPrinted>2015-09-11T15:06:12Z</cp:lastPrinted>
  <dcterms:created xsi:type="dcterms:W3CDTF">2010-09-17T00:39:14Z</dcterms:created>
  <dcterms:modified xsi:type="dcterms:W3CDTF">2015-09-11T15:11:13Z</dcterms:modified>
</cp:coreProperties>
</file>