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 id="2147483744" r:id="rId5"/>
  </p:sldMasterIdLst>
  <p:notesMasterIdLst>
    <p:notesMasterId r:id="rId54"/>
  </p:notesMasterIdLst>
  <p:handoutMasterIdLst>
    <p:handoutMasterId r:id="rId55"/>
  </p:handoutMasterIdLst>
  <p:sldIdLst>
    <p:sldId id="314" r:id="rId6"/>
    <p:sldId id="360" r:id="rId7"/>
    <p:sldId id="334" r:id="rId8"/>
    <p:sldId id="328" r:id="rId9"/>
    <p:sldId id="383" r:id="rId10"/>
    <p:sldId id="392" r:id="rId11"/>
    <p:sldId id="384" r:id="rId12"/>
    <p:sldId id="345" r:id="rId13"/>
    <p:sldId id="410" r:id="rId14"/>
    <p:sldId id="363" r:id="rId15"/>
    <p:sldId id="393" r:id="rId16"/>
    <p:sldId id="388" r:id="rId17"/>
    <p:sldId id="487" r:id="rId18"/>
    <p:sldId id="364" r:id="rId19"/>
    <p:sldId id="361" r:id="rId20"/>
    <p:sldId id="415" r:id="rId21"/>
    <p:sldId id="366" r:id="rId22"/>
    <p:sldId id="367" r:id="rId23"/>
    <p:sldId id="353" r:id="rId24"/>
    <p:sldId id="347" r:id="rId25"/>
    <p:sldId id="348" r:id="rId26"/>
    <p:sldId id="398" r:id="rId27"/>
    <p:sldId id="350" r:id="rId28"/>
    <p:sldId id="412" r:id="rId29"/>
    <p:sldId id="390" r:id="rId30"/>
    <p:sldId id="405" r:id="rId31"/>
    <p:sldId id="413" r:id="rId32"/>
    <p:sldId id="343" r:id="rId33"/>
    <p:sldId id="414" r:id="rId34"/>
    <p:sldId id="370" r:id="rId35"/>
    <p:sldId id="371" r:id="rId36"/>
    <p:sldId id="372" r:id="rId37"/>
    <p:sldId id="373" r:id="rId38"/>
    <p:sldId id="485" r:id="rId39"/>
    <p:sldId id="339" r:id="rId40"/>
    <p:sldId id="382" r:id="rId41"/>
    <p:sldId id="391" r:id="rId42"/>
    <p:sldId id="486" r:id="rId43"/>
    <p:sldId id="463" r:id="rId44"/>
    <p:sldId id="488" r:id="rId45"/>
    <p:sldId id="481" r:id="rId46"/>
    <p:sldId id="395" r:id="rId47"/>
    <p:sldId id="489" r:id="rId48"/>
    <p:sldId id="482" r:id="rId49"/>
    <p:sldId id="352" r:id="rId50"/>
    <p:sldId id="480" r:id="rId51"/>
    <p:sldId id="342" r:id="rId52"/>
    <p:sldId id="331"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0000"/>
    <a:srgbClr val="F0F1FB"/>
    <a:srgbClr val="DBDCE5"/>
    <a:srgbClr val="EE6112"/>
    <a:srgbClr val="EC8F14"/>
    <a:srgbClr val="FF6600"/>
    <a:srgbClr val="002465"/>
    <a:srgbClr val="4C6F7C"/>
    <a:srgbClr val="8AB1D4"/>
    <a:srgbClr val="FF330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79AFF4-2189-4594-8C0F-F8677CEEF266}" v="1" dt="2026-09-08T16:55:09.924"/>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84988" autoAdjust="0"/>
  </p:normalViewPr>
  <p:slideViewPr>
    <p:cSldViewPr snapToGrid="0">
      <p:cViewPr varScale="1">
        <p:scale>
          <a:sx n="94" d="100"/>
          <a:sy n="94" d="100"/>
        </p:scale>
        <p:origin x="84" y="84"/>
      </p:cViewPr>
      <p:guideLst>
        <p:guide orient="horz" pos="1416"/>
        <p:guide orient="horz" pos="1008"/>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handoutMaster" Target="handoutMasters/handoutMaster1.xml"/><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Rennie" userId="9556b1d2-0322-4965-aac5-dd2b6afe6306" providerId="ADAL" clId="{4AA07F10-9BE0-4DD4-A9B3-6089DD90F688}"/>
    <pc:docChg chg="undo custSel addSld delSld modSld sldOrd delMainMaster">
      <pc:chgData name="Jane Rennie" userId="9556b1d2-0322-4965-aac5-dd2b6afe6306" providerId="ADAL" clId="{4AA07F10-9BE0-4DD4-A9B3-6089DD90F688}" dt="2026-09-03T17:58:59.073" v="5234" actId="1076"/>
      <pc:docMkLst>
        <pc:docMk/>
      </pc:docMkLst>
      <pc:sldChg chg="addSp delSp modSp mod modNotesTx">
        <pc:chgData name="Jane Rennie" userId="9556b1d2-0322-4965-aac5-dd2b6afe6306" providerId="ADAL" clId="{4AA07F10-9BE0-4DD4-A9B3-6089DD90F688}" dt="2026-09-02T13:53:12.051" v="5186" actId="20577"/>
        <pc:sldMkLst>
          <pc:docMk/>
          <pc:sldMk cId="3421401082" sldId="314"/>
        </pc:sldMkLst>
        <pc:spChg chg="mod">
          <ac:chgData name="Jane Rennie" userId="9556b1d2-0322-4965-aac5-dd2b6afe6306" providerId="ADAL" clId="{4AA07F10-9BE0-4DD4-A9B3-6089DD90F688}" dt="2026-08-28T20:25:24.346" v="1880" actId="20577"/>
          <ac:spMkLst>
            <pc:docMk/>
            <pc:sldMk cId="3421401082" sldId="314"/>
            <ac:spMk id="2" creationId="{008315D2-7F57-AF2A-38D7-558098789073}"/>
          </ac:spMkLst>
        </pc:spChg>
      </pc:sldChg>
      <pc:sldChg chg="modSp mod ord">
        <pc:chgData name="Jane Rennie" userId="9556b1d2-0322-4965-aac5-dd2b6afe6306" providerId="ADAL" clId="{4AA07F10-9BE0-4DD4-A9B3-6089DD90F688}" dt="2026-09-02T12:37:42.761" v="5000" actId="1076"/>
        <pc:sldMkLst>
          <pc:docMk/>
          <pc:sldMk cId="4269896657" sldId="328"/>
        </pc:sldMkLst>
        <pc:spChg chg="mod">
          <ac:chgData name="Jane Rennie" userId="9556b1d2-0322-4965-aac5-dd2b6afe6306" providerId="ADAL" clId="{4AA07F10-9BE0-4DD4-A9B3-6089DD90F688}" dt="2026-09-02T12:37:18.521" v="4998" actId="1076"/>
          <ac:spMkLst>
            <pc:docMk/>
            <pc:sldMk cId="4269896657" sldId="328"/>
            <ac:spMk id="5" creationId="{653CF142-DC0E-CB1A-DA67-2C639DEC005D}"/>
          </ac:spMkLst>
        </pc:spChg>
        <pc:spChg chg="mod">
          <ac:chgData name="Jane Rennie" userId="9556b1d2-0322-4965-aac5-dd2b6afe6306" providerId="ADAL" clId="{4AA07F10-9BE0-4DD4-A9B3-6089DD90F688}" dt="2026-09-02T12:37:42.761" v="5000" actId="1076"/>
          <ac:spMkLst>
            <pc:docMk/>
            <pc:sldMk cId="4269896657" sldId="328"/>
            <ac:spMk id="7" creationId="{3A2870D6-5A0A-8E7D-90D3-FF7638B8412F}"/>
          </ac:spMkLst>
        </pc:spChg>
      </pc:sldChg>
      <pc:sldChg chg="modSp mod">
        <pc:chgData name="Jane Rennie" userId="9556b1d2-0322-4965-aac5-dd2b6afe6306" providerId="ADAL" clId="{4AA07F10-9BE0-4DD4-A9B3-6089DD90F688}" dt="2026-08-31T17:10:19.158" v="4867" actId="20577"/>
        <pc:sldMkLst>
          <pc:docMk/>
          <pc:sldMk cId="3784505952" sldId="331"/>
        </pc:sldMkLst>
        <pc:spChg chg="mod">
          <ac:chgData name="Jane Rennie" userId="9556b1d2-0322-4965-aac5-dd2b6afe6306" providerId="ADAL" clId="{4AA07F10-9BE0-4DD4-A9B3-6089DD90F688}" dt="2026-08-31T17:10:19.158" v="4867" actId="20577"/>
          <ac:spMkLst>
            <pc:docMk/>
            <pc:sldMk cId="3784505952" sldId="331"/>
            <ac:spMk id="28" creationId="{BCA027E7-F7D6-7604-8C75-8A13D80CC67A}"/>
          </ac:spMkLst>
        </pc:spChg>
      </pc:sldChg>
      <pc:sldChg chg="modSp mod ord modNotesTx">
        <pc:chgData name="Jane Rennie" userId="9556b1d2-0322-4965-aac5-dd2b6afe6306" providerId="ADAL" clId="{4AA07F10-9BE0-4DD4-A9B3-6089DD90F688}" dt="2026-09-02T15:31:14.299" v="5198" actId="5793"/>
        <pc:sldMkLst>
          <pc:docMk/>
          <pc:sldMk cId="1198221945" sldId="334"/>
        </pc:sldMkLst>
        <pc:spChg chg="mod">
          <ac:chgData name="Jane Rennie" userId="9556b1d2-0322-4965-aac5-dd2b6afe6306" providerId="ADAL" clId="{4AA07F10-9BE0-4DD4-A9B3-6089DD90F688}" dt="2026-09-02T15:31:14.299" v="5198" actId="5793"/>
          <ac:spMkLst>
            <pc:docMk/>
            <pc:sldMk cId="1198221945" sldId="334"/>
            <ac:spMk id="4" creationId="{9A7DA3E0-6AB3-D8C0-5C98-1D6AA1170E07}"/>
          </ac:spMkLst>
        </pc:spChg>
      </pc:sldChg>
      <pc:sldChg chg="ord modNotesTx">
        <pc:chgData name="Jane Rennie" userId="9556b1d2-0322-4965-aac5-dd2b6afe6306" providerId="ADAL" clId="{4AA07F10-9BE0-4DD4-A9B3-6089DD90F688}" dt="2026-08-31T16:57:58.733" v="4755"/>
        <pc:sldMkLst>
          <pc:docMk/>
          <pc:sldMk cId="465836057" sldId="339"/>
        </pc:sldMkLst>
      </pc:sldChg>
      <pc:sldChg chg="addSp delSp modSp add mod setBg">
        <pc:chgData name="Jane Rennie" userId="9556b1d2-0322-4965-aac5-dd2b6afe6306" providerId="ADAL" clId="{4AA07F10-9BE0-4DD4-A9B3-6089DD90F688}" dt="2026-09-02T15:06:30.333" v="5192" actId="113"/>
        <pc:sldMkLst>
          <pc:docMk/>
          <pc:sldMk cId="3515126118" sldId="342"/>
        </pc:sldMkLst>
        <pc:spChg chg="mod">
          <ac:chgData name="Jane Rennie" userId="9556b1d2-0322-4965-aac5-dd2b6afe6306" providerId="ADAL" clId="{4AA07F10-9BE0-4DD4-A9B3-6089DD90F688}" dt="2026-08-31T17:27:42.666" v="4935" actId="14100"/>
          <ac:spMkLst>
            <pc:docMk/>
            <pc:sldMk cId="3515126118" sldId="342"/>
            <ac:spMk id="2" creationId="{8B7583CF-3921-A94A-E536-2D623A891A7D}"/>
          </ac:spMkLst>
        </pc:spChg>
        <pc:spChg chg="mod">
          <ac:chgData name="Jane Rennie" userId="9556b1d2-0322-4965-aac5-dd2b6afe6306" providerId="ADAL" clId="{4AA07F10-9BE0-4DD4-A9B3-6089DD90F688}" dt="2026-09-02T15:06:30.333" v="5192" actId="113"/>
          <ac:spMkLst>
            <pc:docMk/>
            <pc:sldMk cId="3515126118" sldId="342"/>
            <ac:spMk id="3" creationId="{6CF078E5-CF4E-0322-8424-16BC4740505A}"/>
          </ac:spMkLst>
        </pc:spChg>
        <pc:spChg chg="add">
          <ac:chgData name="Jane Rennie" userId="9556b1d2-0322-4965-aac5-dd2b6afe6306" providerId="ADAL" clId="{4AA07F10-9BE0-4DD4-A9B3-6089DD90F688}" dt="2026-08-31T17:27:29.933" v="4930" actId="26606"/>
          <ac:spMkLst>
            <pc:docMk/>
            <pc:sldMk cId="3515126118" sldId="342"/>
            <ac:spMk id="5" creationId="{C33976D1-3430-450C-A978-87A9A6E8E71F}"/>
          </ac:spMkLst>
        </pc:spChg>
        <pc:spChg chg="add">
          <ac:chgData name="Jane Rennie" userId="9556b1d2-0322-4965-aac5-dd2b6afe6306" providerId="ADAL" clId="{4AA07F10-9BE0-4DD4-A9B3-6089DD90F688}" dt="2026-08-31T17:27:29.933" v="4930" actId="26606"/>
          <ac:spMkLst>
            <pc:docMk/>
            <pc:sldMk cId="3515126118" sldId="342"/>
            <ac:spMk id="10" creationId="{7D6AAC78-7D86-415A-ADC1-2B474807960C}"/>
          </ac:spMkLst>
        </pc:spChg>
        <pc:spChg chg="add">
          <ac:chgData name="Jane Rennie" userId="9556b1d2-0322-4965-aac5-dd2b6afe6306" providerId="ADAL" clId="{4AA07F10-9BE0-4DD4-A9B3-6089DD90F688}" dt="2026-08-31T17:27:29.933" v="4930" actId="26606"/>
          <ac:spMkLst>
            <pc:docMk/>
            <pc:sldMk cId="3515126118" sldId="342"/>
            <ac:spMk id="12" creationId="{F2A658D9-F185-44F1-BA33-D50320D1D078}"/>
          </ac:spMkLst>
        </pc:spChg>
      </pc:sldChg>
      <pc:sldChg chg="modSp mod ord modNotesTx">
        <pc:chgData name="Jane Rennie" userId="9556b1d2-0322-4965-aac5-dd2b6afe6306" providerId="ADAL" clId="{4AA07F10-9BE0-4DD4-A9B3-6089DD90F688}" dt="2026-08-31T16:54:57.173" v="4705"/>
        <pc:sldMkLst>
          <pc:docMk/>
          <pc:sldMk cId="4103794086" sldId="343"/>
        </pc:sldMkLst>
        <pc:spChg chg="mod">
          <ac:chgData name="Jane Rennie" userId="9556b1d2-0322-4965-aac5-dd2b6afe6306" providerId="ADAL" clId="{4AA07F10-9BE0-4DD4-A9B3-6089DD90F688}" dt="2026-08-31T13:18:31.442" v="3699" actId="14100"/>
          <ac:spMkLst>
            <pc:docMk/>
            <pc:sldMk cId="4103794086" sldId="343"/>
            <ac:spMk id="2" creationId="{4E7E2910-B4A3-14AE-7A6D-FCBFF945868A}"/>
          </ac:spMkLst>
        </pc:spChg>
        <pc:spChg chg="mod">
          <ac:chgData name="Jane Rennie" userId="9556b1d2-0322-4965-aac5-dd2b6afe6306" providerId="ADAL" clId="{4AA07F10-9BE0-4DD4-A9B3-6089DD90F688}" dt="2026-08-31T13:18:28.913" v="3698" actId="14100"/>
          <ac:spMkLst>
            <pc:docMk/>
            <pc:sldMk cId="4103794086" sldId="343"/>
            <ac:spMk id="6" creationId="{10624461-8F1E-5FA1-2FA0-9A311C56F0E2}"/>
          </ac:spMkLst>
        </pc:spChg>
        <pc:picChg chg="mod">
          <ac:chgData name="Jane Rennie" userId="9556b1d2-0322-4965-aac5-dd2b6afe6306" providerId="ADAL" clId="{4AA07F10-9BE0-4DD4-A9B3-6089DD90F688}" dt="2026-08-28T19:24:49.894" v="1316" actId="1076"/>
          <ac:picMkLst>
            <pc:docMk/>
            <pc:sldMk cId="4103794086" sldId="343"/>
            <ac:picMk id="5" creationId="{8A509AD5-9BA6-CA94-EA66-7DA3AB1343DC}"/>
          </ac:picMkLst>
        </pc:picChg>
      </pc:sldChg>
      <pc:sldChg chg="addSp delSp modSp mod ord">
        <pc:chgData name="Jane Rennie" userId="9556b1d2-0322-4965-aac5-dd2b6afe6306" providerId="ADAL" clId="{4AA07F10-9BE0-4DD4-A9B3-6089DD90F688}" dt="2026-08-31T12:58:18.187" v="3318" actId="14100"/>
        <pc:sldMkLst>
          <pc:docMk/>
          <pc:sldMk cId="3002742361" sldId="345"/>
        </pc:sldMkLst>
        <pc:spChg chg="add mod">
          <ac:chgData name="Jane Rennie" userId="9556b1d2-0322-4965-aac5-dd2b6afe6306" providerId="ADAL" clId="{4AA07F10-9BE0-4DD4-A9B3-6089DD90F688}" dt="2026-08-28T20:53:40.510" v="2067" actId="255"/>
          <ac:spMkLst>
            <pc:docMk/>
            <pc:sldMk cId="3002742361" sldId="345"/>
            <ac:spMk id="2" creationId="{DC70E410-161C-86BC-13ED-81F5DD154074}"/>
          </ac:spMkLst>
        </pc:spChg>
        <pc:spChg chg="mod">
          <ac:chgData name="Jane Rennie" userId="9556b1d2-0322-4965-aac5-dd2b6afe6306" providerId="ADAL" clId="{4AA07F10-9BE0-4DD4-A9B3-6089DD90F688}" dt="2026-08-28T20:53:27.281" v="2066" actId="14100"/>
          <ac:spMkLst>
            <pc:docMk/>
            <pc:sldMk cId="3002742361" sldId="345"/>
            <ac:spMk id="4" creationId="{B9E40B95-3416-4FC2-FBB4-C58D177A7A34}"/>
          </ac:spMkLst>
        </pc:spChg>
        <pc:spChg chg="add mod">
          <ac:chgData name="Jane Rennie" userId="9556b1d2-0322-4965-aac5-dd2b6afe6306" providerId="ADAL" clId="{4AA07F10-9BE0-4DD4-A9B3-6089DD90F688}" dt="2026-08-31T12:58:18.187" v="3318" actId="14100"/>
          <ac:spMkLst>
            <pc:docMk/>
            <pc:sldMk cId="3002742361" sldId="345"/>
            <ac:spMk id="6" creationId="{006AE010-BB57-C621-8ABF-9CF43324D60C}"/>
          </ac:spMkLst>
        </pc:spChg>
      </pc:sldChg>
      <pc:sldChg chg="ord setBg">
        <pc:chgData name="Jane Rennie" userId="9556b1d2-0322-4965-aac5-dd2b6afe6306" providerId="ADAL" clId="{4AA07F10-9BE0-4DD4-A9B3-6089DD90F688}" dt="2026-09-02T13:32:45.420" v="5151"/>
        <pc:sldMkLst>
          <pc:docMk/>
          <pc:sldMk cId="1335209344" sldId="347"/>
        </pc:sldMkLst>
      </pc:sldChg>
      <pc:sldChg chg="modSp mod ord setBg">
        <pc:chgData name="Jane Rennie" userId="9556b1d2-0322-4965-aac5-dd2b6afe6306" providerId="ADAL" clId="{4AA07F10-9BE0-4DD4-A9B3-6089DD90F688}" dt="2026-09-02T13:33:33.744" v="5155" actId="14100"/>
        <pc:sldMkLst>
          <pc:docMk/>
          <pc:sldMk cId="1132523489" sldId="348"/>
        </pc:sldMkLst>
        <pc:spChg chg="mod">
          <ac:chgData name="Jane Rennie" userId="9556b1d2-0322-4965-aac5-dd2b6afe6306" providerId="ADAL" clId="{4AA07F10-9BE0-4DD4-A9B3-6089DD90F688}" dt="2026-09-02T13:33:33.744" v="5155" actId="14100"/>
          <ac:spMkLst>
            <pc:docMk/>
            <pc:sldMk cId="1132523489" sldId="348"/>
            <ac:spMk id="2" creationId="{FEBDE7BB-90F9-C742-8713-947B23558624}"/>
          </ac:spMkLst>
        </pc:spChg>
        <pc:picChg chg="mod">
          <ac:chgData name="Jane Rennie" userId="9556b1d2-0322-4965-aac5-dd2b6afe6306" providerId="ADAL" clId="{4AA07F10-9BE0-4DD4-A9B3-6089DD90F688}" dt="2026-09-02T13:33:30.270" v="5154" actId="1076"/>
          <ac:picMkLst>
            <pc:docMk/>
            <pc:sldMk cId="1132523489" sldId="348"/>
            <ac:picMk id="4102" creationId="{413E0A34-1CCB-A8CD-8B26-987D2AA3C4F8}"/>
          </ac:picMkLst>
        </pc:picChg>
      </pc:sldChg>
      <pc:sldChg chg="addSp delSp modSp mod ord">
        <pc:chgData name="Jane Rennie" userId="9556b1d2-0322-4965-aac5-dd2b6afe6306" providerId="ADAL" clId="{4AA07F10-9BE0-4DD4-A9B3-6089DD90F688}" dt="2026-08-31T16:50:38.967" v="4651"/>
        <pc:sldMkLst>
          <pc:docMk/>
          <pc:sldMk cId="1281720956" sldId="350"/>
        </pc:sldMkLst>
        <pc:spChg chg="mod">
          <ac:chgData name="Jane Rennie" userId="9556b1d2-0322-4965-aac5-dd2b6afe6306" providerId="ADAL" clId="{4AA07F10-9BE0-4DD4-A9B3-6089DD90F688}" dt="2026-08-28T20:10:53.605" v="1793" actId="255"/>
          <ac:spMkLst>
            <pc:docMk/>
            <pc:sldMk cId="1281720956" sldId="350"/>
            <ac:spMk id="8" creationId="{810FDD7D-C318-2DC5-35E1-06313778DD15}"/>
          </ac:spMkLst>
        </pc:spChg>
        <pc:graphicFrameChg chg="mod">
          <ac:chgData name="Jane Rennie" userId="9556b1d2-0322-4965-aac5-dd2b6afe6306" providerId="ADAL" clId="{4AA07F10-9BE0-4DD4-A9B3-6089DD90F688}" dt="2026-08-28T20:11:16.088" v="1797" actId="1076"/>
          <ac:graphicFrameMkLst>
            <pc:docMk/>
            <pc:sldMk cId="1281720956" sldId="350"/>
            <ac:graphicFrameMk id="5" creationId="{C69B03C9-C6EA-69D4-9FA4-18C87E0020D4}"/>
          </ac:graphicFrameMkLst>
        </pc:graphicFrameChg>
      </pc:sldChg>
      <pc:sldChg chg="ord">
        <pc:chgData name="Jane Rennie" userId="9556b1d2-0322-4965-aac5-dd2b6afe6306" providerId="ADAL" clId="{4AA07F10-9BE0-4DD4-A9B3-6089DD90F688}" dt="2026-08-28T19:32:56.226" v="1436"/>
        <pc:sldMkLst>
          <pc:docMk/>
          <pc:sldMk cId="3574231377" sldId="352"/>
        </pc:sldMkLst>
      </pc:sldChg>
      <pc:sldChg chg="delSp modSp mod ord setBg">
        <pc:chgData name="Jane Rennie" userId="9556b1d2-0322-4965-aac5-dd2b6afe6306" providerId="ADAL" clId="{4AA07F10-9BE0-4DD4-A9B3-6089DD90F688}" dt="2026-08-31T16:53:06.181" v="4695"/>
        <pc:sldMkLst>
          <pc:docMk/>
          <pc:sldMk cId="3226487500" sldId="353"/>
        </pc:sldMkLst>
        <pc:spChg chg="mod ord">
          <ac:chgData name="Jane Rennie" userId="9556b1d2-0322-4965-aac5-dd2b6afe6306" providerId="ADAL" clId="{4AA07F10-9BE0-4DD4-A9B3-6089DD90F688}" dt="2026-08-31T14:03:59.759" v="3977" actId="26606"/>
          <ac:spMkLst>
            <pc:docMk/>
            <pc:sldMk cId="3226487500" sldId="353"/>
            <ac:spMk id="10" creationId="{3B8F2456-0AEC-7AC0-C3D7-72BC6385A15A}"/>
          </ac:spMkLst>
        </pc:spChg>
      </pc:sldChg>
      <pc:sldChg chg="delSp modSp mod setBg">
        <pc:chgData name="Jane Rennie" userId="9556b1d2-0322-4965-aac5-dd2b6afe6306" providerId="ADAL" clId="{4AA07F10-9BE0-4DD4-A9B3-6089DD90F688}" dt="2026-09-03T12:37:15.919" v="5205" actId="1076"/>
        <pc:sldMkLst>
          <pc:docMk/>
          <pc:sldMk cId="201594216" sldId="360"/>
        </pc:sldMkLst>
        <pc:spChg chg="mod">
          <ac:chgData name="Jane Rennie" userId="9556b1d2-0322-4965-aac5-dd2b6afe6306" providerId="ADAL" clId="{4AA07F10-9BE0-4DD4-A9B3-6089DD90F688}" dt="2026-09-03T12:37:15.919" v="5205" actId="1076"/>
          <ac:spMkLst>
            <pc:docMk/>
            <pc:sldMk cId="201594216" sldId="360"/>
            <ac:spMk id="2" creationId="{FE70E318-B30B-EA01-D062-D8EAE171B68B}"/>
          </ac:spMkLst>
        </pc:spChg>
        <pc:spChg chg="mod">
          <ac:chgData name="Jane Rennie" userId="9556b1d2-0322-4965-aac5-dd2b6afe6306" providerId="ADAL" clId="{4AA07F10-9BE0-4DD4-A9B3-6089DD90F688}" dt="2026-09-03T12:37:11.848" v="5204" actId="14100"/>
          <ac:spMkLst>
            <pc:docMk/>
            <pc:sldMk cId="201594216" sldId="360"/>
            <ac:spMk id="3" creationId="{8CA34B34-0CA3-463A-ED9A-5CDAA2A515BA}"/>
          </ac:spMkLst>
        </pc:spChg>
      </pc:sldChg>
      <pc:sldChg chg="addSp delSp modSp add mod ord setBg">
        <pc:chgData name="Jane Rennie" userId="9556b1d2-0322-4965-aac5-dd2b6afe6306" providerId="ADAL" clId="{4AA07F10-9BE0-4DD4-A9B3-6089DD90F688}" dt="2026-08-31T16:50:21.591" v="4649"/>
        <pc:sldMkLst>
          <pc:docMk/>
          <pc:sldMk cId="1291219443" sldId="361"/>
        </pc:sldMkLst>
        <pc:spChg chg="add mod">
          <ac:chgData name="Jane Rennie" userId="9556b1d2-0322-4965-aac5-dd2b6afe6306" providerId="ADAL" clId="{4AA07F10-9BE0-4DD4-A9B3-6089DD90F688}" dt="2026-08-28T21:38:20.315" v="3244" actId="14100"/>
          <ac:spMkLst>
            <pc:docMk/>
            <pc:sldMk cId="1291219443" sldId="361"/>
            <ac:spMk id="5" creationId="{0CB9A622-F6FC-3F6C-F7D5-B72578D22F71}"/>
          </ac:spMkLst>
        </pc:spChg>
        <pc:spChg chg="mod ord">
          <ac:chgData name="Jane Rennie" userId="9556b1d2-0322-4965-aac5-dd2b6afe6306" providerId="ADAL" clId="{4AA07F10-9BE0-4DD4-A9B3-6089DD90F688}" dt="2026-08-28T21:38:17.984" v="3243" actId="27636"/>
          <ac:spMkLst>
            <pc:docMk/>
            <pc:sldMk cId="1291219443" sldId="361"/>
            <ac:spMk id="10" creationId="{D3E391E5-3992-E43D-AE38-FC24349A0C34}"/>
          </ac:spMkLst>
        </pc:spChg>
        <pc:spChg chg="add">
          <ac:chgData name="Jane Rennie" userId="9556b1d2-0322-4965-aac5-dd2b6afe6306" providerId="ADAL" clId="{4AA07F10-9BE0-4DD4-A9B3-6089DD90F688}" dt="2026-08-28T21:37:19.420" v="3228" actId="26606"/>
          <ac:spMkLst>
            <pc:docMk/>
            <pc:sldMk cId="1291219443" sldId="361"/>
            <ac:spMk id="29" creationId="{9AF5711D-F885-4D9C-A736-0CDADBD021A3}"/>
          </ac:spMkLst>
        </pc:spChg>
        <pc:spChg chg="add">
          <ac:chgData name="Jane Rennie" userId="9556b1d2-0322-4965-aac5-dd2b6afe6306" providerId="ADAL" clId="{4AA07F10-9BE0-4DD4-A9B3-6089DD90F688}" dt="2026-08-28T21:37:19.420" v="3228" actId="26606"/>
          <ac:spMkLst>
            <pc:docMk/>
            <pc:sldMk cId="1291219443" sldId="361"/>
            <ac:spMk id="31" creationId="{7D1E115A-87CB-4627-9D20-1D9C4234F4B3}"/>
          </ac:spMkLst>
        </pc:spChg>
        <pc:spChg chg="add">
          <ac:chgData name="Jane Rennie" userId="9556b1d2-0322-4965-aac5-dd2b6afe6306" providerId="ADAL" clId="{4AA07F10-9BE0-4DD4-A9B3-6089DD90F688}" dt="2026-08-28T21:37:19.420" v="3228" actId="26606"/>
          <ac:spMkLst>
            <pc:docMk/>
            <pc:sldMk cId="1291219443" sldId="361"/>
            <ac:spMk id="33" creationId="{14E457A0-E55E-4B4F-A727-BD61C631B732}"/>
          </ac:spMkLst>
        </pc:spChg>
        <pc:picChg chg="mod ord">
          <ac:chgData name="Jane Rennie" userId="9556b1d2-0322-4965-aac5-dd2b6afe6306" providerId="ADAL" clId="{4AA07F10-9BE0-4DD4-A9B3-6089DD90F688}" dt="2026-08-28T21:37:19.420" v="3228" actId="26606"/>
          <ac:picMkLst>
            <pc:docMk/>
            <pc:sldMk cId="1291219443" sldId="361"/>
            <ac:picMk id="2" creationId="{398352ED-9CAE-C7D8-6CB8-1FAEAB97B6E6}"/>
          </ac:picMkLst>
        </pc:picChg>
      </pc:sldChg>
      <pc:sldChg chg="delSp modSp mod ord">
        <pc:chgData name="Jane Rennie" userId="9556b1d2-0322-4965-aac5-dd2b6afe6306" providerId="ADAL" clId="{4AA07F10-9BE0-4DD4-A9B3-6089DD90F688}" dt="2026-09-03T12:44:18.382" v="5223" actId="1076"/>
        <pc:sldMkLst>
          <pc:docMk/>
          <pc:sldMk cId="2290032175" sldId="363"/>
        </pc:sldMkLst>
        <pc:spChg chg="mod">
          <ac:chgData name="Jane Rennie" userId="9556b1d2-0322-4965-aac5-dd2b6afe6306" providerId="ADAL" clId="{4AA07F10-9BE0-4DD4-A9B3-6089DD90F688}" dt="2026-08-31T13:58:16.874" v="3963" actId="115"/>
          <ac:spMkLst>
            <pc:docMk/>
            <pc:sldMk cId="2290032175" sldId="363"/>
            <ac:spMk id="3" creationId="{53035EE6-2B81-14BD-E061-BAB232C2D192}"/>
          </ac:spMkLst>
        </pc:spChg>
        <pc:spChg chg="mod">
          <ac:chgData name="Jane Rennie" userId="9556b1d2-0322-4965-aac5-dd2b6afe6306" providerId="ADAL" clId="{4AA07F10-9BE0-4DD4-A9B3-6089DD90F688}" dt="2026-08-31T13:58:22.284" v="3964" actId="6549"/>
          <ac:spMkLst>
            <pc:docMk/>
            <pc:sldMk cId="2290032175" sldId="363"/>
            <ac:spMk id="4" creationId="{9C25569F-1A58-E1AF-C9DF-97B9935F700B}"/>
          </ac:spMkLst>
        </pc:spChg>
        <pc:picChg chg="mod">
          <ac:chgData name="Jane Rennie" userId="9556b1d2-0322-4965-aac5-dd2b6afe6306" providerId="ADAL" clId="{4AA07F10-9BE0-4DD4-A9B3-6089DD90F688}" dt="2026-09-03T12:44:18.382" v="5223" actId="1076"/>
          <ac:picMkLst>
            <pc:docMk/>
            <pc:sldMk cId="2290032175" sldId="363"/>
            <ac:picMk id="6" creationId="{5E97E81A-B488-C86F-15D6-287FE5D43FAB}"/>
          </ac:picMkLst>
        </pc:picChg>
      </pc:sldChg>
      <pc:sldChg chg="delSp modSp mod ord">
        <pc:chgData name="Jane Rennie" userId="9556b1d2-0322-4965-aac5-dd2b6afe6306" providerId="ADAL" clId="{4AA07F10-9BE0-4DD4-A9B3-6089DD90F688}" dt="2026-09-03T12:38:14.711" v="5219" actId="1076"/>
        <pc:sldMkLst>
          <pc:docMk/>
          <pc:sldMk cId="38527877" sldId="364"/>
        </pc:sldMkLst>
        <pc:spChg chg="mod">
          <ac:chgData name="Jane Rennie" userId="9556b1d2-0322-4965-aac5-dd2b6afe6306" providerId="ADAL" clId="{4AA07F10-9BE0-4DD4-A9B3-6089DD90F688}" dt="2026-09-03T12:38:14.711" v="5219" actId="1076"/>
          <ac:spMkLst>
            <pc:docMk/>
            <pc:sldMk cId="38527877" sldId="364"/>
            <ac:spMk id="2" creationId="{9B68CB7B-7F9D-9FA9-FDEE-A8716793D2ED}"/>
          </ac:spMkLst>
        </pc:spChg>
        <pc:spChg chg="mod">
          <ac:chgData name="Jane Rennie" userId="9556b1d2-0322-4965-aac5-dd2b6afe6306" providerId="ADAL" clId="{4AA07F10-9BE0-4DD4-A9B3-6089DD90F688}" dt="2026-09-02T14:25:32.675" v="5187" actId="113"/>
          <ac:spMkLst>
            <pc:docMk/>
            <pc:sldMk cId="38527877" sldId="364"/>
            <ac:spMk id="4" creationId="{F6968E8F-16ED-EDFF-4126-E7A9B77CB765}"/>
          </ac:spMkLst>
        </pc:spChg>
      </pc:sldChg>
      <pc:sldChg chg="ord">
        <pc:chgData name="Jane Rennie" userId="9556b1d2-0322-4965-aac5-dd2b6afe6306" providerId="ADAL" clId="{4AA07F10-9BE0-4DD4-A9B3-6089DD90F688}" dt="2026-08-31T16:37:18.379" v="4577"/>
        <pc:sldMkLst>
          <pc:docMk/>
          <pc:sldMk cId="4214046360" sldId="366"/>
        </pc:sldMkLst>
      </pc:sldChg>
      <pc:sldChg chg="modSp mod ord">
        <pc:chgData name="Jane Rennie" userId="9556b1d2-0322-4965-aac5-dd2b6afe6306" providerId="ADAL" clId="{4AA07F10-9BE0-4DD4-A9B3-6089DD90F688}" dt="2026-08-31T17:08:27.882" v="4789" actId="20577"/>
        <pc:sldMkLst>
          <pc:docMk/>
          <pc:sldMk cId="3761464557" sldId="367"/>
        </pc:sldMkLst>
        <pc:spChg chg="mod">
          <ac:chgData name="Jane Rennie" userId="9556b1d2-0322-4965-aac5-dd2b6afe6306" providerId="ADAL" clId="{4AA07F10-9BE0-4DD4-A9B3-6089DD90F688}" dt="2026-08-31T17:08:27.882" v="4789" actId="20577"/>
          <ac:spMkLst>
            <pc:docMk/>
            <pc:sldMk cId="3761464557" sldId="367"/>
            <ac:spMk id="6" creationId="{4CEE07B6-6512-865E-3496-296644737EB1}"/>
          </ac:spMkLst>
        </pc:spChg>
      </pc:sldChg>
      <pc:sldChg chg="modSp mod ord">
        <pc:chgData name="Jane Rennie" userId="9556b1d2-0322-4965-aac5-dd2b6afe6306" providerId="ADAL" clId="{4AA07F10-9BE0-4DD4-A9B3-6089DD90F688}" dt="2026-09-02T12:47:02.890" v="5142" actId="255"/>
        <pc:sldMkLst>
          <pc:docMk/>
          <pc:sldMk cId="2136740646" sldId="370"/>
        </pc:sldMkLst>
        <pc:spChg chg="mod">
          <ac:chgData name="Jane Rennie" userId="9556b1d2-0322-4965-aac5-dd2b6afe6306" providerId="ADAL" clId="{4AA07F10-9BE0-4DD4-A9B3-6089DD90F688}" dt="2026-09-02T12:47:02.890" v="5142" actId="255"/>
          <ac:spMkLst>
            <pc:docMk/>
            <pc:sldMk cId="2136740646" sldId="370"/>
            <ac:spMk id="14" creationId="{4A123E22-063C-52AC-4E43-FF2D3B302481}"/>
          </ac:spMkLst>
        </pc:spChg>
        <pc:spChg chg="mod">
          <ac:chgData name="Jane Rennie" userId="9556b1d2-0322-4965-aac5-dd2b6afe6306" providerId="ADAL" clId="{4AA07F10-9BE0-4DD4-A9B3-6089DD90F688}" dt="2026-08-28T19:27:01.020" v="1370" actId="113"/>
          <ac:spMkLst>
            <pc:docMk/>
            <pc:sldMk cId="2136740646" sldId="370"/>
            <ac:spMk id="16" creationId="{FB1C3EE2-4354-FC53-358F-C100AB34DD6F}"/>
          </ac:spMkLst>
        </pc:spChg>
      </pc:sldChg>
      <pc:sldChg chg="modSp mod ord setBg">
        <pc:chgData name="Jane Rennie" userId="9556b1d2-0322-4965-aac5-dd2b6afe6306" providerId="ADAL" clId="{4AA07F10-9BE0-4DD4-A9B3-6089DD90F688}" dt="2026-09-02T12:47:17.964" v="5144" actId="1076"/>
        <pc:sldMkLst>
          <pc:docMk/>
          <pc:sldMk cId="1484178618" sldId="371"/>
        </pc:sldMkLst>
        <pc:spChg chg="mod">
          <ac:chgData name="Jane Rennie" userId="9556b1d2-0322-4965-aac5-dd2b6afe6306" providerId="ADAL" clId="{4AA07F10-9BE0-4DD4-A9B3-6089DD90F688}" dt="2026-08-28T21:22:20.424" v="2832" actId="20577"/>
          <ac:spMkLst>
            <pc:docMk/>
            <pc:sldMk cId="1484178618" sldId="371"/>
            <ac:spMk id="5" creationId="{41E49159-6C5E-7255-E607-72ED6C99984F}"/>
          </ac:spMkLst>
        </pc:spChg>
        <pc:picChg chg="mod">
          <ac:chgData name="Jane Rennie" userId="9556b1d2-0322-4965-aac5-dd2b6afe6306" providerId="ADAL" clId="{4AA07F10-9BE0-4DD4-A9B3-6089DD90F688}" dt="2026-09-02T12:47:17.964" v="5144" actId="1076"/>
          <ac:picMkLst>
            <pc:docMk/>
            <pc:sldMk cId="1484178618" sldId="371"/>
            <ac:picMk id="5124" creationId="{03C09B5D-EBC8-06EC-7C55-C25A83725C16}"/>
          </ac:picMkLst>
        </pc:picChg>
      </pc:sldChg>
      <pc:sldChg chg="ord">
        <pc:chgData name="Jane Rennie" userId="9556b1d2-0322-4965-aac5-dd2b6afe6306" providerId="ADAL" clId="{4AA07F10-9BE0-4DD4-A9B3-6089DD90F688}" dt="2026-08-31T16:55:51.137" v="4715"/>
        <pc:sldMkLst>
          <pc:docMk/>
          <pc:sldMk cId="3547437054" sldId="372"/>
        </pc:sldMkLst>
      </pc:sldChg>
      <pc:sldChg chg="ord">
        <pc:chgData name="Jane Rennie" userId="9556b1d2-0322-4965-aac5-dd2b6afe6306" providerId="ADAL" clId="{4AA07F10-9BE0-4DD4-A9B3-6089DD90F688}" dt="2026-08-31T16:56:04.725" v="4717"/>
        <pc:sldMkLst>
          <pc:docMk/>
          <pc:sldMk cId="579152686" sldId="373"/>
        </pc:sldMkLst>
      </pc:sldChg>
      <pc:sldChg chg="modSp mod ord setBg">
        <pc:chgData name="Jane Rennie" userId="9556b1d2-0322-4965-aac5-dd2b6afe6306" providerId="ADAL" clId="{4AA07F10-9BE0-4DD4-A9B3-6089DD90F688}" dt="2026-09-01T13:28:29.043" v="4982"/>
        <pc:sldMkLst>
          <pc:docMk/>
          <pc:sldMk cId="3944795818" sldId="382"/>
        </pc:sldMkLst>
        <pc:spChg chg="mod">
          <ac:chgData name="Jane Rennie" userId="9556b1d2-0322-4965-aac5-dd2b6afe6306" providerId="ADAL" clId="{4AA07F10-9BE0-4DD4-A9B3-6089DD90F688}" dt="2026-08-28T12:49:25.904" v="457" actId="20577"/>
          <ac:spMkLst>
            <pc:docMk/>
            <pc:sldMk cId="3944795818" sldId="382"/>
            <ac:spMk id="2" creationId="{81BB1052-7D1D-1E6D-5D47-37EC0EF48609}"/>
          </ac:spMkLst>
        </pc:spChg>
        <pc:spChg chg="mod">
          <ac:chgData name="Jane Rennie" userId="9556b1d2-0322-4965-aac5-dd2b6afe6306" providerId="ADAL" clId="{4AA07F10-9BE0-4DD4-A9B3-6089DD90F688}" dt="2026-08-31T17:07:54.659" v="4783" actId="2"/>
          <ac:spMkLst>
            <pc:docMk/>
            <pc:sldMk cId="3944795818" sldId="382"/>
            <ac:spMk id="8" creationId="{8272C829-7669-322A-C786-246A9E6D6A02}"/>
          </ac:spMkLst>
        </pc:spChg>
      </pc:sldChg>
      <pc:sldChg chg="addSp delSp modSp mod setBg">
        <pc:chgData name="Jane Rennie" userId="9556b1d2-0322-4965-aac5-dd2b6afe6306" providerId="ADAL" clId="{4AA07F10-9BE0-4DD4-A9B3-6089DD90F688}" dt="2026-08-31T13:57:14.015" v="3959" actId="27636"/>
        <pc:sldMkLst>
          <pc:docMk/>
          <pc:sldMk cId="3057206485" sldId="383"/>
        </pc:sldMkLst>
        <pc:spChg chg="mod">
          <ac:chgData name="Jane Rennie" userId="9556b1d2-0322-4965-aac5-dd2b6afe6306" providerId="ADAL" clId="{4AA07F10-9BE0-4DD4-A9B3-6089DD90F688}" dt="2026-08-28T20:47:17.217" v="1972" actId="1076"/>
          <ac:spMkLst>
            <pc:docMk/>
            <pc:sldMk cId="3057206485" sldId="383"/>
            <ac:spMk id="2" creationId="{5203043B-9988-591A-BAFB-B69E50AB5783}"/>
          </ac:spMkLst>
        </pc:spChg>
        <pc:spChg chg="mod">
          <ac:chgData name="Jane Rennie" userId="9556b1d2-0322-4965-aac5-dd2b6afe6306" providerId="ADAL" clId="{4AA07F10-9BE0-4DD4-A9B3-6089DD90F688}" dt="2026-08-31T13:57:14.015" v="3959" actId="27636"/>
          <ac:spMkLst>
            <pc:docMk/>
            <pc:sldMk cId="3057206485" sldId="383"/>
            <ac:spMk id="3" creationId="{E8ECBAFE-437F-BF7C-D826-B8BD36228880}"/>
          </ac:spMkLst>
        </pc:spChg>
        <pc:spChg chg="mod">
          <ac:chgData name="Jane Rennie" userId="9556b1d2-0322-4965-aac5-dd2b6afe6306" providerId="ADAL" clId="{4AA07F10-9BE0-4DD4-A9B3-6089DD90F688}" dt="2026-08-31T13:57:14.015" v="3958" actId="27636"/>
          <ac:spMkLst>
            <pc:docMk/>
            <pc:sldMk cId="3057206485" sldId="383"/>
            <ac:spMk id="4" creationId="{7A0D44E6-56AF-F583-2E3A-CF9CA8C5DB79}"/>
          </ac:spMkLst>
        </pc:spChg>
        <pc:spChg chg="add mod">
          <ac:chgData name="Jane Rennie" userId="9556b1d2-0322-4965-aac5-dd2b6afe6306" providerId="ADAL" clId="{4AA07F10-9BE0-4DD4-A9B3-6089DD90F688}" dt="2026-08-31T13:52:52.375" v="3904" actId="1076"/>
          <ac:spMkLst>
            <pc:docMk/>
            <pc:sldMk cId="3057206485" sldId="383"/>
            <ac:spMk id="6" creationId="{629614A3-9F65-B761-BE7E-8DB13E3A03E4}"/>
          </ac:spMkLst>
        </pc:spChg>
        <pc:spChg chg="add mod">
          <ac:chgData name="Jane Rennie" userId="9556b1d2-0322-4965-aac5-dd2b6afe6306" providerId="ADAL" clId="{4AA07F10-9BE0-4DD4-A9B3-6089DD90F688}" dt="2026-08-31T13:53:44.365" v="3953" actId="255"/>
          <ac:spMkLst>
            <pc:docMk/>
            <pc:sldMk cId="3057206485" sldId="383"/>
            <ac:spMk id="10" creationId="{1FA8626F-F0F5-C526-E4F4-44E404A2E4C6}"/>
          </ac:spMkLst>
        </pc:spChg>
      </pc:sldChg>
      <pc:sldChg chg="delSp modSp mod ord">
        <pc:chgData name="Jane Rennie" userId="9556b1d2-0322-4965-aac5-dd2b6afe6306" providerId="ADAL" clId="{4AA07F10-9BE0-4DD4-A9B3-6089DD90F688}" dt="2026-09-03T12:37:27.754" v="5206" actId="21"/>
        <pc:sldMkLst>
          <pc:docMk/>
          <pc:sldMk cId="2173459065" sldId="384"/>
        </pc:sldMkLst>
        <pc:spChg chg="mod">
          <ac:chgData name="Jane Rennie" userId="9556b1d2-0322-4965-aac5-dd2b6afe6306" providerId="ADAL" clId="{4AA07F10-9BE0-4DD4-A9B3-6089DD90F688}" dt="2026-08-27T19:27:29.012" v="306" actId="1076"/>
          <ac:spMkLst>
            <pc:docMk/>
            <pc:sldMk cId="2173459065" sldId="384"/>
            <ac:spMk id="2" creationId="{10F899EE-2C3C-0CE4-CB23-189B7B8F1FC0}"/>
          </ac:spMkLst>
        </pc:spChg>
        <pc:spChg chg="mod">
          <ac:chgData name="Jane Rennie" userId="9556b1d2-0322-4965-aac5-dd2b6afe6306" providerId="ADAL" clId="{4AA07F10-9BE0-4DD4-A9B3-6089DD90F688}" dt="2026-08-31T13:57:49.073" v="3960" actId="113"/>
          <ac:spMkLst>
            <pc:docMk/>
            <pc:sldMk cId="2173459065" sldId="384"/>
            <ac:spMk id="3" creationId="{BB48D20F-EDE2-4698-6AEA-E592495148C6}"/>
          </ac:spMkLst>
        </pc:spChg>
      </pc:sldChg>
      <pc:sldChg chg="addSp delSp modSp mod ord modNotesTx">
        <pc:chgData name="Jane Rennie" userId="9556b1d2-0322-4965-aac5-dd2b6afe6306" providerId="ADAL" clId="{4AA07F10-9BE0-4DD4-A9B3-6089DD90F688}" dt="2026-09-03T12:37:49.410" v="5210" actId="1076"/>
        <pc:sldMkLst>
          <pc:docMk/>
          <pc:sldMk cId="3357405140" sldId="388"/>
        </pc:sldMkLst>
        <pc:spChg chg="mod">
          <ac:chgData name="Jane Rennie" userId="9556b1d2-0322-4965-aac5-dd2b6afe6306" providerId="ADAL" clId="{4AA07F10-9BE0-4DD4-A9B3-6089DD90F688}" dt="2026-09-03T12:37:49.410" v="5210" actId="1076"/>
          <ac:spMkLst>
            <pc:docMk/>
            <pc:sldMk cId="3357405140" sldId="388"/>
            <ac:spMk id="2" creationId="{B2FE3025-841C-9463-BA15-0013D1635DE9}"/>
          </ac:spMkLst>
        </pc:spChg>
        <pc:spChg chg="mod">
          <ac:chgData name="Jane Rennie" userId="9556b1d2-0322-4965-aac5-dd2b6afe6306" providerId="ADAL" clId="{4AA07F10-9BE0-4DD4-A9B3-6089DD90F688}" dt="2026-09-03T12:37:44.195" v="5209" actId="14100"/>
          <ac:spMkLst>
            <pc:docMk/>
            <pc:sldMk cId="3357405140" sldId="388"/>
            <ac:spMk id="4" creationId="{B4BBD721-9E87-48CA-2B46-FD34E8D96FDA}"/>
          </ac:spMkLst>
        </pc:spChg>
      </pc:sldChg>
      <pc:sldChg chg="addSp delSp modSp mod ord">
        <pc:chgData name="Jane Rennie" userId="9556b1d2-0322-4965-aac5-dd2b6afe6306" providerId="ADAL" clId="{4AA07F10-9BE0-4DD4-A9B3-6089DD90F688}" dt="2026-09-03T12:38:58.538" v="5221" actId="21"/>
        <pc:sldMkLst>
          <pc:docMk/>
          <pc:sldMk cId="3799465353" sldId="390"/>
        </pc:sldMkLst>
        <pc:spChg chg="mod">
          <ac:chgData name="Jane Rennie" userId="9556b1d2-0322-4965-aac5-dd2b6afe6306" providerId="ADAL" clId="{4AA07F10-9BE0-4DD4-A9B3-6089DD90F688}" dt="2026-08-28T21:15:47.608" v="2580" actId="14100"/>
          <ac:spMkLst>
            <pc:docMk/>
            <pc:sldMk cId="3799465353" sldId="390"/>
            <ac:spMk id="2" creationId="{2F8CC6B0-266F-9FB8-D1BA-56FAC314A957}"/>
          </ac:spMkLst>
        </pc:spChg>
        <pc:spChg chg="mod">
          <ac:chgData name="Jane Rennie" userId="9556b1d2-0322-4965-aac5-dd2b6afe6306" providerId="ADAL" clId="{4AA07F10-9BE0-4DD4-A9B3-6089DD90F688}" dt="2026-08-28T21:15:57.938" v="2582" actId="255"/>
          <ac:spMkLst>
            <pc:docMk/>
            <pc:sldMk cId="3799465353" sldId="390"/>
            <ac:spMk id="3" creationId="{A290A52F-2115-FE0A-F17D-D4F0FC0CBB65}"/>
          </ac:spMkLst>
        </pc:spChg>
      </pc:sldChg>
      <pc:sldChg chg="modSp mod ord setBg">
        <pc:chgData name="Jane Rennie" userId="9556b1d2-0322-4965-aac5-dd2b6afe6306" providerId="ADAL" clId="{4AA07F10-9BE0-4DD4-A9B3-6089DD90F688}" dt="2026-09-01T13:28:40.205" v="4983"/>
        <pc:sldMkLst>
          <pc:docMk/>
          <pc:sldMk cId="4203012426" sldId="391"/>
        </pc:sldMkLst>
        <pc:spChg chg="mod">
          <ac:chgData name="Jane Rennie" userId="9556b1d2-0322-4965-aac5-dd2b6afe6306" providerId="ADAL" clId="{4AA07F10-9BE0-4DD4-A9B3-6089DD90F688}" dt="2026-08-28T21:16:15.174" v="2583" actId="113"/>
          <ac:spMkLst>
            <pc:docMk/>
            <pc:sldMk cId="4203012426" sldId="391"/>
            <ac:spMk id="5" creationId="{35E1766F-D56F-AD30-F58B-CA81692A6AA7}"/>
          </ac:spMkLst>
        </pc:spChg>
      </pc:sldChg>
      <pc:sldChg chg="addSp delSp modSp new mod setBg">
        <pc:chgData name="Jane Rennie" userId="9556b1d2-0322-4965-aac5-dd2b6afe6306" providerId="ADAL" clId="{4AA07F10-9BE0-4DD4-A9B3-6089DD90F688}" dt="2026-09-02T12:40:38.514" v="5004" actId="1076"/>
        <pc:sldMkLst>
          <pc:docMk/>
          <pc:sldMk cId="3527320926" sldId="392"/>
        </pc:sldMkLst>
        <pc:spChg chg="mod">
          <ac:chgData name="Jane Rennie" userId="9556b1d2-0322-4965-aac5-dd2b6afe6306" providerId="ADAL" clId="{4AA07F10-9BE0-4DD4-A9B3-6089DD90F688}" dt="2026-09-02T12:40:38.514" v="5004" actId="1076"/>
          <ac:spMkLst>
            <pc:docMk/>
            <pc:sldMk cId="3527320926" sldId="392"/>
            <ac:spMk id="2" creationId="{695F3812-8888-6DF1-B8D8-1F113D2B5D46}"/>
          </ac:spMkLst>
        </pc:spChg>
        <pc:spChg chg="add mod">
          <ac:chgData name="Jane Rennie" userId="9556b1d2-0322-4965-aac5-dd2b6afe6306" providerId="ADAL" clId="{4AA07F10-9BE0-4DD4-A9B3-6089DD90F688}" dt="2026-09-02T12:40:31.024" v="5001" actId="1076"/>
          <ac:spMkLst>
            <pc:docMk/>
            <pc:sldMk cId="3527320926" sldId="392"/>
            <ac:spMk id="21" creationId="{D7D4EC6B-ED04-A22C-C552-B7AF1C7ABF64}"/>
          </ac:spMkLst>
        </pc:spChg>
        <pc:spChg chg="add">
          <ac:chgData name="Jane Rennie" userId="9556b1d2-0322-4965-aac5-dd2b6afe6306" providerId="ADAL" clId="{4AA07F10-9BE0-4DD4-A9B3-6089DD90F688}" dt="2026-08-28T14:25:52.132" v="911" actId="26606"/>
          <ac:spMkLst>
            <pc:docMk/>
            <pc:sldMk cId="3527320926" sldId="392"/>
            <ac:spMk id="22" creationId="{8CC23146-3D9E-4DD1-90F2-D9AAE4927596}"/>
          </ac:spMkLst>
        </pc:spChg>
        <pc:spChg chg="add">
          <ac:chgData name="Jane Rennie" userId="9556b1d2-0322-4965-aac5-dd2b6afe6306" providerId="ADAL" clId="{4AA07F10-9BE0-4DD4-A9B3-6089DD90F688}" dt="2026-08-28T14:25:52.132" v="911" actId="26606"/>
          <ac:spMkLst>
            <pc:docMk/>
            <pc:sldMk cId="3527320926" sldId="392"/>
            <ac:spMk id="23" creationId="{FB165923-D8A4-48EF-BD8D-8DF410BBE42C}"/>
          </ac:spMkLst>
        </pc:spChg>
        <pc:picChg chg="add mod">
          <ac:chgData name="Jane Rennie" userId="9556b1d2-0322-4965-aac5-dd2b6afe6306" providerId="ADAL" clId="{4AA07F10-9BE0-4DD4-A9B3-6089DD90F688}" dt="2026-08-31T14:07:38.972" v="4011" actId="962"/>
          <ac:picMkLst>
            <pc:docMk/>
            <pc:sldMk cId="3527320926" sldId="392"/>
            <ac:picMk id="8" creationId="{919FE1C5-4899-BA60-8383-0C7107F7E139}"/>
          </ac:picMkLst>
        </pc:picChg>
      </pc:sldChg>
      <pc:sldChg chg="delSp modSp add mod ord">
        <pc:chgData name="Jane Rennie" userId="9556b1d2-0322-4965-aac5-dd2b6afe6306" providerId="ADAL" clId="{4AA07F10-9BE0-4DD4-A9B3-6089DD90F688}" dt="2026-09-03T12:44:40.824" v="5230" actId="1076"/>
        <pc:sldMkLst>
          <pc:docMk/>
          <pc:sldMk cId="3951023017" sldId="393"/>
        </pc:sldMkLst>
        <pc:spChg chg="mod">
          <ac:chgData name="Jane Rennie" userId="9556b1d2-0322-4965-aac5-dd2b6afe6306" providerId="ADAL" clId="{4AA07F10-9BE0-4DD4-A9B3-6089DD90F688}" dt="2026-09-03T12:44:40.824" v="5230" actId="1076"/>
          <ac:spMkLst>
            <pc:docMk/>
            <pc:sldMk cId="3951023017" sldId="393"/>
            <ac:spMk id="3" creationId="{9899BC7E-D7DA-0199-C343-4A2BE0FEAE3A}"/>
          </ac:spMkLst>
        </pc:spChg>
        <pc:spChg chg="mod">
          <ac:chgData name="Jane Rennie" userId="9556b1d2-0322-4965-aac5-dd2b6afe6306" providerId="ADAL" clId="{4AA07F10-9BE0-4DD4-A9B3-6089DD90F688}" dt="2026-09-03T12:44:34.301" v="5229" actId="1076"/>
          <ac:spMkLst>
            <pc:docMk/>
            <pc:sldMk cId="3951023017" sldId="393"/>
            <ac:spMk id="6" creationId="{CCD84685-53FC-5697-6338-2353F4EBC808}"/>
          </ac:spMkLst>
        </pc:spChg>
      </pc:sldChg>
      <pc:sldChg chg="addSp delSp modSp new mod setBg">
        <pc:chgData name="Jane Rennie" userId="9556b1d2-0322-4965-aac5-dd2b6afe6306" providerId="ADAL" clId="{4AA07F10-9BE0-4DD4-A9B3-6089DD90F688}" dt="2026-08-31T13:16:44.630" v="3690"/>
        <pc:sldMkLst>
          <pc:docMk/>
          <pc:sldMk cId="1918254712" sldId="395"/>
        </pc:sldMkLst>
        <pc:spChg chg="mod">
          <ac:chgData name="Jane Rennie" userId="9556b1d2-0322-4965-aac5-dd2b6afe6306" providerId="ADAL" clId="{4AA07F10-9BE0-4DD4-A9B3-6089DD90F688}" dt="2026-08-28T21:10:47.938" v="2522" actId="1076"/>
          <ac:spMkLst>
            <pc:docMk/>
            <pc:sldMk cId="1918254712" sldId="395"/>
            <ac:spMk id="2" creationId="{91829C55-5A88-26C8-6D45-EE5A6118059C}"/>
          </ac:spMkLst>
        </pc:spChg>
        <pc:spChg chg="mod">
          <ac:chgData name="Jane Rennie" userId="9556b1d2-0322-4965-aac5-dd2b6afe6306" providerId="ADAL" clId="{4AA07F10-9BE0-4DD4-A9B3-6089DD90F688}" dt="2026-08-28T21:13:08.148" v="2553" actId="1076"/>
          <ac:spMkLst>
            <pc:docMk/>
            <pc:sldMk cId="1918254712" sldId="395"/>
            <ac:spMk id="3" creationId="{F815AFA1-EBCC-6CD6-E425-806715C12E2D}"/>
          </ac:spMkLst>
        </pc:spChg>
        <pc:spChg chg="mod">
          <ac:chgData name="Jane Rennie" userId="9556b1d2-0322-4965-aac5-dd2b6afe6306" providerId="ADAL" clId="{4AA07F10-9BE0-4DD4-A9B3-6089DD90F688}" dt="2026-08-28T21:11:33.961" v="2531" actId="1076"/>
          <ac:spMkLst>
            <pc:docMk/>
            <pc:sldMk cId="1918254712" sldId="395"/>
            <ac:spMk id="4" creationId="{D03BDC99-A956-E192-AEB6-85CE6D15E832}"/>
          </ac:spMkLst>
        </pc:spChg>
        <pc:spChg chg="add mod">
          <ac:chgData name="Jane Rennie" userId="9556b1d2-0322-4965-aac5-dd2b6afe6306" providerId="ADAL" clId="{4AA07F10-9BE0-4DD4-A9B3-6089DD90F688}" dt="2026-08-28T21:13:13.173" v="2554" actId="1076"/>
          <ac:spMkLst>
            <pc:docMk/>
            <pc:sldMk cId="1918254712" sldId="395"/>
            <ac:spMk id="6" creationId="{C9B514DF-15F0-E95F-B0AB-F687E41E37C3}"/>
          </ac:spMkLst>
        </pc:spChg>
      </pc:sldChg>
      <pc:sldChg chg="modSp add mod ord setBg">
        <pc:chgData name="Jane Rennie" userId="9556b1d2-0322-4965-aac5-dd2b6afe6306" providerId="ADAL" clId="{4AA07F10-9BE0-4DD4-A9B3-6089DD90F688}" dt="2026-09-02T13:34:04.694" v="5158" actId="14100"/>
        <pc:sldMkLst>
          <pc:docMk/>
          <pc:sldMk cId="2739915397" sldId="398"/>
        </pc:sldMkLst>
        <pc:spChg chg="mod">
          <ac:chgData name="Jane Rennie" userId="9556b1d2-0322-4965-aac5-dd2b6afe6306" providerId="ADAL" clId="{4AA07F10-9BE0-4DD4-A9B3-6089DD90F688}" dt="2026-09-02T13:34:04.694" v="5158" actId="14100"/>
          <ac:spMkLst>
            <pc:docMk/>
            <pc:sldMk cId="2739915397" sldId="398"/>
            <ac:spMk id="2" creationId="{2D4928B7-8E26-EBB5-49C4-E59AF87578C9}"/>
          </ac:spMkLst>
        </pc:spChg>
        <pc:spChg chg="mod">
          <ac:chgData name="Jane Rennie" userId="9556b1d2-0322-4965-aac5-dd2b6afe6306" providerId="ADAL" clId="{4AA07F10-9BE0-4DD4-A9B3-6089DD90F688}" dt="2026-08-28T21:18:36.084" v="2592" actId="113"/>
          <ac:spMkLst>
            <pc:docMk/>
            <pc:sldMk cId="2739915397" sldId="398"/>
            <ac:spMk id="4" creationId="{6854D894-0957-E3A2-E631-FD8BB82D1B8B}"/>
          </ac:spMkLst>
        </pc:spChg>
        <pc:spChg chg="mod">
          <ac:chgData name="Jane Rennie" userId="9556b1d2-0322-4965-aac5-dd2b6afe6306" providerId="ADAL" clId="{4AA07F10-9BE0-4DD4-A9B3-6089DD90F688}" dt="2026-08-28T21:20:59.838" v="2816" actId="20577"/>
          <ac:spMkLst>
            <pc:docMk/>
            <pc:sldMk cId="2739915397" sldId="398"/>
            <ac:spMk id="6" creationId="{F85CD91D-E66E-5143-7C2C-F329DD57482E}"/>
          </ac:spMkLst>
        </pc:spChg>
      </pc:sldChg>
      <pc:sldChg chg="delSp add ord setBg delDesignElem modNotesTx">
        <pc:chgData name="Jane Rennie" userId="9556b1d2-0322-4965-aac5-dd2b6afe6306" providerId="ADAL" clId="{4AA07F10-9BE0-4DD4-A9B3-6089DD90F688}" dt="2026-08-31T17:19:14.173" v="4875"/>
        <pc:sldMkLst>
          <pc:docMk/>
          <pc:sldMk cId="2828627380" sldId="405"/>
        </pc:sldMkLst>
      </pc:sldChg>
      <pc:sldChg chg="addSp delSp modSp add mod ord setBg delDesignElem modNotesTx">
        <pc:chgData name="Jane Rennie" userId="9556b1d2-0322-4965-aac5-dd2b6afe6306" providerId="ADAL" clId="{4AA07F10-9BE0-4DD4-A9B3-6089DD90F688}" dt="2026-09-03T17:58:45.159" v="5232" actId="1076"/>
        <pc:sldMkLst>
          <pc:docMk/>
          <pc:sldMk cId="450709803" sldId="410"/>
        </pc:sldMkLst>
        <pc:spChg chg="mod ord">
          <ac:chgData name="Jane Rennie" userId="9556b1d2-0322-4965-aac5-dd2b6afe6306" providerId="ADAL" clId="{4AA07F10-9BE0-4DD4-A9B3-6089DD90F688}" dt="2026-09-03T17:58:45.159" v="5232" actId="1076"/>
          <ac:spMkLst>
            <pc:docMk/>
            <pc:sldMk cId="450709803" sldId="410"/>
            <ac:spMk id="4" creationId="{1A348845-3852-D4E6-EF42-8024EAC0ED4C}"/>
          </ac:spMkLst>
        </pc:spChg>
      </pc:sldChg>
      <pc:sldChg chg="modSp add ord">
        <pc:chgData name="Jane Rennie" userId="9556b1d2-0322-4965-aac5-dd2b6afe6306" providerId="ADAL" clId="{4AA07F10-9BE0-4DD4-A9B3-6089DD90F688}" dt="2026-08-31T16:54:21.493" v="4701"/>
        <pc:sldMkLst>
          <pc:docMk/>
          <pc:sldMk cId="957808905" sldId="412"/>
        </pc:sldMkLst>
        <pc:spChg chg="mod">
          <ac:chgData name="Jane Rennie" userId="9556b1d2-0322-4965-aac5-dd2b6afe6306" providerId="ADAL" clId="{4AA07F10-9BE0-4DD4-A9B3-6089DD90F688}" dt="2026-08-28T18:49:17.678" v="1236" actId="20577"/>
          <ac:spMkLst>
            <pc:docMk/>
            <pc:sldMk cId="957808905" sldId="412"/>
            <ac:spMk id="10" creationId="{3B8F2456-0AEC-7AC0-C3D7-72BC6385A15A}"/>
          </ac:spMkLst>
        </pc:spChg>
        <pc:picChg chg="mod">
          <ac:chgData name="Jane Rennie" userId="9556b1d2-0322-4965-aac5-dd2b6afe6306" providerId="ADAL" clId="{4AA07F10-9BE0-4DD4-A9B3-6089DD90F688}" dt="2026-08-28T18:49:06.965" v="1214" actId="14826"/>
          <ac:picMkLst>
            <pc:docMk/>
            <pc:sldMk cId="957808905" sldId="412"/>
            <ac:picMk id="2" creationId="{BB0A40EF-27B1-F8F5-C01B-0E3EBBF10A7E}"/>
          </ac:picMkLst>
        </pc:picChg>
      </pc:sldChg>
      <pc:sldChg chg="modSp add mod ord">
        <pc:chgData name="Jane Rennie" userId="9556b1d2-0322-4965-aac5-dd2b6afe6306" providerId="ADAL" clId="{4AA07F10-9BE0-4DD4-A9B3-6089DD90F688}" dt="2026-08-31T16:54:46.610" v="4703"/>
        <pc:sldMkLst>
          <pc:docMk/>
          <pc:sldMk cId="4110275109" sldId="413"/>
        </pc:sldMkLst>
        <pc:spChg chg="mod">
          <ac:chgData name="Jane Rennie" userId="9556b1d2-0322-4965-aac5-dd2b6afe6306" providerId="ADAL" clId="{4AA07F10-9BE0-4DD4-A9B3-6089DD90F688}" dt="2026-08-28T21:21:37.932" v="2819" actId="27636"/>
          <ac:spMkLst>
            <pc:docMk/>
            <pc:sldMk cId="4110275109" sldId="413"/>
            <ac:spMk id="3" creationId="{F3E8C8A7-15DF-2815-3800-7729CD042516}"/>
          </ac:spMkLst>
        </pc:spChg>
      </pc:sldChg>
      <pc:sldChg chg="addSp modSp new mod ord setBg">
        <pc:chgData name="Jane Rennie" userId="9556b1d2-0322-4965-aac5-dd2b6afe6306" providerId="ADAL" clId="{4AA07F10-9BE0-4DD4-A9B3-6089DD90F688}" dt="2026-09-02T14:52:34.765" v="5189" actId="115"/>
        <pc:sldMkLst>
          <pc:docMk/>
          <pc:sldMk cId="2903594698" sldId="414"/>
        </pc:sldMkLst>
        <pc:spChg chg="mod">
          <ac:chgData name="Jane Rennie" userId="9556b1d2-0322-4965-aac5-dd2b6afe6306" providerId="ADAL" clId="{4AA07F10-9BE0-4DD4-A9B3-6089DD90F688}" dt="2026-09-02T12:46:05.744" v="5136" actId="14100"/>
          <ac:spMkLst>
            <pc:docMk/>
            <pc:sldMk cId="2903594698" sldId="414"/>
            <ac:spMk id="2" creationId="{80A652FE-37B8-84D2-6F4C-71FDC899616F}"/>
          </ac:spMkLst>
        </pc:spChg>
        <pc:spChg chg="mod">
          <ac:chgData name="Jane Rennie" userId="9556b1d2-0322-4965-aac5-dd2b6afe6306" providerId="ADAL" clId="{4AA07F10-9BE0-4DD4-A9B3-6089DD90F688}" dt="2026-09-02T14:52:34.765" v="5189" actId="115"/>
          <ac:spMkLst>
            <pc:docMk/>
            <pc:sldMk cId="2903594698" sldId="414"/>
            <ac:spMk id="3" creationId="{E23A3BCD-329D-0B7F-23DD-85F079098388}"/>
          </ac:spMkLst>
        </pc:spChg>
        <pc:picChg chg="add mod">
          <ac:chgData name="Jane Rennie" userId="9556b1d2-0322-4965-aac5-dd2b6afe6306" providerId="ADAL" clId="{4AA07F10-9BE0-4DD4-A9B3-6089DD90F688}" dt="2026-08-31T14:08:07.216" v="4016" actId="962"/>
          <ac:picMkLst>
            <pc:docMk/>
            <pc:sldMk cId="2903594698" sldId="414"/>
            <ac:picMk id="5" creationId="{1A4D79CD-BA50-459C-7CC4-AB6489FC8D01}"/>
          </ac:picMkLst>
        </pc:picChg>
        <pc:picChg chg="add mod">
          <ac:chgData name="Jane Rennie" userId="9556b1d2-0322-4965-aac5-dd2b6afe6306" providerId="ADAL" clId="{4AA07F10-9BE0-4DD4-A9B3-6089DD90F688}" dt="2026-08-31T14:08:08.523" v="4017" actId="962"/>
          <ac:picMkLst>
            <pc:docMk/>
            <pc:sldMk cId="2903594698" sldId="414"/>
            <ac:picMk id="7" creationId="{AD05F0A3-B2FD-85B1-6625-68442C86DB76}"/>
          </ac:picMkLst>
        </pc:picChg>
      </pc:sldChg>
      <pc:sldChg chg="addSp delSp modSp add mod setBg">
        <pc:chgData name="Jane Rennie" userId="9556b1d2-0322-4965-aac5-dd2b6afe6306" providerId="ADAL" clId="{4AA07F10-9BE0-4DD4-A9B3-6089DD90F688}" dt="2026-09-03T17:58:59.073" v="5234" actId="1076"/>
        <pc:sldMkLst>
          <pc:docMk/>
          <pc:sldMk cId="2075238892" sldId="415"/>
        </pc:sldMkLst>
        <pc:spChg chg="mod ord">
          <ac:chgData name="Jane Rennie" userId="9556b1d2-0322-4965-aac5-dd2b6afe6306" providerId="ADAL" clId="{4AA07F10-9BE0-4DD4-A9B3-6089DD90F688}" dt="2026-09-03T17:58:59.073" v="5234" actId="1076"/>
          <ac:spMkLst>
            <pc:docMk/>
            <pc:sldMk cId="2075238892" sldId="415"/>
            <ac:spMk id="10" creationId="{3B8F2456-0AEC-7AC0-C3D7-72BC6385A15A}"/>
          </ac:spMkLst>
        </pc:spChg>
      </pc:sldChg>
      <pc:sldChg chg="addSp delSp modSp add mod ord">
        <pc:chgData name="Jane Rennie" userId="9556b1d2-0322-4965-aac5-dd2b6afe6306" providerId="ADAL" clId="{4AA07F10-9BE0-4DD4-A9B3-6089DD90F688}" dt="2026-08-31T17:15:37.991" v="4871"/>
        <pc:sldMkLst>
          <pc:docMk/>
          <pc:sldMk cId="3961437776" sldId="463"/>
        </pc:sldMkLst>
        <pc:spChg chg="mod">
          <ac:chgData name="Jane Rennie" userId="9556b1d2-0322-4965-aac5-dd2b6afe6306" providerId="ADAL" clId="{4AA07F10-9BE0-4DD4-A9B3-6089DD90F688}" dt="2026-08-31T14:41:40.960" v="4304" actId="20577"/>
          <ac:spMkLst>
            <pc:docMk/>
            <pc:sldMk cId="3961437776" sldId="463"/>
            <ac:spMk id="2" creationId="{4E7E2910-B4A3-14AE-7A6D-FCBFF945868A}"/>
          </ac:spMkLst>
        </pc:spChg>
        <pc:spChg chg="add mod">
          <ac:chgData name="Jane Rennie" userId="9556b1d2-0322-4965-aac5-dd2b6afe6306" providerId="ADAL" clId="{4AA07F10-9BE0-4DD4-A9B3-6089DD90F688}" dt="2026-08-31T14:41:47.210" v="4305" actId="20577"/>
          <ac:spMkLst>
            <pc:docMk/>
            <pc:sldMk cId="3961437776" sldId="463"/>
            <ac:spMk id="6" creationId="{76394D80-B35D-8FA7-07D1-A33DBC25F9D3}"/>
          </ac:spMkLst>
        </pc:spChg>
      </pc:sldChg>
      <pc:sldChg chg="addSp delSp modSp add mod ord modNotesTx">
        <pc:chgData name="Jane Rennie" userId="9556b1d2-0322-4965-aac5-dd2b6afe6306" providerId="ADAL" clId="{4AA07F10-9BE0-4DD4-A9B3-6089DD90F688}" dt="2026-08-31T14:03:06.863" v="3973" actId="1076"/>
        <pc:sldMkLst>
          <pc:docMk/>
          <pc:sldMk cId="2437766844" sldId="480"/>
        </pc:sldMkLst>
        <pc:spChg chg="mod">
          <ac:chgData name="Jane Rennie" userId="9556b1d2-0322-4965-aac5-dd2b6afe6306" providerId="ADAL" clId="{4AA07F10-9BE0-4DD4-A9B3-6089DD90F688}" dt="2026-08-31T14:03:02.265" v="3972" actId="27636"/>
          <ac:spMkLst>
            <pc:docMk/>
            <pc:sldMk cId="2437766844" sldId="480"/>
            <ac:spMk id="2" creationId="{70572CD5-5D55-B18B-7058-FAC7F89C8F91}"/>
          </ac:spMkLst>
        </pc:spChg>
        <pc:spChg chg="add mod">
          <ac:chgData name="Jane Rennie" userId="9556b1d2-0322-4965-aac5-dd2b6afe6306" providerId="ADAL" clId="{4AA07F10-9BE0-4DD4-A9B3-6089DD90F688}" dt="2026-08-31T14:03:06.863" v="3973" actId="1076"/>
          <ac:spMkLst>
            <pc:docMk/>
            <pc:sldMk cId="2437766844" sldId="480"/>
            <ac:spMk id="13" creationId="{9BEB2392-67AC-961E-73AA-987E67DE00C0}"/>
          </ac:spMkLst>
        </pc:spChg>
        <pc:spChg chg="add mod">
          <ac:chgData name="Jane Rennie" userId="9556b1d2-0322-4965-aac5-dd2b6afe6306" providerId="ADAL" clId="{4AA07F10-9BE0-4DD4-A9B3-6089DD90F688}" dt="2026-08-28T19:57:47.085" v="1707" actId="1076"/>
          <ac:spMkLst>
            <pc:docMk/>
            <pc:sldMk cId="2437766844" sldId="480"/>
            <ac:spMk id="17" creationId="{9BC9D628-DD57-2594-3772-503930C51473}"/>
          </ac:spMkLst>
        </pc:spChg>
        <pc:picChg chg="mod">
          <ac:chgData name="Jane Rennie" userId="9556b1d2-0322-4965-aac5-dd2b6afe6306" providerId="ADAL" clId="{4AA07F10-9BE0-4DD4-A9B3-6089DD90F688}" dt="2026-08-28T19:57:58.148" v="1709" actId="1076"/>
          <ac:picMkLst>
            <pc:docMk/>
            <pc:sldMk cId="2437766844" sldId="480"/>
            <ac:picMk id="8" creationId="{13A46660-CD7E-0A1B-BA95-27BFEBF416B3}"/>
          </ac:picMkLst>
        </pc:picChg>
      </pc:sldChg>
      <pc:sldChg chg="delSp modSp add mod ord setBg delDesignElem">
        <pc:chgData name="Jane Rennie" userId="9556b1d2-0322-4965-aac5-dd2b6afe6306" providerId="ADAL" clId="{4AA07F10-9BE0-4DD4-A9B3-6089DD90F688}" dt="2026-08-31T13:15:53.595" v="3684" actId="27636"/>
        <pc:sldMkLst>
          <pc:docMk/>
          <pc:sldMk cId="3879127266" sldId="481"/>
        </pc:sldMkLst>
        <pc:spChg chg="mod">
          <ac:chgData name="Jane Rennie" userId="9556b1d2-0322-4965-aac5-dd2b6afe6306" providerId="ADAL" clId="{4AA07F10-9BE0-4DD4-A9B3-6089DD90F688}" dt="2026-08-31T13:15:53.595" v="3684" actId="27636"/>
          <ac:spMkLst>
            <pc:docMk/>
            <pc:sldMk cId="3879127266" sldId="481"/>
            <ac:spMk id="2" creationId="{E8C8E33F-56BD-0757-AF42-0FB330D28E16}"/>
          </ac:spMkLst>
        </pc:spChg>
        <pc:spChg chg="mod">
          <ac:chgData name="Jane Rennie" userId="9556b1d2-0322-4965-aac5-dd2b6afe6306" providerId="ADAL" clId="{4AA07F10-9BE0-4DD4-A9B3-6089DD90F688}" dt="2026-08-28T21:05:44.448" v="2421" actId="113"/>
          <ac:spMkLst>
            <pc:docMk/>
            <pc:sldMk cId="3879127266" sldId="481"/>
            <ac:spMk id="4" creationId="{EB752155-D3FE-C2E3-EC3E-48FFA84597E6}"/>
          </ac:spMkLst>
        </pc:spChg>
        <pc:picChg chg="mod">
          <ac:chgData name="Jane Rennie" userId="9556b1d2-0322-4965-aac5-dd2b6afe6306" providerId="ADAL" clId="{4AA07F10-9BE0-4DD4-A9B3-6089DD90F688}" dt="2026-08-28T19:47:31.819" v="1581" actId="1076"/>
          <ac:picMkLst>
            <pc:docMk/>
            <pc:sldMk cId="3879127266" sldId="481"/>
            <ac:picMk id="2050" creationId="{56F7C7DD-1EFD-DD11-47BE-1E87B41A42FB}"/>
          </ac:picMkLst>
        </pc:picChg>
        <pc:picChg chg="mod">
          <ac:chgData name="Jane Rennie" userId="9556b1d2-0322-4965-aac5-dd2b6afe6306" providerId="ADAL" clId="{4AA07F10-9BE0-4DD4-A9B3-6089DD90F688}" dt="2026-08-28T19:47:28.390" v="1580" actId="1076"/>
          <ac:picMkLst>
            <pc:docMk/>
            <pc:sldMk cId="3879127266" sldId="481"/>
            <ac:picMk id="2052" creationId="{99C28778-1779-C17F-7A99-017403930739}"/>
          </ac:picMkLst>
        </pc:picChg>
      </pc:sldChg>
      <pc:sldChg chg="addSp delSp modSp add mod ord setBg delDesignElem">
        <pc:chgData name="Jane Rennie" userId="9556b1d2-0322-4965-aac5-dd2b6afe6306" providerId="ADAL" clId="{4AA07F10-9BE0-4DD4-A9B3-6089DD90F688}" dt="2026-08-31T16:59:45.115" v="4767"/>
        <pc:sldMkLst>
          <pc:docMk/>
          <pc:sldMk cId="2039265350" sldId="482"/>
        </pc:sldMkLst>
        <pc:spChg chg="add mod">
          <ac:chgData name="Jane Rennie" userId="9556b1d2-0322-4965-aac5-dd2b6afe6306" providerId="ADAL" clId="{4AA07F10-9BE0-4DD4-A9B3-6089DD90F688}" dt="2026-08-31T14:10:17.325" v="4033" actId="962"/>
          <ac:spMkLst>
            <pc:docMk/>
            <pc:sldMk cId="2039265350" sldId="482"/>
            <ac:spMk id="2" creationId="{B20599ED-DD18-9557-7A3A-D2277EF75EE0}"/>
          </ac:spMkLst>
        </pc:spChg>
        <pc:spChg chg="add mod">
          <ac:chgData name="Jane Rennie" userId="9556b1d2-0322-4965-aac5-dd2b6afe6306" providerId="ADAL" clId="{4AA07F10-9BE0-4DD4-A9B3-6089DD90F688}" dt="2026-08-28T19:54:38.074" v="1688" actId="1076"/>
          <ac:spMkLst>
            <pc:docMk/>
            <pc:sldMk cId="2039265350" sldId="482"/>
            <ac:spMk id="3" creationId="{63BB0AA9-352D-232A-4684-8F9CC9F28C73}"/>
          </ac:spMkLst>
        </pc:spChg>
        <pc:spChg chg="add mod">
          <ac:chgData name="Jane Rennie" userId="9556b1d2-0322-4965-aac5-dd2b6afe6306" providerId="ADAL" clId="{4AA07F10-9BE0-4DD4-A9B3-6089DD90F688}" dt="2026-08-28T19:55:27.183" v="1698" actId="1076"/>
          <ac:spMkLst>
            <pc:docMk/>
            <pc:sldMk cId="2039265350" sldId="482"/>
            <ac:spMk id="4" creationId="{73155D37-9D3F-AFB2-A102-38C92B53C097}"/>
          </ac:spMkLst>
        </pc:spChg>
        <pc:spChg chg="mod">
          <ac:chgData name="Jane Rennie" userId="9556b1d2-0322-4965-aac5-dd2b6afe6306" providerId="ADAL" clId="{4AA07F10-9BE0-4DD4-A9B3-6089DD90F688}" dt="2026-08-28T19:55:17.396" v="1696" actId="14100"/>
          <ac:spMkLst>
            <pc:docMk/>
            <pc:sldMk cId="2039265350" sldId="482"/>
            <ac:spMk id="14" creationId="{4A123E22-063C-52AC-4E43-FF2D3B302481}"/>
          </ac:spMkLst>
        </pc:spChg>
        <pc:spChg chg="add">
          <ac:chgData name="Jane Rennie" userId="9556b1d2-0322-4965-aac5-dd2b6afe6306" providerId="ADAL" clId="{4AA07F10-9BE0-4DD4-A9B3-6089DD90F688}" dt="2026-08-28T19:50:34.256" v="1627" actId="26606"/>
          <ac:spMkLst>
            <pc:docMk/>
            <pc:sldMk cId="2039265350" sldId="482"/>
            <ac:spMk id="18" creationId="{2AEFFFF2-9EB4-4B6C-B9F8-2BA3EF89A21C}"/>
          </ac:spMkLst>
        </pc:spChg>
        <pc:spChg chg="add">
          <ac:chgData name="Jane Rennie" userId="9556b1d2-0322-4965-aac5-dd2b6afe6306" providerId="ADAL" clId="{4AA07F10-9BE0-4DD4-A9B3-6089DD90F688}" dt="2026-08-28T19:50:34.256" v="1627" actId="26606"/>
          <ac:spMkLst>
            <pc:docMk/>
            <pc:sldMk cId="2039265350" sldId="482"/>
            <ac:spMk id="19" creationId="{0D65299F-028F-4AFC-B46A-8DB33E20FE4A}"/>
          </ac:spMkLst>
        </pc:spChg>
        <pc:spChg chg="add">
          <ac:chgData name="Jane Rennie" userId="9556b1d2-0322-4965-aac5-dd2b6afe6306" providerId="ADAL" clId="{4AA07F10-9BE0-4DD4-A9B3-6089DD90F688}" dt="2026-08-28T19:50:34.256" v="1627" actId="26606"/>
          <ac:spMkLst>
            <pc:docMk/>
            <pc:sldMk cId="2039265350" sldId="482"/>
            <ac:spMk id="20" creationId="{BAC87F6E-526A-49B5-995D-42DB656594C9}"/>
          </ac:spMkLst>
        </pc:spChg>
      </pc:sldChg>
      <pc:sldChg chg="modSp add mod ord">
        <pc:chgData name="Jane Rennie" userId="9556b1d2-0322-4965-aac5-dd2b6afe6306" providerId="ADAL" clId="{4AA07F10-9BE0-4DD4-A9B3-6089DD90F688}" dt="2026-08-31T16:57:43.020" v="4753" actId="14826"/>
        <pc:sldMkLst>
          <pc:docMk/>
          <pc:sldMk cId="3293640095" sldId="485"/>
        </pc:sldMkLst>
        <pc:spChg chg="mod">
          <ac:chgData name="Jane Rennie" userId="9556b1d2-0322-4965-aac5-dd2b6afe6306" providerId="ADAL" clId="{4AA07F10-9BE0-4DD4-A9B3-6089DD90F688}" dt="2026-08-31T16:57:00.233" v="4752" actId="20577"/>
          <ac:spMkLst>
            <pc:docMk/>
            <pc:sldMk cId="3293640095" sldId="485"/>
            <ac:spMk id="10" creationId="{3B8F2456-0AEC-7AC0-C3D7-72BC6385A15A}"/>
          </ac:spMkLst>
        </pc:spChg>
        <pc:picChg chg="mod">
          <ac:chgData name="Jane Rennie" userId="9556b1d2-0322-4965-aac5-dd2b6afe6306" providerId="ADAL" clId="{4AA07F10-9BE0-4DD4-A9B3-6089DD90F688}" dt="2026-08-31T16:57:43.020" v="4753" actId="14826"/>
          <ac:picMkLst>
            <pc:docMk/>
            <pc:sldMk cId="3293640095" sldId="485"/>
            <ac:picMk id="2" creationId="{BB0A40EF-27B1-F8F5-C01B-0E3EBBF10A7E}"/>
          </ac:picMkLst>
        </pc:picChg>
      </pc:sldChg>
      <pc:sldChg chg="addSp delSp modSp add mod ord setBg delDesignElem">
        <pc:chgData name="Jane Rennie" userId="9556b1d2-0322-4965-aac5-dd2b6afe6306" providerId="ADAL" clId="{4AA07F10-9BE0-4DD4-A9B3-6089DD90F688}" dt="2026-08-31T17:20:04.906" v="4877"/>
        <pc:sldMkLst>
          <pc:docMk/>
          <pc:sldMk cId="1679352515" sldId="486"/>
        </pc:sldMkLst>
        <pc:spChg chg="mod ord">
          <ac:chgData name="Jane Rennie" userId="9556b1d2-0322-4965-aac5-dd2b6afe6306" providerId="ADAL" clId="{4AA07F10-9BE0-4DD4-A9B3-6089DD90F688}" dt="2026-08-31T13:20:36.479" v="3712" actId="14100"/>
          <ac:spMkLst>
            <pc:docMk/>
            <pc:sldMk cId="1679352515" sldId="486"/>
            <ac:spMk id="3" creationId="{E8418C67-7A76-895B-21B1-A1F46D806912}"/>
          </ac:spMkLst>
        </pc:spChg>
        <pc:spChg chg="mod ord">
          <ac:chgData name="Jane Rennie" userId="9556b1d2-0322-4965-aac5-dd2b6afe6306" providerId="ADAL" clId="{4AA07F10-9BE0-4DD4-A9B3-6089DD90F688}" dt="2026-08-31T13:20:27.419" v="3711" actId="1076"/>
          <ac:spMkLst>
            <pc:docMk/>
            <pc:sldMk cId="1679352515" sldId="486"/>
            <ac:spMk id="14" creationId="{4A123E22-063C-52AC-4E43-FF2D3B302481}"/>
          </ac:spMkLst>
        </pc:spChg>
        <pc:spChg chg="add">
          <ac:chgData name="Jane Rennie" userId="9556b1d2-0322-4965-aac5-dd2b6afe6306" providerId="ADAL" clId="{4AA07F10-9BE0-4DD4-A9B3-6089DD90F688}" dt="2026-08-28T20:08:33.258" v="1773" actId="26606"/>
          <ac:spMkLst>
            <pc:docMk/>
            <pc:sldMk cId="1679352515" sldId="486"/>
            <ac:spMk id="19" creationId="{ECD6E6E8-151D-4402-8E0B-B529FBDC6471}"/>
          </ac:spMkLst>
        </pc:spChg>
        <pc:picChg chg="add mod">
          <ac:chgData name="Jane Rennie" userId="9556b1d2-0322-4965-aac5-dd2b6afe6306" providerId="ADAL" clId="{4AA07F10-9BE0-4DD4-A9B3-6089DD90F688}" dt="2026-08-31T14:08:10.417" v="4018" actId="962"/>
          <ac:picMkLst>
            <pc:docMk/>
            <pc:sldMk cId="1679352515" sldId="486"/>
            <ac:picMk id="4" creationId="{7E76F5EE-BB88-31CE-C055-351A5D3A2ABA}"/>
          </ac:picMkLst>
        </pc:picChg>
        <pc:picChg chg="add mod">
          <ac:chgData name="Jane Rennie" userId="9556b1d2-0322-4965-aac5-dd2b6afe6306" providerId="ADAL" clId="{4AA07F10-9BE0-4DD4-A9B3-6089DD90F688}" dt="2026-08-31T14:08:11.149" v="4019" actId="962"/>
          <ac:picMkLst>
            <pc:docMk/>
            <pc:sldMk cId="1679352515" sldId="486"/>
            <ac:picMk id="8" creationId="{7532C03B-68D7-E6AF-6E9C-9DE60B5E163D}"/>
          </ac:picMkLst>
        </pc:picChg>
      </pc:sldChg>
      <pc:sldChg chg="addSp delSp modSp new mod ord setBg">
        <pc:chgData name="Jane Rennie" userId="9556b1d2-0322-4965-aac5-dd2b6afe6306" providerId="ADAL" clId="{4AA07F10-9BE0-4DD4-A9B3-6089DD90F688}" dt="2026-09-02T12:44:55.876" v="5135" actId="207"/>
        <pc:sldMkLst>
          <pc:docMk/>
          <pc:sldMk cId="4216493827" sldId="487"/>
        </pc:sldMkLst>
        <pc:spChg chg="mod">
          <ac:chgData name="Jane Rennie" userId="9556b1d2-0322-4965-aac5-dd2b6afe6306" providerId="ADAL" clId="{4AA07F10-9BE0-4DD4-A9B3-6089DD90F688}" dt="2026-09-02T12:42:16.690" v="5006" actId="14100"/>
          <ac:spMkLst>
            <pc:docMk/>
            <pc:sldMk cId="4216493827" sldId="487"/>
            <ac:spMk id="2" creationId="{AE194ABA-1424-D61E-7642-2D8A60E59887}"/>
          </ac:spMkLst>
        </pc:spChg>
        <pc:spChg chg="mod">
          <ac:chgData name="Jane Rennie" userId="9556b1d2-0322-4965-aac5-dd2b6afe6306" providerId="ADAL" clId="{4AA07F10-9BE0-4DD4-A9B3-6089DD90F688}" dt="2026-08-31T13:47:21.049" v="3814" actId="14100"/>
          <ac:spMkLst>
            <pc:docMk/>
            <pc:sldMk cId="4216493827" sldId="487"/>
            <ac:spMk id="3" creationId="{A05757AE-C498-1FE4-BA34-A44426740392}"/>
          </ac:spMkLst>
        </pc:spChg>
        <pc:spChg chg="add mod">
          <ac:chgData name="Jane Rennie" userId="9556b1d2-0322-4965-aac5-dd2b6afe6306" providerId="ADAL" clId="{4AA07F10-9BE0-4DD4-A9B3-6089DD90F688}" dt="2026-09-02T12:44:55.876" v="5135" actId="207"/>
          <ac:spMkLst>
            <pc:docMk/>
            <pc:sldMk cId="4216493827" sldId="487"/>
            <ac:spMk id="4" creationId="{641E09AC-C36C-1E49-71D2-3CD9D68E8EC7}"/>
          </ac:spMkLst>
        </pc:spChg>
        <pc:graphicFrameChg chg="add mod modGraphic">
          <ac:chgData name="Jane Rennie" userId="9556b1d2-0322-4965-aac5-dd2b6afe6306" providerId="ADAL" clId="{4AA07F10-9BE0-4DD4-A9B3-6089DD90F688}" dt="2026-08-31T14:08:37.421" v="4021" actId="13238"/>
          <ac:graphicFrameMkLst>
            <pc:docMk/>
            <pc:sldMk cId="4216493827" sldId="487"/>
            <ac:graphicFrameMk id="9" creationId="{91BA6F7E-B416-26DD-BE4C-526FF3B8E512}"/>
          </ac:graphicFrameMkLst>
        </pc:graphicFrameChg>
      </pc:sldChg>
      <pc:sldChg chg="addSp delSp modSp new mod ord setBg">
        <pc:chgData name="Jane Rennie" userId="9556b1d2-0322-4965-aac5-dd2b6afe6306" providerId="ADAL" clId="{4AA07F10-9BE0-4DD4-A9B3-6089DD90F688}" dt="2026-09-01T13:30:40.767" v="4984" actId="1076"/>
        <pc:sldMkLst>
          <pc:docMk/>
          <pc:sldMk cId="1680055346" sldId="488"/>
        </pc:sldMkLst>
        <pc:spChg chg="mod">
          <ac:chgData name="Jane Rennie" userId="9556b1d2-0322-4965-aac5-dd2b6afe6306" providerId="ADAL" clId="{4AA07F10-9BE0-4DD4-A9B3-6089DD90F688}" dt="2026-08-31T17:07:58.020" v="4784" actId="2"/>
          <ac:spMkLst>
            <pc:docMk/>
            <pc:sldMk cId="1680055346" sldId="488"/>
            <ac:spMk id="3" creationId="{45FE988F-A37F-9D5A-3882-3A2E11CB17ED}"/>
          </ac:spMkLst>
        </pc:spChg>
        <pc:spChg chg="add mod">
          <ac:chgData name="Jane Rennie" userId="9556b1d2-0322-4965-aac5-dd2b6afe6306" providerId="ADAL" clId="{4AA07F10-9BE0-4DD4-A9B3-6089DD90F688}" dt="2026-09-01T13:30:40.767" v="4984" actId="1076"/>
          <ac:spMkLst>
            <pc:docMk/>
            <pc:sldMk cId="1680055346" sldId="488"/>
            <ac:spMk id="4" creationId="{39910C70-E4BA-DFBB-30A9-B95CE51259D9}"/>
          </ac:spMkLst>
        </pc:spChg>
        <pc:spChg chg="add">
          <ac:chgData name="Jane Rennie" userId="9556b1d2-0322-4965-aac5-dd2b6afe6306" providerId="ADAL" clId="{4AA07F10-9BE0-4DD4-A9B3-6089DD90F688}" dt="2026-08-28T21:08:03.012" v="2437" actId="26606"/>
          <ac:spMkLst>
            <pc:docMk/>
            <pc:sldMk cId="1680055346" sldId="488"/>
            <ac:spMk id="8" creationId="{6AD85578-1E4B-4014-9D52-E76894750300}"/>
          </ac:spMkLst>
        </pc:spChg>
        <pc:spChg chg="add">
          <ac:chgData name="Jane Rennie" userId="9556b1d2-0322-4965-aac5-dd2b6afe6306" providerId="ADAL" clId="{4AA07F10-9BE0-4DD4-A9B3-6089DD90F688}" dt="2026-08-28T21:08:03.012" v="2437" actId="26606"/>
          <ac:spMkLst>
            <pc:docMk/>
            <pc:sldMk cId="1680055346" sldId="488"/>
            <ac:spMk id="10" creationId="{48550B3F-9390-4CA1-B3C8-91529289DCED}"/>
          </ac:spMkLst>
        </pc:spChg>
      </pc:sldChg>
      <pc:sldChg chg="modSp add ord">
        <pc:chgData name="Jane Rennie" userId="9556b1d2-0322-4965-aac5-dd2b6afe6306" providerId="ADAL" clId="{4AA07F10-9BE0-4DD4-A9B3-6089DD90F688}" dt="2026-08-31T17:08:48.043" v="4791" actId="20577"/>
        <pc:sldMkLst>
          <pc:docMk/>
          <pc:sldMk cId="147147555" sldId="489"/>
        </pc:sldMkLst>
        <pc:spChg chg="mod">
          <ac:chgData name="Jane Rennie" userId="9556b1d2-0322-4965-aac5-dd2b6afe6306" providerId="ADAL" clId="{4AA07F10-9BE0-4DD4-A9B3-6089DD90F688}" dt="2026-08-31T17:08:48.043" v="4791" actId="20577"/>
          <ac:spMkLst>
            <pc:docMk/>
            <pc:sldMk cId="147147555" sldId="489"/>
            <ac:spMk id="10" creationId="{409D0BF5-389C-EC67-1125-9CACE1F7EA12}"/>
          </ac:spMkLst>
        </pc:spChg>
      </pc:sldChg>
    </pc:docChg>
  </pc:docChgLst>
  <pc:docChgLst>
    <pc:chgData name="Haley McCormick" userId="48dd4a60-33cd-4ea5-88e2-107933e55186" providerId="ADAL" clId="{3B9EE92E-E6A8-4A8D-8BE9-C3D76D3EA0F5}"/>
    <pc:docChg chg="undo custSel modSld">
      <pc:chgData name="Haley McCormick" userId="48dd4a60-33cd-4ea5-88e2-107933e55186" providerId="ADAL" clId="{3B9EE92E-E6A8-4A8D-8BE9-C3D76D3EA0F5}" dt="2026-09-08T16:56:06.869" v="85"/>
      <pc:docMkLst>
        <pc:docMk/>
      </pc:docMkLst>
      <pc:sldChg chg="addSp delSp modSp mod addAnim">
        <pc:chgData name="Haley McCormick" userId="48dd4a60-33cd-4ea5-88e2-107933e55186" providerId="ADAL" clId="{3B9EE92E-E6A8-4A8D-8BE9-C3D76D3EA0F5}" dt="2026-09-08T16:56:06.869" v="85"/>
        <pc:sldMkLst>
          <pc:docMk/>
          <pc:sldMk cId="3784505952" sldId="331"/>
        </pc:sldMkLst>
        <pc:spChg chg="mod">
          <ac:chgData name="Haley McCormick" userId="48dd4a60-33cd-4ea5-88e2-107933e55186" providerId="ADAL" clId="{3B9EE92E-E6A8-4A8D-8BE9-C3D76D3EA0F5}" dt="2026-09-08T16:56:06.869" v="84" actId="26606"/>
          <ac:spMkLst>
            <pc:docMk/>
            <pc:sldMk cId="3784505952" sldId="331"/>
            <ac:spMk id="28" creationId="{BCA027E7-F7D6-7604-8C75-8A13D80CC67A}"/>
          </ac:spMkLst>
        </pc:spChg>
        <pc:spChg chg="del">
          <ac:chgData name="Haley McCormick" userId="48dd4a60-33cd-4ea5-88e2-107933e55186" providerId="ADAL" clId="{3B9EE92E-E6A8-4A8D-8BE9-C3D76D3EA0F5}" dt="2026-09-08T16:56:06.869" v="84" actId="26606"/>
          <ac:spMkLst>
            <pc:docMk/>
            <pc:sldMk cId="3784505952" sldId="331"/>
            <ac:spMk id="33" creationId="{C3A694C2-50DA-401D-9E8A-3621EBF0C75C}"/>
          </ac:spMkLst>
        </pc:spChg>
        <pc:spChg chg="add">
          <ac:chgData name="Haley McCormick" userId="48dd4a60-33cd-4ea5-88e2-107933e55186" providerId="ADAL" clId="{3B9EE92E-E6A8-4A8D-8BE9-C3D76D3EA0F5}" dt="2026-09-08T16:56:06.869" v="84" actId="26606"/>
          <ac:spMkLst>
            <pc:docMk/>
            <pc:sldMk cId="3784505952" sldId="331"/>
            <ac:spMk id="38" creationId="{84167985-D6E9-40FF-97C0-4B6D373E85C9}"/>
          </ac:spMkLst>
        </pc:spChg>
        <pc:spChg chg="add">
          <ac:chgData name="Haley McCormick" userId="48dd4a60-33cd-4ea5-88e2-107933e55186" providerId="ADAL" clId="{3B9EE92E-E6A8-4A8D-8BE9-C3D76D3EA0F5}" dt="2026-09-08T16:56:06.869" v="84" actId="26606"/>
          <ac:spMkLst>
            <pc:docMk/>
            <pc:sldMk cId="3784505952" sldId="331"/>
            <ac:spMk id="40" creationId="{68801362-349C-44BE-BEF6-8E926E1D38BC}"/>
          </ac:spMkLst>
        </pc:spChg>
        <pc:picChg chg="del">
          <ac:chgData name="Haley McCormick" userId="48dd4a60-33cd-4ea5-88e2-107933e55186" providerId="ADAL" clId="{3B9EE92E-E6A8-4A8D-8BE9-C3D76D3EA0F5}" dt="2026-09-08T16:56:04.616" v="83" actId="478"/>
          <ac:picMkLst>
            <pc:docMk/>
            <pc:sldMk cId="3784505952" sldId="331"/>
            <ac:picMk id="2" creationId="{E837D7B3-BE2F-6E71-A21A-6A16CC2ADD54}"/>
          </ac:picMkLst>
        </pc:picChg>
      </pc:sldChg>
      <pc:sldChg chg="delSp modSp mod">
        <pc:chgData name="Haley McCormick" userId="48dd4a60-33cd-4ea5-88e2-107933e55186" providerId="ADAL" clId="{3B9EE92E-E6A8-4A8D-8BE9-C3D76D3EA0F5}" dt="2026-09-08T16:55:31.911" v="76" actId="1076"/>
        <pc:sldMkLst>
          <pc:docMk/>
          <pc:sldMk cId="3226487500" sldId="353"/>
        </pc:sldMkLst>
        <pc:spChg chg="mod">
          <ac:chgData name="Haley McCormick" userId="48dd4a60-33cd-4ea5-88e2-107933e55186" providerId="ADAL" clId="{3B9EE92E-E6A8-4A8D-8BE9-C3D76D3EA0F5}" dt="2026-09-08T16:55:31.911" v="76" actId="1076"/>
          <ac:spMkLst>
            <pc:docMk/>
            <pc:sldMk cId="3226487500" sldId="353"/>
            <ac:spMk id="10" creationId="{3B8F2456-0AEC-7AC0-C3D7-72BC6385A15A}"/>
          </ac:spMkLst>
        </pc:spChg>
        <pc:picChg chg="del">
          <ac:chgData name="Haley McCormick" userId="48dd4a60-33cd-4ea5-88e2-107933e55186" providerId="ADAL" clId="{3B9EE92E-E6A8-4A8D-8BE9-C3D76D3EA0F5}" dt="2026-09-08T16:55:09.924" v="71" actId="478"/>
          <ac:picMkLst>
            <pc:docMk/>
            <pc:sldMk cId="3226487500" sldId="353"/>
            <ac:picMk id="1026" creationId="{18D75FD0-62F2-BB62-CF71-AC0CA1B9A783}"/>
          </ac:picMkLst>
        </pc:picChg>
      </pc:sldChg>
      <pc:sldChg chg="modSp mod">
        <pc:chgData name="Haley McCormick" userId="48dd4a60-33cd-4ea5-88e2-107933e55186" providerId="ADAL" clId="{3B9EE92E-E6A8-4A8D-8BE9-C3D76D3EA0F5}" dt="2026-09-02T15:51:01.702" v="41" actId="13244"/>
        <pc:sldMkLst>
          <pc:docMk/>
          <pc:sldMk cId="3057206485" sldId="383"/>
        </pc:sldMkLst>
        <pc:spChg chg="ord">
          <ac:chgData name="Haley McCormick" userId="48dd4a60-33cd-4ea5-88e2-107933e55186" providerId="ADAL" clId="{3B9EE92E-E6A8-4A8D-8BE9-C3D76D3EA0F5}" dt="2026-09-02T15:50:53.315" v="39" actId="13244"/>
          <ac:spMkLst>
            <pc:docMk/>
            <pc:sldMk cId="3057206485" sldId="383"/>
            <ac:spMk id="2" creationId="{5203043B-9988-591A-BAFB-B69E50AB5783}"/>
          </ac:spMkLst>
        </pc:spChg>
        <pc:spChg chg="ord">
          <ac:chgData name="Haley McCormick" userId="48dd4a60-33cd-4ea5-88e2-107933e55186" providerId="ADAL" clId="{3B9EE92E-E6A8-4A8D-8BE9-C3D76D3EA0F5}" dt="2026-09-02T15:50:59.232" v="40" actId="13244"/>
          <ac:spMkLst>
            <pc:docMk/>
            <pc:sldMk cId="3057206485" sldId="383"/>
            <ac:spMk id="3" creationId="{E8ECBAFE-437F-BF7C-D826-B8BD36228880}"/>
          </ac:spMkLst>
        </pc:spChg>
        <pc:spChg chg="ord">
          <ac:chgData name="Haley McCormick" userId="48dd4a60-33cd-4ea5-88e2-107933e55186" providerId="ADAL" clId="{3B9EE92E-E6A8-4A8D-8BE9-C3D76D3EA0F5}" dt="2026-09-02T15:50:12.265" v="37" actId="13244"/>
          <ac:spMkLst>
            <pc:docMk/>
            <pc:sldMk cId="3057206485" sldId="383"/>
            <ac:spMk id="4" creationId="{7A0D44E6-56AF-F583-2E3A-CF9CA8C5DB79}"/>
          </ac:spMkLst>
        </pc:spChg>
        <pc:spChg chg="ord">
          <ac:chgData name="Haley McCormick" userId="48dd4a60-33cd-4ea5-88e2-107933e55186" providerId="ADAL" clId="{3B9EE92E-E6A8-4A8D-8BE9-C3D76D3EA0F5}" dt="2026-09-02T15:45:19.333" v="3" actId="13244"/>
          <ac:spMkLst>
            <pc:docMk/>
            <pc:sldMk cId="3057206485" sldId="383"/>
            <ac:spMk id="6" creationId="{629614A3-9F65-B761-BE7E-8DB13E3A03E4}"/>
          </ac:spMkLst>
        </pc:spChg>
        <pc:spChg chg="mod ord modVis">
          <ac:chgData name="Haley McCormick" userId="48dd4a60-33cd-4ea5-88e2-107933e55186" providerId="ADAL" clId="{3B9EE92E-E6A8-4A8D-8BE9-C3D76D3EA0F5}" dt="2026-09-02T15:51:01.702" v="41" actId="13244"/>
          <ac:spMkLst>
            <pc:docMk/>
            <pc:sldMk cId="3057206485" sldId="383"/>
            <ac:spMk id="10" creationId="{1FA8626F-F0F5-C526-E4F4-44E404A2E4C6}"/>
          </ac:spMkLst>
        </pc:spChg>
      </pc:sldChg>
      <pc:sldChg chg="modSp mod">
        <pc:chgData name="Haley McCormick" userId="48dd4a60-33cd-4ea5-88e2-107933e55186" providerId="ADAL" clId="{3B9EE92E-E6A8-4A8D-8BE9-C3D76D3EA0F5}" dt="2026-09-02T15:45:45.237" v="6" actId="13244"/>
        <pc:sldMkLst>
          <pc:docMk/>
          <pc:sldMk cId="3951023017" sldId="393"/>
        </pc:sldMkLst>
        <pc:spChg chg="ord">
          <ac:chgData name="Haley McCormick" userId="48dd4a60-33cd-4ea5-88e2-107933e55186" providerId="ADAL" clId="{3B9EE92E-E6A8-4A8D-8BE9-C3D76D3EA0F5}" dt="2026-09-02T15:45:45.237" v="6" actId="13244"/>
          <ac:spMkLst>
            <pc:docMk/>
            <pc:sldMk cId="3951023017" sldId="393"/>
            <ac:spMk id="6" creationId="{CCD84685-53FC-5697-6338-2353F4EBC808}"/>
          </ac:spMkLst>
        </pc:spChg>
      </pc:sldChg>
      <pc:sldChg chg="delSp modSp mod">
        <pc:chgData name="Haley McCormick" userId="48dd4a60-33cd-4ea5-88e2-107933e55186" providerId="ADAL" clId="{3B9EE92E-E6A8-4A8D-8BE9-C3D76D3EA0F5}" dt="2026-09-08T16:55:27.011" v="75" actId="1076"/>
        <pc:sldMkLst>
          <pc:docMk/>
          <pc:sldMk cId="957808905" sldId="412"/>
        </pc:sldMkLst>
        <pc:spChg chg="mod">
          <ac:chgData name="Haley McCormick" userId="48dd4a60-33cd-4ea5-88e2-107933e55186" providerId="ADAL" clId="{3B9EE92E-E6A8-4A8D-8BE9-C3D76D3EA0F5}" dt="2026-09-08T16:55:27.011" v="75" actId="1076"/>
          <ac:spMkLst>
            <pc:docMk/>
            <pc:sldMk cId="957808905" sldId="412"/>
            <ac:spMk id="10" creationId="{3B8F2456-0AEC-7AC0-C3D7-72BC6385A15A}"/>
          </ac:spMkLst>
        </pc:spChg>
        <pc:picChg chg="del mod">
          <ac:chgData name="Haley McCormick" userId="48dd4a60-33cd-4ea5-88e2-107933e55186" providerId="ADAL" clId="{3B9EE92E-E6A8-4A8D-8BE9-C3D76D3EA0F5}" dt="2026-09-08T16:55:23.318" v="74" actId="478"/>
          <ac:picMkLst>
            <pc:docMk/>
            <pc:sldMk cId="957808905" sldId="412"/>
            <ac:picMk id="2" creationId="{BB0A40EF-27B1-F8F5-C01B-0E3EBBF10A7E}"/>
          </ac:picMkLst>
        </pc:picChg>
      </pc:sldChg>
      <pc:sldChg chg="modSp mod">
        <pc:chgData name="Haley McCormick" userId="48dd4a60-33cd-4ea5-88e2-107933e55186" providerId="ADAL" clId="{3B9EE92E-E6A8-4A8D-8BE9-C3D76D3EA0F5}" dt="2026-09-08T16:55:41.523" v="78" actId="1076"/>
        <pc:sldMkLst>
          <pc:docMk/>
          <pc:sldMk cId="4110275109" sldId="413"/>
        </pc:sldMkLst>
        <pc:spChg chg="mod">
          <ac:chgData name="Haley McCormick" userId="48dd4a60-33cd-4ea5-88e2-107933e55186" providerId="ADAL" clId="{3B9EE92E-E6A8-4A8D-8BE9-C3D76D3EA0F5}" dt="2026-09-08T16:55:41.523" v="78" actId="1076"/>
          <ac:spMkLst>
            <pc:docMk/>
            <pc:sldMk cId="4110275109" sldId="413"/>
            <ac:spMk id="2" creationId="{B2351812-32A4-734F-630E-84574B590036}"/>
          </ac:spMkLst>
        </pc:spChg>
      </pc:sldChg>
      <pc:sldChg chg="modSp mod">
        <pc:chgData name="Haley McCormick" userId="48dd4a60-33cd-4ea5-88e2-107933e55186" providerId="ADAL" clId="{3B9EE92E-E6A8-4A8D-8BE9-C3D76D3EA0F5}" dt="2026-09-02T15:55:14.536" v="70" actId="962"/>
        <pc:sldMkLst>
          <pc:docMk/>
          <pc:sldMk cId="2039265350" sldId="482"/>
        </pc:sldMkLst>
        <pc:spChg chg="mod">
          <ac:chgData name="Haley McCormick" userId="48dd4a60-33cd-4ea5-88e2-107933e55186" providerId="ADAL" clId="{3B9EE92E-E6A8-4A8D-8BE9-C3D76D3EA0F5}" dt="2026-09-02T15:55:12.452" v="69" actId="962"/>
          <ac:spMkLst>
            <pc:docMk/>
            <pc:sldMk cId="2039265350" sldId="482"/>
            <ac:spMk id="2" creationId="{B20599ED-DD18-9557-7A3A-D2277EF75EE0}"/>
          </ac:spMkLst>
        </pc:spChg>
        <pc:spChg chg="mod">
          <ac:chgData name="Haley McCormick" userId="48dd4a60-33cd-4ea5-88e2-107933e55186" providerId="ADAL" clId="{3B9EE92E-E6A8-4A8D-8BE9-C3D76D3EA0F5}" dt="2026-09-02T15:55:14.536" v="70" actId="962"/>
          <ac:spMkLst>
            <pc:docMk/>
            <pc:sldMk cId="2039265350" sldId="482"/>
            <ac:spMk id="4" creationId="{73155D37-9D3F-AFB2-A102-38C92B53C097}"/>
          </ac:spMkLst>
        </pc:spChg>
        <pc:spChg chg="ord">
          <ac:chgData name="Haley McCormick" userId="48dd4a60-33cd-4ea5-88e2-107933e55186" providerId="ADAL" clId="{3B9EE92E-E6A8-4A8D-8BE9-C3D76D3EA0F5}" dt="2026-09-02T15:47:21.753" v="23" actId="13244"/>
          <ac:spMkLst>
            <pc:docMk/>
            <pc:sldMk cId="2039265350" sldId="482"/>
            <ac:spMk id="14" creationId="{4A123E22-063C-52AC-4E43-FF2D3B302481}"/>
          </ac:spMkLst>
        </pc:spChg>
        <pc:spChg chg="mod">
          <ac:chgData name="Haley McCormick" userId="48dd4a60-33cd-4ea5-88e2-107933e55186" providerId="ADAL" clId="{3B9EE92E-E6A8-4A8D-8BE9-C3D76D3EA0F5}" dt="2026-09-02T15:55:09.126" v="66" actId="962"/>
          <ac:spMkLst>
            <pc:docMk/>
            <pc:sldMk cId="2039265350" sldId="482"/>
            <ac:spMk id="18" creationId="{2AEFFFF2-9EB4-4B6C-B9F8-2BA3EF89A21C}"/>
          </ac:spMkLst>
        </pc:spChg>
        <pc:spChg chg="mod">
          <ac:chgData name="Haley McCormick" userId="48dd4a60-33cd-4ea5-88e2-107933e55186" providerId="ADAL" clId="{3B9EE92E-E6A8-4A8D-8BE9-C3D76D3EA0F5}" dt="2026-09-02T15:55:09.922" v="67" actId="962"/>
          <ac:spMkLst>
            <pc:docMk/>
            <pc:sldMk cId="2039265350" sldId="482"/>
            <ac:spMk id="19" creationId="{0D65299F-028F-4AFC-B46A-8DB33E20FE4A}"/>
          </ac:spMkLst>
        </pc:spChg>
        <pc:spChg chg="mod">
          <ac:chgData name="Haley McCormick" userId="48dd4a60-33cd-4ea5-88e2-107933e55186" providerId="ADAL" clId="{3B9EE92E-E6A8-4A8D-8BE9-C3D76D3EA0F5}" dt="2026-09-02T15:55:10.684" v="68" actId="962"/>
          <ac:spMkLst>
            <pc:docMk/>
            <pc:sldMk cId="2039265350" sldId="482"/>
            <ac:spMk id="20" creationId="{BAC87F6E-526A-49B5-995D-42DB656594C9}"/>
          </ac:spMkLst>
        </pc:spChg>
      </pc:sldChg>
      <pc:sldChg chg="delSp modSp mod">
        <pc:chgData name="Haley McCormick" userId="48dd4a60-33cd-4ea5-88e2-107933e55186" providerId="ADAL" clId="{3B9EE92E-E6A8-4A8D-8BE9-C3D76D3EA0F5}" dt="2026-09-08T16:55:49.245" v="80" actId="1076"/>
        <pc:sldMkLst>
          <pc:docMk/>
          <pc:sldMk cId="3293640095" sldId="485"/>
        </pc:sldMkLst>
        <pc:spChg chg="mod">
          <ac:chgData name="Haley McCormick" userId="48dd4a60-33cd-4ea5-88e2-107933e55186" providerId="ADAL" clId="{3B9EE92E-E6A8-4A8D-8BE9-C3D76D3EA0F5}" dt="2026-09-08T16:55:49.245" v="80" actId="1076"/>
          <ac:spMkLst>
            <pc:docMk/>
            <pc:sldMk cId="3293640095" sldId="485"/>
            <ac:spMk id="10" creationId="{3B8F2456-0AEC-7AC0-C3D7-72BC6385A15A}"/>
          </ac:spMkLst>
        </pc:spChg>
        <pc:picChg chg="del">
          <ac:chgData name="Haley McCormick" userId="48dd4a60-33cd-4ea5-88e2-107933e55186" providerId="ADAL" clId="{3B9EE92E-E6A8-4A8D-8BE9-C3D76D3EA0F5}" dt="2026-09-08T16:55:44.463" v="79" actId="478"/>
          <ac:picMkLst>
            <pc:docMk/>
            <pc:sldMk cId="3293640095" sldId="485"/>
            <ac:picMk id="2" creationId="{BB0A40EF-27B1-F8F5-C01B-0E3EBBF10A7E}"/>
          </ac:picMkLst>
        </pc:picChg>
      </pc:sldChg>
      <pc:sldChg chg="addSp delSp modSp mod">
        <pc:chgData name="Haley McCormick" userId="48dd4a60-33cd-4ea5-88e2-107933e55186" providerId="ADAL" clId="{3B9EE92E-E6A8-4A8D-8BE9-C3D76D3EA0F5}" dt="2026-09-02T15:54:44.939" v="65" actId="1076"/>
        <pc:sldMkLst>
          <pc:docMk/>
          <pc:sldMk cId="1680055346" sldId="488"/>
        </pc:sldMkLst>
        <pc:spChg chg="mod">
          <ac:chgData name="Haley McCormick" userId="48dd4a60-33cd-4ea5-88e2-107933e55186" providerId="ADAL" clId="{3B9EE92E-E6A8-4A8D-8BE9-C3D76D3EA0F5}" dt="2026-09-02T15:54:44.939" v="65" actId="1076"/>
          <ac:spMkLst>
            <pc:docMk/>
            <pc:sldMk cId="1680055346" sldId="488"/>
            <ac:spMk id="3" creationId="{45FE988F-A37F-9D5A-3882-3A2E11CB17ED}"/>
          </ac:spMkLst>
        </pc:spChg>
        <pc:spChg chg="mod">
          <ac:chgData name="Haley McCormick" userId="48dd4a60-33cd-4ea5-88e2-107933e55186" providerId="ADAL" clId="{3B9EE92E-E6A8-4A8D-8BE9-C3D76D3EA0F5}" dt="2026-09-02T15:44:34.712" v="0" actId="207"/>
          <ac:spMkLst>
            <pc:docMk/>
            <pc:sldMk cId="1680055346" sldId="488"/>
            <ac:spMk id="4" creationId="{39910C70-E4BA-DFBB-30A9-B95CE51259D9}"/>
          </ac:spMkLst>
        </pc:spChg>
        <pc:spChg chg="add mod ord">
          <ac:chgData name="Haley McCormick" userId="48dd4a60-33cd-4ea5-88e2-107933e55186" providerId="ADAL" clId="{3B9EE92E-E6A8-4A8D-8BE9-C3D76D3EA0F5}" dt="2026-09-02T15:52:26.009" v="42" actId="13244"/>
          <ac:spMkLst>
            <pc:docMk/>
            <pc:sldMk cId="1680055346" sldId="488"/>
            <ac:spMk id="6" creationId="{CB6DB837-D8B1-70A5-76CC-04527CF52BE3}"/>
          </ac:spMkLst>
        </pc:spChg>
        <pc:spChg chg="add mod">
          <ac:chgData name="Haley McCormick" userId="48dd4a60-33cd-4ea5-88e2-107933e55186" providerId="ADAL" clId="{3B9EE92E-E6A8-4A8D-8BE9-C3D76D3EA0F5}" dt="2026-09-02T15:54:31.891" v="62" actId="1076"/>
          <ac:spMkLst>
            <pc:docMk/>
            <pc:sldMk cId="1680055346" sldId="488"/>
            <ac:spMk id="7" creationId="{980EBB88-1F2A-D96F-C108-F9A443CC5141}"/>
          </ac:spMkLst>
        </pc:spChg>
        <pc:spChg chg="ord">
          <ac:chgData name="Haley McCormick" userId="48dd4a60-33cd-4ea5-88e2-107933e55186" providerId="ADAL" clId="{3B9EE92E-E6A8-4A8D-8BE9-C3D76D3EA0F5}" dt="2026-09-02T15:46:48.712" v="20" actId="13244"/>
          <ac:spMkLst>
            <pc:docMk/>
            <pc:sldMk cId="1680055346" sldId="488"/>
            <ac:spMk id="8" creationId="{6AD85578-1E4B-4014-9D52-E76894750300}"/>
          </ac:spMkLst>
        </pc:spChg>
        <pc:spChg chg="ord">
          <ac:chgData name="Haley McCormick" userId="48dd4a60-33cd-4ea5-88e2-107933e55186" providerId="ADAL" clId="{3B9EE92E-E6A8-4A8D-8BE9-C3D76D3EA0F5}" dt="2026-09-02T15:46:48.903" v="21" actId="13244"/>
          <ac:spMkLst>
            <pc:docMk/>
            <pc:sldMk cId="1680055346" sldId="488"/>
            <ac:spMk id="10" creationId="{48550B3F-9390-4CA1-B3C8-91529289DCED}"/>
          </ac:spMkLst>
        </pc:spChg>
        <pc:spChg chg="add mod">
          <ac:chgData name="Haley McCormick" userId="48dd4a60-33cd-4ea5-88e2-107933e55186" providerId="ADAL" clId="{3B9EE92E-E6A8-4A8D-8BE9-C3D76D3EA0F5}" dt="2026-09-02T15:54:39.317" v="64" actId="1076"/>
          <ac:spMkLst>
            <pc:docMk/>
            <pc:sldMk cId="1680055346" sldId="488"/>
            <ac:spMk id="11" creationId="{D277CE0E-3146-45F3-BABD-EF00C81A0CC7}"/>
          </ac:spMkLst>
        </pc:spChg>
      </pc:sldChg>
      <pc:sldChg chg="delSp modSp mod">
        <pc:chgData name="Haley McCormick" userId="48dd4a60-33cd-4ea5-88e2-107933e55186" providerId="ADAL" clId="{3B9EE92E-E6A8-4A8D-8BE9-C3D76D3EA0F5}" dt="2026-09-08T16:55:58.676" v="82" actId="1076"/>
        <pc:sldMkLst>
          <pc:docMk/>
          <pc:sldMk cId="147147555" sldId="489"/>
        </pc:sldMkLst>
        <pc:spChg chg="mod">
          <ac:chgData name="Haley McCormick" userId="48dd4a60-33cd-4ea5-88e2-107933e55186" providerId="ADAL" clId="{3B9EE92E-E6A8-4A8D-8BE9-C3D76D3EA0F5}" dt="2026-09-08T16:55:58.676" v="82" actId="1076"/>
          <ac:spMkLst>
            <pc:docMk/>
            <pc:sldMk cId="147147555" sldId="489"/>
            <ac:spMk id="10" creationId="{409D0BF5-389C-EC67-1125-9CACE1F7EA12}"/>
          </ac:spMkLst>
        </pc:spChg>
        <pc:picChg chg="del">
          <ac:chgData name="Haley McCormick" userId="48dd4a60-33cd-4ea5-88e2-107933e55186" providerId="ADAL" clId="{3B9EE92E-E6A8-4A8D-8BE9-C3D76D3EA0F5}" dt="2026-09-08T16:55:54.088" v="81" actId="478"/>
          <ac:picMkLst>
            <pc:docMk/>
            <pc:sldMk cId="147147555" sldId="489"/>
            <ac:picMk id="2" creationId="{7956589D-C8C0-DD99-B29C-2A7F4511695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896892-816D-4FD1-9E72-32ADF529C6F5}" type="doc">
      <dgm:prSet loTypeId="urn:microsoft.com/office/officeart/2005/8/layout/vProcess5" loCatId="process" qsTypeId="urn:microsoft.com/office/officeart/2005/8/quickstyle/simple4" qsCatId="simple" csTypeId="urn:microsoft.com/office/officeart/2005/8/colors/colorful5" csCatId="colorful" phldr="1"/>
      <dgm:spPr/>
      <dgm:t>
        <a:bodyPr/>
        <a:lstStyle/>
        <a:p>
          <a:endParaRPr lang="en-US"/>
        </a:p>
      </dgm:t>
    </dgm:pt>
    <dgm:pt modelId="{DCFE364A-2FCA-4837-9748-5129E3360AB6}">
      <dgm:prSet/>
      <dgm:spPr>
        <a:solidFill>
          <a:schemeClr val="accent2">
            <a:lumMod val="50000"/>
          </a:schemeClr>
        </a:solidFill>
      </dgm:spPr>
      <dgm:t>
        <a:bodyPr/>
        <a:lstStyle/>
        <a:p>
          <a:r>
            <a:rPr lang="en-US" dirty="0"/>
            <a:t>Criterion - defines the selection criteria</a:t>
          </a:r>
        </a:p>
      </dgm:t>
    </dgm:pt>
    <dgm:pt modelId="{7B36743E-14E0-469C-9F1B-B9F2FBA90E90}" type="parTrans" cxnId="{D612296D-426C-482E-86E9-75D9AE726205}">
      <dgm:prSet/>
      <dgm:spPr/>
      <dgm:t>
        <a:bodyPr/>
        <a:lstStyle/>
        <a:p>
          <a:endParaRPr lang="en-US"/>
        </a:p>
      </dgm:t>
    </dgm:pt>
    <dgm:pt modelId="{F5A21D01-3202-4024-9814-A61BE99DF105}" type="sibTrans" cxnId="{D612296D-426C-482E-86E9-75D9AE726205}">
      <dgm:prSet/>
      <dgm:spPr>
        <a:solidFill>
          <a:schemeClr val="bg1">
            <a:alpha val="90000"/>
          </a:schemeClr>
        </a:solidFill>
      </dgm:spPr>
      <dgm:t>
        <a:bodyPr/>
        <a:lstStyle/>
        <a:p>
          <a:endParaRPr lang="en-US" dirty="0"/>
        </a:p>
      </dgm:t>
    </dgm:pt>
    <dgm:pt modelId="{D8DAD7D2-87B1-4788-876C-188B8A9F69AB}">
      <dgm:prSet/>
      <dgm:spPr>
        <a:solidFill>
          <a:schemeClr val="accent2">
            <a:lumMod val="50000"/>
          </a:schemeClr>
        </a:solidFill>
      </dgm:spPr>
      <dgm:t>
        <a:bodyPr/>
        <a:lstStyle/>
        <a:p>
          <a:r>
            <a:rPr lang="en-US" dirty="0"/>
            <a:t>Indicators - explanations of the concepts that demonstrate how the applicant meets the selection criteria</a:t>
          </a:r>
        </a:p>
      </dgm:t>
    </dgm:pt>
    <dgm:pt modelId="{2FA0BA35-4CE9-4330-91AA-D8495109599B}" type="parTrans" cxnId="{C73ACD0F-B7DF-4AFA-9137-8553896CF89A}">
      <dgm:prSet/>
      <dgm:spPr/>
      <dgm:t>
        <a:bodyPr/>
        <a:lstStyle/>
        <a:p>
          <a:endParaRPr lang="en-US"/>
        </a:p>
      </dgm:t>
    </dgm:pt>
    <dgm:pt modelId="{A437B064-9AF6-45D0-9645-D75933F6E69C}" type="sibTrans" cxnId="{C73ACD0F-B7DF-4AFA-9137-8553896CF89A}">
      <dgm:prSet/>
      <dgm:spPr>
        <a:solidFill>
          <a:schemeClr val="bg1">
            <a:alpha val="90000"/>
          </a:schemeClr>
        </a:solidFill>
      </dgm:spPr>
      <dgm:t>
        <a:bodyPr/>
        <a:lstStyle/>
        <a:p>
          <a:endParaRPr lang="en-US" dirty="0"/>
        </a:p>
      </dgm:t>
    </dgm:pt>
    <dgm:pt modelId="{665F6798-0413-47E5-97B3-1B3DC1479CE3}">
      <dgm:prSet/>
      <dgm:spPr>
        <a:solidFill>
          <a:schemeClr val="accent2">
            <a:lumMod val="50000"/>
          </a:schemeClr>
        </a:solidFill>
      </dgm:spPr>
      <dgm:t>
        <a:bodyPr/>
        <a:lstStyle/>
        <a:p>
          <a:r>
            <a:rPr lang="en-US" dirty="0"/>
            <a:t>Sources - what component of the application provides an opportunity to demonstrate that the applicant meets the selection criteria</a:t>
          </a:r>
        </a:p>
        <a:p>
          <a:endParaRPr lang="en-US" dirty="0"/>
        </a:p>
      </dgm:t>
    </dgm:pt>
    <dgm:pt modelId="{B1D96C60-536B-4334-AE69-A964A93B8EF3}" type="parTrans" cxnId="{71BE6F84-DF62-4D52-84E7-E305EED27DA2}">
      <dgm:prSet/>
      <dgm:spPr/>
      <dgm:t>
        <a:bodyPr/>
        <a:lstStyle/>
        <a:p>
          <a:endParaRPr lang="en-US"/>
        </a:p>
      </dgm:t>
    </dgm:pt>
    <dgm:pt modelId="{323B368C-4158-482F-81B3-9DC06A42FCD4}" type="sibTrans" cxnId="{71BE6F84-DF62-4D52-84E7-E305EED27DA2}">
      <dgm:prSet/>
      <dgm:spPr/>
      <dgm:t>
        <a:bodyPr/>
        <a:lstStyle/>
        <a:p>
          <a:endParaRPr lang="en-US"/>
        </a:p>
      </dgm:t>
    </dgm:pt>
    <dgm:pt modelId="{E5662D19-866E-4025-B1A2-2958EB2784BE}" type="pres">
      <dgm:prSet presAssocID="{75896892-816D-4FD1-9E72-32ADF529C6F5}" presName="outerComposite" presStyleCnt="0">
        <dgm:presLayoutVars>
          <dgm:chMax val="5"/>
          <dgm:dir/>
          <dgm:resizeHandles val="exact"/>
        </dgm:presLayoutVars>
      </dgm:prSet>
      <dgm:spPr/>
    </dgm:pt>
    <dgm:pt modelId="{016894A7-E9E5-4635-BCAA-43E0B4E0C4F0}" type="pres">
      <dgm:prSet presAssocID="{75896892-816D-4FD1-9E72-32ADF529C6F5}" presName="dummyMaxCanvas" presStyleCnt="0">
        <dgm:presLayoutVars/>
      </dgm:prSet>
      <dgm:spPr/>
    </dgm:pt>
    <dgm:pt modelId="{DCB5D78B-8CCF-4164-9F50-06BF7C0CBB74}" type="pres">
      <dgm:prSet presAssocID="{75896892-816D-4FD1-9E72-32ADF529C6F5}" presName="ThreeNodes_1" presStyleLbl="node1" presStyleIdx="0" presStyleCnt="3" custLinFactNeighborX="989" custLinFactNeighborY="-12653">
        <dgm:presLayoutVars>
          <dgm:bulletEnabled val="1"/>
        </dgm:presLayoutVars>
      </dgm:prSet>
      <dgm:spPr/>
    </dgm:pt>
    <dgm:pt modelId="{B5A2689F-19E8-4C2C-8722-F21B4BDB8411}" type="pres">
      <dgm:prSet presAssocID="{75896892-816D-4FD1-9E72-32ADF529C6F5}" presName="ThreeNodes_2" presStyleLbl="node1" presStyleIdx="1" presStyleCnt="3">
        <dgm:presLayoutVars>
          <dgm:bulletEnabled val="1"/>
        </dgm:presLayoutVars>
      </dgm:prSet>
      <dgm:spPr/>
    </dgm:pt>
    <dgm:pt modelId="{582FEC4E-140A-46AC-A6F0-D21957D638BD}" type="pres">
      <dgm:prSet presAssocID="{75896892-816D-4FD1-9E72-32ADF529C6F5}" presName="ThreeNodes_3" presStyleLbl="node1" presStyleIdx="2" presStyleCnt="3">
        <dgm:presLayoutVars>
          <dgm:bulletEnabled val="1"/>
        </dgm:presLayoutVars>
      </dgm:prSet>
      <dgm:spPr/>
    </dgm:pt>
    <dgm:pt modelId="{694C2337-A621-4347-B083-FBBB228B0CF8}" type="pres">
      <dgm:prSet presAssocID="{75896892-816D-4FD1-9E72-32ADF529C6F5}" presName="ThreeConn_1-2" presStyleLbl="fgAccFollowNode1" presStyleIdx="0" presStyleCnt="2">
        <dgm:presLayoutVars>
          <dgm:bulletEnabled val="1"/>
        </dgm:presLayoutVars>
      </dgm:prSet>
      <dgm:spPr/>
    </dgm:pt>
    <dgm:pt modelId="{B2D1BB96-C619-42D9-804A-5CBDD0916B79}" type="pres">
      <dgm:prSet presAssocID="{75896892-816D-4FD1-9E72-32ADF529C6F5}" presName="ThreeConn_2-3" presStyleLbl="fgAccFollowNode1" presStyleIdx="1" presStyleCnt="2">
        <dgm:presLayoutVars>
          <dgm:bulletEnabled val="1"/>
        </dgm:presLayoutVars>
      </dgm:prSet>
      <dgm:spPr/>
    </dgm:pt>
    <dgm:pt modelId="{F41DE80C-8BCF-4048-B320-C46454ECE489}" type="pres">
      <dgm:prSet presAssocID="{75896892-816D-4FD1-9E72-32ADF529C6F5}" presName="ThreeNodes_1_text" presStyleLbl="node1" presStyleIdx="2" presStyleCnt="3">
        <dgm:presLayoutVars>
          <dgm:bulletEnabled val="1"/>
        </dgm:presLayoutVars>
      </dgm:prSet>
      <dgm:spPr/>
    </dgm:pt>
    <dgm:pt modelId="{A6C50F50-E7CA-4764-B4A2-F1FAC0E83EEC}" type="pres">
      <dgm:prSet presAssocID="{75896892-816D-4FD1-9E72-32ADF529C6F5}" presName="ThreeNodes_2_text" presStyleLbl="node1" presStyleIdx="2" presStyleCnt="3">
        <dgm:presLayoutVars>
          <dgm:bulletEnabled val="1"/>
        </dgm:presLayoutVars>
      </dgm:prSet>
      <dgm:spPr/>
    </dgm:pt>
    <dgm:pt modelId="{F45C123F-DA6E-4D55-92AB-9EA3BBD100A3}" type="pres">
      <dgm:prSet presAssocID="{75896892-816D-4FD1-9E72-32ADF529C6F5}" presName="ThreeNodes_3_text" presStyleLbl="node1" presStyleIdx="2" presStyleCnt="3">
        <dgm:presLayoutVars>
          <dgm:bulletEnabled val="1"/>
        </dgm:presLayoutVars>
      </dgm:prSet>
      <dgm:spPr/>
    </dgm:pt>
  </dgm:ptLst>
  <dgm:cxnLst>
    <dgm:cxn modelId="{418C830C-8876-4144-8656-DBFEDBFE88C3}" type="presOf" srcId="{75896892-816D-4FD1-9E72-32ADF529C6F5}" destId="{E5662D19-866E-4025-B1A2-2958EB2784BE}" srcOrd="0" destOrd="0" presId="urn:microsoft.com/office/officeart/2005/8/layout/vProcess5"/>
    <dgm:cxn modelId="{C73ACD0F-B7DF-4AFA-9137-8553896CF89A}" srcId="{75896892-816D-4FD1-9E72-32ADF529C6F5}" destId="{D8DAD7D2-87B1-4788-876C-188B8A9F69AB}" srcOrd="1" destOrd="0" parTransId="{2FA0BA35-4CE9-4330-91AA-D8495109599B}" sibTransId="{A437B064-9AF6-45D0-9645-D75933F6E69C}"/>
    <dgm:cxn modelId="{87A4B214-40C8-4C87-A629-3F5BA664BAE3}" type="presOf" srcId="{665F6798-0413-47E5-97B3-1B3DC1479CE3}" destId="{F45C123F-DA6E-4D55-92AB-9EA3BBD100A3}" srcOrd="1" destOrd="0" presId="urn:microsoft.com/office/officeart/2005/8/layout/vProcess5"/>
    <dgm:cxn modelId="{28DDD126-FDD8-4740-8CF0-E5E0ABCA8223}" type="presOf" srcId="{A437B064-9AF6-45D0-9645-D75933F6E69C}" destId="{B2D1BB96-C619-42D9-804A-5CBDD0916B79}" srcOrd="0" destOrd="0" presId="urn:microsoft.com/office/officeart/2005/8/layout/vProcess5"/>
    <dgm:cxn modelId="{D612296D-426C-482E-86E9-75D9AE726205}" srcId="{75896892-816D-4FD1-9E72-32ADF529C6F5}" destId="{DCFE364A-2FCA-4837-9748-5129E3360AB6}" srcOrd="0" destOrd="0" parTransId="{7B36743E-14E0-469C-9F1B-B9F2FBA90E90}" sibTransId="{F5A21D01-3202-4024-9814-A61BE99DF105}"/>
    <dgm:cxn modelId="{71BE6F84-DF62-4D52-84E7-E305EED27DA2}" srcId="{75896892-816D-4FD1-9E72-32ADF529C6F5}" destId="{665F6798-0413-47E5-97B3-1B3DC1479CE3}" srcOrd="2" destOrd="0" parTransId="{B1D96C60-536B-4334-AE69-A964A93B8EF3}" sibTransId="{323B368C-4158-482F-81B3-9DC06A42FCD4}"/>
    <dgm:cxn modelId="{0174EB84-6697-4C0E-9E95-094730AC2AF7}" type="presOf" srcId="{DCFE364A-2FCA-4837-9748-5129E3360AB6}" destId="{F41DE80C-8BCF-4048-B320-C46454ECE489}" srcOrd="1" destOrd="0" presId="urn:microsoft.com/office/officeart/2005/8/layout/vProcess5"/>
    <dgm:cxn modelId="{2BE0F491-9C2C-4F01-BFE5-08021175BCA5}" type="presOf" srcId="{DCFE364A-2FCA-4837-9748-5129E3360AB6}" destId="{DCB5D78B-8CCF-4164-9F50-06BF7C0CBB74}" srcOrd="0" destOrd="0" presId="urn:microsoft.com/office/officeart/2005/8/layout/vProcess5"/>
    <dgm:cxn modelId="{EDECAEAC-0CCF-4B36-BE9C-79BAB4FEE0B0}" type="presOf" srcId="{665F6798-0413-47E5-97B3-1B3DC1479CE3}" destId="{582FEC4E-140A-46AC-A6F0-D21957D638BD}" srcOrd="0" destOrd="0" presId="urn:microsoft.com/office/officeart/2005/8/layout/vProcess5"/>
    <dgm:cxn modelId="{E08C22AD-8A1D-4975-B4F9-90D7BC097C09}" type="presOf" srcId="{F5A21D01-3202-4024-9814-A61BE99DF105}" destId="{694C2337-A621-4347-B083-FBBB228B0CF8}" srcOrd="0" destOrd="0" presId="urn:microsoft.com/office/officeart/2005/8/layout/vProcess5"/>
    <dgm:cxn modelId="{F52ECAE6-1BFF-4333-9179-113D8C7FAB2A}" type="presOf" srcId="{D8DAD7D2-87B1-4788-876C-188B8A9F69AB}" destId="{B5A2689F-19E8-4C2C-8722-F21B4BDB8411}" srcOrd="0" destOrd="0" presId="urn:microsoft.com/office/officeart/2005/8/layout/vProcess5"/>
    <dgm:cxn modelId="{6EC166E7-80E0-4A76-8C60-9EA4B3263F9E}" type="presOf" srcId="{D8DAD7D2-87B1-4788-876C-188B8A9F69AB}" destId="{A6C50F50-E7CA-4764-B4A2-F1FAC0E83EEC}" srcOrd="1" destOrd="0" presId="urn:microsoft.com/office/officeart/2005/8/layout/vProcess5"/>
    <dgm:cxn modelId="{E7D0609F-A9C0-445E-89EB-72DE81E00101}" type="presParOf" srcId="{E5662D19-866E-4025-B1A2-2958EB2784BE}" destId="{016894A7-E9E5-4635-BCAA-43E0B4E0C4F0}" srcOrd="0" destOrd="0" presId="urn:microsoft.com/office/officeart/2005/8/layout/vProcess5"/>
    <dgm:cxn modelId="{74FFBE03-289A-4B28-8B49-1C66EE16341C}" type="presParOf" srcId="{E5662D19-866E-4025-B1A2-2958EB2784BE}" destId="{DCB5D78B-8CCF-4164-9F50-06BF7C0CBB74}" srcOrd="1" destOrd="0" presId="urn:microsoft.com/office/officeart/2005/8/layout/vProcess5"/>
    <dgm:cxn modelId="{4FCFBE82-578F-4819-A85C-9F9BEB2DCF68}" type="presParOf" srcId="{E5662D19-866E-4025-B1A2-2958EB2784BE}" destId="{B5A2689F-19E8-4C2C-8722-F21B4BDB8411}" srcOrd="2" destOrd="0" presId="urn:microsoft.com/office/officeart/2005/8/layout/vProcess5"/>
    <dgm:cxn modelId="{3BE461D2-74C5-4431-A825-8E264486FE24}" type="presParOf" srcId="{E5662D19-866E-4025-B1A2-2958EB2784BE}" destId="{582FEC4E-140A-46AC-A6F0-D21957D638BD}" srcOrd="3" destOrd="0" presId="urn:microsoft.com/office/officeart/2005/8/layout/vProcess5"/>
    <dgm:cxn modelId="{5679BB22-4F1E-48E4-A1E6-602476DE5E3A}" type="presParOf" srcId="{E5662D19-866E-4025-B1A2-2958EB2784BE}" destId="{694C2337-A621-4347-B083-FBBB228B0CF8}" srcOrd="4" destOrd="0" presId="urn:microsoft.com/office/officeart/2005/8/layout/vProcess5"/>
    <dgm:cxn modelId="{11D48711-A5E4-47C8-BA91-9A802BA82ADC}" type="presParOf" srcId="{E5662D19-866E-4025-B1A2-2958EB2784BE}" destId="{B2D1BB96-C619-42D9-804A-5CBDD0916B79}" srcOrd="5" destOrd="0" presId="urn:microsoft.com/office/officeart/2005/8/layout/vProcess5"/>
    <dgm:cxn modelId="{C8FB8F6A-10C5-47BA-95DE-D36928325720}" type="presParOf" srcId="{E5662D19-866E-4025-B1A2-2958EB2784BE}" destId="{F41DE80C-8BCF-4048-B320-C46454ECE489}" srcOrd="6" destOrd="0" presId="urn:microsoft.com/office/officeart/2005/8/layout/vProcess5"/>
    <dgm:cxn modelId="{15547359-9708-4E36-AB98-F2307F63A64B}" type="presParOf" srcId="{E5662D19-866E-4025-B1A2-2958EB2784BE}" destId="{A6C50F50-E7CA-4764-B4A2-F1FAC0E83EEC}" srcOrd="7" destOrd="0" presId="urn:microsoft.com/office/officeart/2005/8/layout/vProcess5"/>
    <dgm:cxn modelId="{09CE505A-B24F-4A55-9EE0-8112E1D535DE}" type="presParOf" srcId="{E5662D19-866E-4025-B1A2-2958EB2784BE}" destId="{F45C123F-DA6E-4D55-92AB-9EA3BBD100A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5D78B-8CCF-4164-9F50-06BF7C0CBB74}">
      <dsp:nvSpPr>
        <dsp:cNvPr id="0" name=""/>
        <dsp:cNvSpPr/>
      </dsp:nvSpPr>
      <dsp:spPr>
        <a:xfrm>
          <a:off x="52760" y="0"/>
          <a:ext cx="5334691" cy="1231842"/>
        </a:xfrm>
        <a:prstGeom prst="roundRect">
          <a:avLst>
            <a:gd name="adj" fmla="val 10000"/>
          </a:avLst>
        </a:prstGeom>
        <a:solidFill>
          <a:schemeClr val="accent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Criterion - defines the selection criteria</a:t>
          </a:r>
        </a:p>
      </dsp:txBody>
      <dsp:txXfrm>
        <a:off x="88839" y="36079"/>
        <a:ext cx="4005438" cy="1159684"/>
      </dsp:txXfrm>
    </dsp:sp>
    <dsp:sp modelId="{B5A2689F-19E8-4C2C-8722-F21B4BDB8411}">
      <dsp:nvSpPr>
        <dsp:cNvPr id="0" name=""/>
        <dsp:cNvSpPr/>
      </dsp:nvSpPr>
      <dsp:spPr>
        <a:xfrm>
          <a:off x="470708" y="1437149"/>
          <a:ext cx="5334691" cy="1231842"/>
        </a:xfrm>
        <a:prstGeom prst="roundRect">
          <a:avLst>
            <a:gd name="adj" fmla="val 10000"/>
          </a:avLst>
        </a:prstGeom>
        <a:solidFill>
          <a:schemeClr val="accent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Indicators - explanations of the concepts that demonstrate how the applicant meets the selection criteria</a:t>
          </a:r>
        </a:p>
      </dsp:txBody>
      <dsp:txXfrm>
        <a:off x="506787" y="1473228"/>
        <a:ext cx="3991128" cy="1159684"/>
      </dsp:txXfrm>
    </dsp:sp>
    <dsp:sp modelId="{582FEC4E-140A-46AC-A6F0-D21957D638BD}">
      <dsp:nvSpPr>
        <dsp:cNvPr id="0" name=""/>
        <dsp:cNvSpPr/>
      </dsp:nvSpPr>
      <dsp:spPr>
        <a:xfrm>
          <a:off x="941416" y="2874298"/>
          <a:ext cx="5334691" cy="1231842"/>
        </a:xfrm>
        <a:prstGeom prst="roundRect">
          <a:avLst>
            <a:gd name="adj" fmla="val 10000"/>
          </a:avLst>
        </a:prstGeom>
        <a:solidFill>
          <a:schemeClr val="accent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Sources - what component of the application provides an opportunity to demonstrate that the applicant meets the selection criteria</a:t>
          </a:r>
        </a:p>
        <a:p>
          <a:pPr marL="0" lvl="0" indent="0" algn="l" defTabSz="711200">
            <a:lnSpc>
              <a:spcPct val="90000"/>
            </a:lnSpc>
            <a:spcBef>
              <a:spcPct val="0"/>
            </a:spcBef>
            <a:spcAft>
              <a:spcPct val="35000"/>
            </a:spcAft>
            <a:buNone/>
          </a:pPr>
          <a:endParaRPr lang="en-US" sz="1600" kern="1200" dirty="0"/>
        </a:p>
      </dsp:txBody>
      <dsp:txXfrm>
        <a:off x="977495" y="2910377"/>
        <a:ext cx="3991128" cy="1159684"/>
      </dsp:txXfrm>
    </dsp:sp>
    <dsp:sp modelId="{694C2337-A621-4347-B083-FBBB228B0CF8}">
      <dsp:nvSpPr>
        <dsp:cNvPr id="0" name=""/>
        <dsp:cNvSpPr/>
      </dsp:nvSpPr>
      <dsp:spPr>
        <a:xfrm>
          <a:off x="4533994" y="934147"/>
          <a:ext cx="800697" cy="800697"/>
        </a:xfrm>
        <a:prstGeom prst="downArrow">
          <a:avLst>
            <a:gd name="adj1" fmla="val 55000"/>
            <a:gd name="adj2" fmla="val 45000"/>
          </a:avLst>
        </a:prstGeom>
        <a:solidFill>
          <a:schemeClr val="bg1">
            <a:alpha val="90000"/>
          </a:schemeClr>
        </a:solidFill>
        <a:ln w="6350"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4714151" y="934147"/>
        <a:ext cx="440383" cy="602524"/>
      </dsp:txXfrm>
    </dsp:sp>
    <dsp:sp modelId="{B2D1BB96-C619-42D9-804A-5CBDD0916B79}">
      <dsp:nvSpPr>
        <dsp:cNvPr id="0" name=""/>
        <dsp:cNvSpPr/>
      </dsp:nvSpPr>
      <dsp:spPr>
        <a:xfrm>
          <a:off x="5004702" y="2363084"/>
          <a:ext cx="800697" cy="800697"/>
        </a:xfrm>
        <a:prstGeom prst="downArrow">
          <a:avLst>
            <a:gd name="adj1" fmla="val 55000"/>
            <a:gd name="adj2" fmla="val 45000"/>
          </a:avLst>
        </a:prstGeom>
        <a:solidFill>
          <a:schemeClr val="bg1">
            <a:alpha val="90000"/>
          </a:schemeClr>
        </a:solidFill>
        <a:ln w="6350"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5184859" y="2363084"/>
        <a:ext cx="440383" cy="60252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9/8/2026</a:t>
            </a:fld>
            <a:endParaRPr lang="en-US" dirty="0"/>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9/8/2026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wccclassics.org/recletters"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csw.arizona.edu/sites/default/files/avoiding_gender_bias_in_letter_of_reference_writing.pdf"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Canada Graduate Research Scholarship (Doctoral) Workshop &amp; Resource Guide</a:t>
            </a:r>
          </a:p>
          <a:p>
            <a:r>
              <a:rPr lang="en-US" dirty="0"/>
              <a:t>This presentation was developed to support prospective applicants preparing a CGRS-D application. </a:t>
            </a:r>
          </a:p>
          <a:p>
            <a:endParaRPr lang="en-US" dirty="0"/>
          </a:p>
          <a:p>
            <a:r>
              <a:rPr lang="en-US" dirty="0"/>
              <a:t>Applying for a major doctoral scholarship can feel overwhelming, but it is also an opportunity to reflect on your research, articulate your contributions, and develop skills that will benefit you throughout your academic career. This workshop and resource guide will walk you through:</a:t>
            </a:r>
          </a:p>
          <a:p>
            <a:endParaRPr lang="en-US" dirty="0"/>
          </a:p>
          <a:p>
            <a:r>
              <a:rPr lang="en-US" dirty="0"/>
              <a:t>*Learn how applications are evaluated </a:t>
            </a:r>
          </a:p>
          <a:p>
            <a:r>
              <a:rPr lang="en-US" dirty="0"/>
              <a:t>*Develop a stronger research proposal</a:t>
            </a:r>
          </a:p>
          <a:p>
            <a:r>
              <a:rPr lang="en-US" dirty="0"/>
              <a:t>*Identify common application challenges and strategies for success</a:t>
            </a:r>
          </a:p>
          <a:p>
            <a:r>
              <a:rPr lang="en-US" dirty="0"/>
              <a:t>*Access key resources, policies, and support services</a:t>
            </a:r>
          </a:p>
          <a:p>
            <a:endParaRPr lang="en-US" dirty="0"/>
          </a:p>
          <a:p>
            <a:r>
              <a:rPr lang="en-US" dirty="0"/>
              <a:t>This resource is intended to complement, not replace, agency application instructions and program guidelines.</a:t>
            </a:r>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dirty="0"/>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a:t>
            </a:fld>
            <a:endParaRPr lang="en-US" dirty="0"/>
          </a:p>
        </p:txBody>
      </p:sp>
    </p:spTree>
    <p:extLst>
      <p:ext uri="{BB962C8B-B14F-4D97-AF65-F5344CB8AC3E}">
        <p14:creationId xmlns:p14="http://schemas.microsoft.com/office/powerpoint/2010/main" val="3868416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a Scholarship Application</a:t>
            </a:r>
          </a:p>
          <a:p>
            <a:r>
              <a:rPr lang="en-US" dirty="0"/>
              <a:t>Preparing a CGRS-D application is also an opportunity to strengthen skills that will benefit you throughout your academic and professional career. Developing a scholarship application encourages critical reflection on your research program, helps you articulate the significance of your work, strengthens academic writing skills, and provides valuable experience communicating your research to diverse audiences.</a:t>
            </a:r>
          </a:p>
          <a:p>
            <a:endParaRPr lang="en-US" dirty="0"/>
          </a:p>
          <a:p>
            <a:r>
              <a:rPr lang="en-US" dirty="0"/>
              <a:t>Whether you are preparing your first major scholarship application or seeking to improve a previous submission, this resource is designed to support you in presenting the strongest possible case for funding and research excellence.</a:t>
            </a:r>
          </a:p>
        </p:txBody>
      </p:sp>
      <p:sp>
        <p:nvSpPr>
          <p:cNvPr id="4" name="Slide Number Placeholder 3"/>
          <p:cNvSpPr>
            <a:spLocks noGrp="1"/>
          </p:cNvSpPr>
          <p:nvPr>
            <p:ph type="sldNum" sz="quarter" idx="5"/>
          </p:nvPr>
        </p:nvSpPr>
        <p:spPr/>
        <p:txBody>
          <a:bodyPr/>
          <a:lstStyle/>
          <a:p>
            <a:fld id="{96E09883-B744-4FDD-8623-D69A66650022}" type="slidenum">
              <a:rPr lang="en-US" smtClean="0"/>
              <a:t>3</a:t>
            </a:fld>
            <a:endParaRPr lang="en-US" dirty="0"/>
          </a:p>
        </p:txBody>
      </p:sp>
    </p:spTree>
    <p:extLst>
      <p:ext uri="{BB962C8B-B14F-4D97-AF65-F5344CB8AC3E}">
        <p14:creationId xmlns:p14="http://schemas.microsoft.com/office/powerpoint/2010/main" val="3704363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4</a:t>
            </a:fld>
            <a:endParaRPr lang="en-US" dirty="0"/>
          </a:p>
        </p:txBody>
      </p:sp>
    </p:spTree>
    <p:extLst>
      <p:ext uri="{BB962C8B-B14F-4D97-AF65-F5344CB8AC3E}">
        <p14:creationId xmlns:p14="http://schemas.microsoft.com/office/powerpoint/2010/main" val="46010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823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dirty="0"/>
          </a:p>
        </p:txBody>
      </p:sp>
    </p:spTree>
    <p:extLst>
      <p:ext uri="{BB962C8B-B14F-4D97-AF65-F5344CB8AC3E}">
        <p14:creationId xmlns:p14="http://schemas.microsoft.com/office/powerpoint/2010/main" val="2474647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Indicators of relevant experience and achievements obtained within and beyond academia:</a:t>
            </a:r>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12</a:t>
            </a:fld>
            <a:endParaRPr lang="en-US" dirty="0"/>
          </a:p>
        </p:txBody>
      </p:sp>
    </p:spTree>
    <p:extLst>
      <p:ext uri="{BB962C8B-B14F-4D97-AF65-F5344CB8AC3E}">
        <p14:creationId xmlns:p14="http://schemas.microsoft.com/office/powerpoint/2010/main" val="2531357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14</a:t>
            </a:fld>
            <a:endParaRPr lang="en-US" dirty="0"/>
          </a:p>
        </p:txBody>
      </p:sp>
    </p:spTree>
    <p:extLst>
      <p:ext uri="{BB962C8B-B14F-4D97-AF65-F5344CB8AC3E}">
        <p14:creationId xmlns:p14="http://schemas.microsoft.com/office/powerpoint/2010/main" val="1660757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16</a:t>
            </a:fld>
            <a:endParaRPr lang="en-US" dirty="0"/>
          </a:p>
        </p:txBody>
      </p:sp>
    </p:spTree>
    <p:extLst>
      <p:ext uri="{BB962C8B-B14F-4D97-AF65-F5344CB8AC3E}">
        <p14:creationId xmlns:p14="http://schemas.microsoft.com/office/powerpoint/2010/main" val="750288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20</a:t>
            </a:fld>
            <a:endParaRPr lang="en-US" dirty="0"/>
          </a:p>
        </p:txBody>
      </p:sp>
    </p:spTree>
    <p:extLst>
      <p:ext uri="{BB962C8B-B14F-4D97-AF65-F5344CB8AC3E}">
        <p14:creationId xmlns:p14="http://schemas.microsoft.com/office/powerpoint/2010/main" val="968385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25</a:t>
            </a:fld>
            <a:endParaRPr lang="en-US" dirty="0"/>
          </a:p>
        </p:txBody>
      </p:sp>
    </p:spTree>
    <p:extLst>
      <p:ext uri="{BB962C8B-B14F-4D97-AF65-F5344CB8AC3E}">
        <p14:creationId xmlns:p14="http://schemas.microsoft.com/office/powerpoint/2010/main" val="1257843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annually. The first setup can be time-consuming.</a:t>
            </a:r>
          </a:p>
        </p:txBody>
      </p:sp>
      <p:sp>
        <p:nvSpPr>
          <p:cNvPr id="4" name="Slide Number Placeholder 3"/>
          <p:cNvSpPr>
            <a:spLocks noGrp="1"/>
          </p:cNvSpPr>
          <p:nvPr>
            <p:ph type="sldNum" sz="quarter" idx="5"/>
          </p:nvPr>
        </p:nvSpPr>
        <p:spPr/>
        <p:txBody>
          <a:bodyPr/>
          <a:lstStyle/>
          <a:p>
            <a:fld id="{96E09883-B744-4FDD-8623-D69A66650022}" type="slidenum">
              <a:rPr lang="en-US" smtClean="0"/>
              <a:t>26</a:t>
            </a:fld>
            <a:endParaRPr lang="en-US" dirty="0"/>
          </a:p>
        </p:txBody>
      </p:sp>
    </p:spTree>
    <p:extLst>
      <p:ext uri="{BB962C8B-B14F-4D97-AF65-F5344CB8AC3E}">
        <p14:creationId xmlns:p14="http://schemas.microsoft.com/office/powerpoint/2010/main" val="422499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28</a:t>
            </a:fld>
            <a:endParaRPr lang="en-US" dirty="0"/>
          </a:p>
        </p:txBody>
      </p:sp>
    </p:spTree>
    <p:extLst>
      <p:ext uri="{BB962C8B-B14F-4D97-AF65-F5344CB8AC3E}">
        <p14:creationId xmlns:p14="http://schemas.microsoft.com/office/powerpoint/2010/main" val="665176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100"/>
              </a:lnSpc>
              <a:spcBef>
                <a:spcPts val="975"/>
              </a:spcBef>
              <a:spcAft>
                <a:spcPts val="225"/>
              </a:spcAft>
              <a:buNone/>
            </a:pPr>
            <a:r>
              <a:rPr lang="en-US" b="1" i="0" dirty="0">
                <a:solidFill>
                  <a:srgbClr val="424242"/>
                </a:solidFill>
                <a:effectLst/>
                <a:latin typeface="Segoe Sans"/>
              </a:rPr>
              <a:t>🌟 </a:t>
            </a:r>
            <a:r>
              <a:rPr lang="en-US" b="1" i="0" dirty="0">
                <a:solidFill>
                  <a:srgbClr val="3E45C9"/>
                </a:solidFill>
                <a:effectLst/>
                <a:latin typeface="inherit"/>
                <a:hlinkClick r:id="rId3"/>
              </a:rPr>
              <a:t>The Women's Classical Caucus (WCC)</a:t>
            </a:r>
            <a:endParaRPr lang="en-US" b="1" i="0" dirty="0">
              <a:solidFill>
                <a:srgbClr val="424242"/>
              </a:solidFill>
              <a:effectLst/>
              <a:latin typeface="Segoe Sans"/>
            </a:endParaRPr>
          </a:p>
          <a:p>
            <a:pPr algn="l">
              <a:spcBef>
                <a:spcPts val="600"/>
              </a:spcBef>
              <a:spcAft>
                <a:spcPts val="300"/>
              </a:spcAft>
              <a:buNone/>
            </a:pPr>
            <a:endParaRPr lang="en-US" b="0" i="0" dirty="0">
              <a:solidFill>
                <a:srgbClr val="424242"/>
              </a:solidFill>
              <a:effectLst/>
              <a:latin typeface="Segoe Sans"/>
            </a:endParaRPr>
          </a:p>
          <a:p>
            <a:pPr algn="l">
              <a:lnSpc>
                <a:spcPts val="2100"/>
              </a:lnSpc>
              <a:spcBef>
                <a:spcPts val="975"/>
              </a:spcBef>
              <a:spcAft>
                <a:spcPts val="225"/>
              </a:spcAft>
              <a:buNone/>
            </a:pPr>
            <a:r>
              <a:rPr lang="en-US" b="1" i="0" dirty="0">
                <a:solidFill>
                  <a:srgbClr val="424242"/>
                </a:solidFill>
                <a:effectLst/>
                <a:latin typeface="Segoe Sans"/>
              </a:rPr>
              <a:t>📘 </a:t>
            </a:r>
            <a:r>
              <a:rPr lang="en-US" b="1" i="0" u="sng" dirty="0">
                <a:solidFill>
                  <a:srgbClr val="2E2E78"/>
                </a:solidFill>
                <a:effectLst/>
                <a:latin typeface="inherit"/>
                <a:hlinkClick r:id="rId4"/>
              </a:rPr>
              <a:t>Commission on the Status of Women – Avoiding Gender Bias in Reference Writing</a:t>
            </a:r>
            <a:endParaRPr lang="en-US" b="1" i="0" dirty="0">
              <a:solidFill>
                <a:srgbClr val="424242"/>
              </a:solidFill>
              <a:effectLst/>
              <a:latin typeface="Segoe San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55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35</a:t>
            </a:fld>
            <a:endParaRPr lang="en-US" dirty="0"/>
          </a:p>
        </p:txBody>
      </p:sp>
    </p:spTree>
    <p:extLst>
      <p:ext uri="{BB962C8B-B14F-4D97-AF65-F5344CB8AC3E}">
        <p14:creationId xmlns:p14="http://schemas.microsoft.com/office/powerpoint/2010/main" val="3748998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36</a:t>
            </a:fld>
            <a:endParaRPr lang="en-US" dirty="0"/>
          </a:p>
        </p:txBody>
      </p:sp>
    </p:spTree>
    <p:extLst>
      <p:ext uri="{BB962C8B-B14F-4D97-AF65-F5344CB8AC3E}">
        <p14:creationId xmlns:p14="http://schemas.microsoft.com/office/powerpoint/2010/main" val="1996134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38</a:t>
            </a:fld>
            <a:endParaRPr lang="en-US" dirty="0"/>
          </a:p>
        </p:txBody>
      </p:sp>
    </p:spTree>
    <p:extLst>
      <p:ext uri="{BB962C8B-B14F-4D97-AF65-F5344CB8AC3E}">
        <p14:creationId xmlns:p14="http://schemas.microsoft.com/office/powerpoint/2010/main" val="4155069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724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DORA is a global initiative that campaigns for and supports improving ways we assess research and researchers.</a:t>
            </a:r>
          </a:p>
          <a:p>
            <a:endParaRPr lang="en-US" dirty="0"/>
          </a:p>
          <a:p>
            <a:r>
              <a:rPr lang="en-US" dirty="0"/>
              <a:t>DORA started as the San Francisco Declaration on Research Assessment. The idea to write the declaration was developed in 2012 during at the Annual Meeting of the American Society for Cell Biology in San Francisco. Since 2018, it has become a worldwide initiative covering all scholarly disciplines and all key actors in the global scholarly system including researchers, funders, publishers, academies and professional societies, and research performing institutions.</a:t>
            </a:r>
          </a:p>
          <a:p>
            <a:endParaRPr lang="en-US" dirty="0"/>
          </a:p>
          <a:p>
            <a:r>
              <a:rPr lang="en-US" dirty="0"/>
              <a:t>We encourage all individuals and organizations who are interested in developing and promoting best practice in the assessment of researchers and scholarly research to sign DORA and join the movement.</a:t>
            </a:r>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46</a:t>
            </a:fld>
            <a:endParaRPr lang="en-US" dirty="0"/>
          </a:p>
        </p:txBody>
      </p:sp>
    </p:spTree>
    <p:extLst>
      <p:ext uri="{BB962C8B-B14F-4D97-AF65-F5344CB8AC3E}">
        <p14:creationId xmlns:p14="http://schemas.microsoft.com/office/powerpoint/2010/main" val="3782099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48</a:t>
            </a:fld>
            <a:endParaRPr lang="en-US" dirty="0"/>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1160EA64-D806-43AC-9DF2-F8C432F32B4C}"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05259466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70A7B3-6521-4DCA-87E5-044747A908C1}"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5391005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32304306"/>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AB134690-1557-4C89-A502-4959FE7FAD70}" type="datetimeFigureOut">
              <a:rPr lang="en-US" smtClean="0"/>
              <a:t>9/8/2026</a:t>
            </a:fld>
            <a:endParaRPr lang="en-US" dirty="0"/>
          </a:p>
        </p:txBody>
      </p:sp>
      <p:sp>
        <p:nvSpPr>
          <p:cNvPr id="9" name="Footer Placeholder 8"/>
          <p:cNvSpPr>
            <a:spLocks noGrp="1"/>
          </p:cNvSpPr>
          <p:nvPr>
            <p:ph type="ftr" sz="quarter" idx="11"/>
          </p:nvPr>
        </p:nvSpPr>
        <p:spPr/>
        <p:txBody>
          <a:bodyPr/>
          <a:lstStyle/>
          <a:p>
            <a:r>
              <a:rPr lang="en-US" dirty="0"/>
              <a:t>PRESENTATION TITLE</a:t>
            </a:r>
          </a:p>
        </p:txBody>
      </p:sp>
      <p:sp>
        <p:nvSpPr>
          <p:cNvPr id="10" name="Slide Number Placeholder 9"/>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82135976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61966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smtClean="0"/>
              <a:t>9/8/2026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
        <p:nvSpPr>
          <p:cNvPr id="6" name="Freeform 5">
            <a:extLst>
              <a:ext uri="{FF2B5EF4-FFF2-40B4-BE49-F238E27FC236}">
                <a16:creationId xmlns:a16="http://schemas.microsoft.com/office/drawing/2014/main" id="{CB6F0968-3A5D-BA5A-439A-7ABCA70306E7}"/>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Object 1">
            <a:extLst>
              <a:ext uri="{FF2B5EF4-FFF2-40B4-BE49-F238E27FC236}">
                <a16:creationId xmlns:a16="http://schemas.microsoft.com/office/drawing/2014/main" id="{DB619403-37E6-4929-07B0-F062F3FB323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24047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9/8/2026</a:t>
            </a:fld>
            <a:endParaRPr lang="en-US" dirty="0"/>
          </a:p>
        </p:txBody>
      </p:sp>
      <p:sp>
        <p:nvSpPr>
          <p:cNvPr id="3" name="Footer Placeholder 2"/>
          <p:cNvSpPr>
            <a:spLocks noGrp="1"/>
          </p:cNvSpPr>
          <p:nvPr>
            <p:ph type="ftr" sz="quarter" idx="11"/>
          </p:nvPr>
        </p:nvSpPr>
        <p:spPr/>
        <p:txBody>
          <a:bodyPr/>
          <a:lstStyle/>
          <a:p>
            <a:r>
              <a:rPr lang="en-US" dirty="0"/>
              <a:t>PRESENTATION TITLE</a:t>
            </a:r>
          </a:p>
        </p:txBody>
      </p:sp>
      <p:sp>
        <p:nvSpPr>
          <p:cNvPr id="4" name="Slide Number Placeholder 3"/>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5419233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dirty="0"/>
          </a:p>
        </p:txBody>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9/8/2026</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r>
              <a:rPr lang="en-US" dirty="0"/>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9970289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dirty="0"/>
          </a:p>
        </p:txBody>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042B0DB6-F5C7-45FB-8CF3-31B45F9C2DAC}" type="datetimeFigureOut">
              <a:rPr lang="en-US" smtClean="0"/>
              <a:t>9/8/2026</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r>
              <a:rPr lang="en-US" dirty="0"/>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63635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F9C37B-1D36-470B-8223-D6C91242EC14}"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16676029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6F52A-A82B-47A2-A83A-8C4C91F2D59F}"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9302640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6242775"/>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bg>
      <p:bgPr>
        <a:solidFill>
          <a:schemeClr val="accent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27920889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644281954"/>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dirty="0"/>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562771651"/>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73905002"/>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80317419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000378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640825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1160EA64-D806-43AC-9DF2-F8C432F32B4C}"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44928849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70A7B3-6521-4DCA-87E5-044747A908C1}"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0951461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78390193"/>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AB134690-1557-4C89-A502-4959FE7FAD70}" type="datetimeFigureOut">
              <a:rPr lang="en-US" smtClean="0"/>
              <a:t>9/8/2026</a:t>
            </a:fld>
            <a:endParaRPr lang="en-US" dirty="0"/>
          </a:p>
        </p:txBody>
      </p:sp>
      <p:sp>
        <p:nvSpPr>
          <p:cNvPr id="9" name="Footer Placeholder 8"/>
          <p:cNvSpPr>
            <a:spLocks noGrp="1"/>
          </p:cNvSpPr>
          <p:nvPr>
            <p:ph type="ftr" sz="quarter" idx="11"/>
          </p:nvPr>
        </p:nvSpPr>
        <p:spPr/>
        <p:txBody>
          <a:bodyPr/>
          <a:lstStyle/>
          <a:p>
            <a:r>
              <a:rPr lang="en-US" dirty="0"/>
              <a:t>PRESENTATION TITLE</a:t>
            </a:r>
          </a:p>
        </p:txBody>
      </p:sp>
      <p:sp>
        <p:nvSpPr>
          <p:cNvPr id="10" name="Slide Number Placeholder 9"/>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1132432"/>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94452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smtClean="0"/>
              <a:t>9/8/2026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
        <p:nvSpPr>
          <p:cNvPr id="6" name="Freeform 5">
            <a:extLst>
              <a:ext uri="{FF2B5EF4-FFF2-40B4-BE49-F238E27FC236}">
                <a16:creationId xmlns:a16="http://schemas.microsoft.com/office/drawing/2014/main" id="{C4EA0094-0B26-E8F8-D706-E2EEF5E99A2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Object 1">
            <a:extLst>
              <a:ext uri="{FF2B5EF4-FFF2-40B4-BE49-F238E27FC236}">
                <a16:creationId xmlns:a16="http://schemas.microsoft.com/office/drawing/2014/main" id="{6663AC4D-77B8-A8A8-ECE4-143549F3DFB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288697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9/8/2026</a:t>
            </a:fld>
            <a:endParaRPr lang="en-US" dirty="0"/>
          </a:p>
        </p:txBody>
      </p:sp>
      <p:sp>
        <p:nvSpPr>
          <p:cNvPr id="3" name="Footer Placeholder 2"/>
          <p:cNvSpPr>
            <a:spLocks noGrp="1"/>
          </p:cNvSpPr>
          <p:nvPr>
            <p:ph type="ftr" sz="quarter" idx="11"/>
          </p:nvPr>
        </p:nvSpPr>
        <p:spPr/>
        <p:txBody>
          <a:bodyPr/>
          <a:lstStyle/>
          <a:p>
            <a:r>
              <a:rPr lang="en-US" dirty="0"/>
              <a:t>PRESENTATION TITLE</a:t>
            </a:r>
          </a:p>
        </p:txBody>
      </p:sp>
      <p:sp>
        <p:nvSpPr>
          <p:cNvPr id="4" name="Slide Number Placeholder 3"/>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69596299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dirty="0"/>
          </a:p>
        </p:txBody>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9/8/2026</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r>
              <a:rPr lang="en-US" dirty="0"/>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543882490"/>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dirty="0"/>
          </a:p>
        </p:txBody>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042B0DB6-F5C7-45FB-8CF3-31B45F9C2DAC}" type="datetimeFigureOut">
              <a:rPr lang="en-US" smtClean="0"/>
              <a:t>9/8/2026</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r>
              <a:rPr lang="en-US" dirty="0"/>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87477110"/>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F9C37B-1D36-470B-8223-D6C91242EC14}"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16092536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6F52A-A82B-47A2-A83A-8C4C91F2D59F}"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4246834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2">
    <p:bg>
      <p:bgPr>
        <a:solidFill>
          <a:schemeClr val="accent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200257625"/>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6283482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39904507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dirty="0"/>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97300387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98906736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5371960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7982077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Comparison">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r>
              <a:rPr lang="en-US" dirty="0"/>
              <a:t>PRESENTATION TITLE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1160EA64-D806-43AC-9DF2-F8C432F32B4C}" type="datetimeFigureOut">
              <a:rPr lang="en-US" smtClean="0"/>
              <a:t>9/8/2026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B5CEABB6-07DC-46E8-9B57-56EC44A396E5}" type="slidenum">
              <a:rPr lang="en-US" smtClean="0"/>
              <a:pPr/>
              <a:t>‹#›</a:t>
            </a:fld>
            <a:endParaRPr lang="en-US" dirty="0"/>
          </a:p>
        </p:txBody>
      </p:sp>
      <p:sp>
        <p:nvSpPr>
          <p:cNvPr id="37" name="Rectangle 36">
            <a:extLst>
              <a:ext uri="{FF2B5EF4-FFF2-40B4-BE49-F238E27FC236}">
                <a16:creationId xmlns:a16="http://schemas.microsoft.com/office/drawing/2014/main" id="{AB0A7ECD-2835-13DC-1392-DC6E9D6B14EE}"/>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33FF6D6A-BF5E-8499-2E05-993B26BA4977}"/>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746705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theme" Target="../theme/theme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smtClean="0"/>
              <a:t>9/8/2026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dirty="0"/>
              <a:t>PRESENTATION TITLE</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6227295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smtClean="0"/>
              <a:t>9/8/2026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dirty="0"/>
              <a:t>PRESENTATION TITLE</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0784275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03" r:id="rId16"/>
    <p:sldLayoutId id="2147483705" r:id="rId17"/>
    <p:sldLayoutId id="2147483709" r:id="rId18"/>
    <p:sldLayoutId id="2147483649" r:id="rId19"/>
    <p:sldLayoutId id="2147483760" r:id="rId20"/>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hyperlink" Target="https://webapps.nserc.ca/SSHRC/faces/logon.jsp?lang=en_CA" TargetMode="External"/><Relationship Id="rId3" Type="http://schemas.openxmlformats.org/officeDocument/2006/relationships/hyperlink" Target="https://nserc-crsng.canada.ca/en/funding-opportunity/canada-graduate-research-scholarship-doctoral-program" TargetMode="External"/><Relationship Id="rId7" Type="http://schemas.openxmlformats.org/officeDocument/2006/relationships/hyperlink" Target="https://www.nserc-crsng.gc.ca/OnlineServices-ServicesEnLigne/instructions/201/pgs-pdf_eng.asp" TargetMode="External"/><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hyperlink" Target="https://www.nserc-crsng.gc.ca/OnlineServices-ServicesEnLigne/Index_eng.asp" TargetMode="External"/><Relationship Id="rId5" Type="http://schemas.openxmlformats.org/officeDocument/2006/relationships/hyperlink" Target="https://cihr-irsc.gc.ca/e/54347.html" TargetMode="External"/><Relationship Id="rId10" Type="http://schemas.openxmlformats.org/officeDocument/2006/relationships/image" Target="../media/image8.jpeg"/><Relationship Id="rId4" Type="http://schemas.openxmlformats.org/officeDocument/2006/relationships/hyperlink" Target="https://www.researchnet-recherchenet.ca/rnr16/vwOpprtntyDtls.do?progCd=11380&amp;language=E&amp;org=CIHR" TargetMode="External"/><Relationship Id="rId9" Type="http://schemas.openxmlformats.org/officeDocument/2006/relationships/hyperlink" Target="https://sshrc-crsh.canada.ca/en/funding/opportunities/canada-graduate-research-scholarships/doctoral-program/2025/competition/instructions/applicant.aspx"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nserc-crsng.gc.ca/Students-Etudiants/PG-CS/CGSD-BESCD_eng.asp#a8" TargetMode="Externa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cihr-irsc.gc.ca/e/50836.html" TargetMode="External"/><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13.jpeg"/><Relationship Id="rId5" Type="http://schemas.openxmlformats.org/officeDocument/2006/relationships/hyperlink" Target="https://cihr-irsc.gc.ca/e/49347.html" TargetMode="External"/><Relationship Id="rId4" Type="http://schemas.openxmlformats.org/officeDocument/2006/relationships/hyperlink" Target="https://cihr-irsc.gc.ca/e/48642.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ktecop.ca/" TargetMode="External"/><Relationship Id="rId2" Type="http://schemas.openxmlformats.org/officeDocument/2006/relationships/hyperlink" Target="https://sshrc-crsh.canada.ca/en/funding/policies-regulations-and-guidelines/guidelines-effective-knowledge-mobilization.aspx" TargetMode="External"/><Relationship Id="rId1" Type="http://schemas.openxmlformats.org/officeDocument/2006/relationships/slideLayout" Target="../slideLayouts/slideLayout33.xml"/><Relationship Id="rId5" Type="http://schemas.openxmlformats.org/officeDocument/2006/relationships/image" Target="../media/image16.jpeg"/><Relationship Id="rId4" Type="http://schemas.openxmlformats.org/officeDocument/2006/relationships/hyperlink" Target="https://www.nce-rce.gc.ca/AnnualMeeting-ReunionAnnuelle/2014/Presentations-Presentations/NCE-RCE/02-05-DavidPhipps.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vanier.gc.ca/en/selection_committee_guide-comite_selection_lignes.html#b4.1" TargetMode="Externa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hyperlink" Target="https://cihr-irsc.gc.ca/e/38887.html" TargetMode="External"/><Relationship Id="rId5" Type="http://schemas.openxmlformats.org/officeDocument/2006/relationships/hyperlink" Target="https://www.nserc-crsng.gc.ca/OnlineServices-ServicesEnLigne/instructions/201/pgs-pdf_eng.asp" TargetMode="External"/><Relationship Id="rId4" Type="http://schemas.openxmlformats.org/officeDocument/2006/relationships/hyperlink" Target="https://sshrc-crsh.canada.ca/en/funding/opportunities/canada-graduate-research-scholarships/doctoral-program.aspx"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cience.gc.ca/eic/site/063.nsf/eng/h_FEE7261A.html?OpenDocument" TargetMode="External"/><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1.xml"/><Relationship Id="rId6" Type="http://schemas.openxmlformats.org/officeDocument/2006/relationships/hyperlink" Target="https://www.sshrc-crsh.gc.ca/funding-financement/apply-demande/background-renseignements/selecting_agency-choisir_organisme_subventionnaire-eng.aspx" TargetMode="External"/><Relationship Id="rId5" Type="http://schemas.openxmlformats.org/officeDocument/2006/relationships/hyperlink" Target="https://www.nserc-crsng.gc.ca/NSERC-CRSNG/policies-politiques/Addendum-Addenda_eng.asp" TargetMode="External"/><Relationship Id="rId4" Type="http://schemas.openxmlformats.org/officeDocument/2006/relationships/hyperlink" Target="https://cihr-irsc.gc.ca/e/7263.html"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nserc-crsng.gc.ca/OnlineServices-ServicesEnLigne/instructions/201/pgs-pdf_eng.asp" TargetMode="External"/><Relationship Id="rId3" Type="http://schemas.openxmlformats.org/officeDocument/2006/relationships/image" Target="../media/image26.png"/><Relationship Id="rId7" Type="http://schemas.openxmlformats.org/officeDocument/2006/relationships/hyperlink" Target="https://www.nserc-crsng.gc.ca/OnlineServices-ServicesEnLigne/Index_eng.asp" TargetMode="External"/><Relationship Id="rId2" Type="http://schemas.openxmlformats.org/officeDocument/2006/relationships/notesSlide" Target="../notesSlides/notesSlide16.xml"/><Relationship Id="rId1" Type="http://schemas.openxmlformats.org/officeDocument/2006/relationships/slideLayout" Target="../slideLayouts/slideLayout28.xml"/><Relationship Id="rId6" Type="http://schemas.openxmlformats.org/officeDocument/2006/relationships/hyperlink" Target="https://cihr-irsc.gc.ca/e/54347.html" TargetMode="External"/><Relationship Id="rId11" Type="http://schemas.openxmlformats.org/officeDocument/2006/relationships/hyperlink" Target="https://www.nserc-crsng.gc.ca/Students-Etudiants/PG-CS/cgrsd-besrd_eng.asp#a18" TargetMode="External"/><Relationship Id="rId5" Type="http://schemas.openxmlformats.org/officeDocument/2006/relationships/hyperlink" Target="https://www.researchnet-recherchenet.ca/rnr16/vwOpprtntyDtls.do?progCd=11380&amp;language=E&amp;org=CIHR" TargetMode="External"/><Relationship Id="rId10" Type="http://schemas.openxmlformats.org/officeDocument/2006/relationships/hyperlink" Target="https://sshrc-crsh.canada.ca/en/funding/opportunities/canada-graduate-research-scholarships/doctoral-program/2025/competition/instructions/applicant.aspx" TargetMode="External"/><Relationship Id="rId4" Type="http://schemas.openxmlformats.org/officeDocument/2006/relationships/image" Target="../media/image27.png"/><Relationship Id="rId9" Type="http://schemas.openxmlformats.org/officeDocument/2006/relationships/hyperlink" Target="https://webapps.nserc.ca/SSHRC/faces/logon.jsp?lang=en_CA"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nserc-crsng.gc.ca/onlineservices-servicesenligne/pdfatt2_eng.asp" TargetMode="External"/><Relationship Id="rId2" Type="http://schemas.openxmlformats.org/officeDocument/2006/relationships/image" Target="../media/image28.jpeg"/><Relationship Id="rId1" Type="http://schemas.openxmlformats.org/officeDocument/2006/relationships/slideLayout" Target="../slideLayouts/slideLayout8.xml"/><Relationship Id="rId4" Type="http://schemas.openxmlformats.org/officeDocument/2006/relationships/hyperlink" Target="https://sshrc-crsh.canada.ca/funding-financement/nfrf-fnfr/instructions_attachment-instructions_piece_jointe-eng.aspx"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hyperlink" Target="https://budget.canada.ca/2024/report-rapport/chap4-en.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hyperlink" Target="https://sshrc-crsh.canada.ca/en/funding/opportunities/canada-graduate-research-scholarships/doctoral-program.aspx"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hyperlink" Target="https://www.nserc-crsng.gc.ca/Students-Etudiants/PG-CS/Supplements-Supplements/index_eng.asp" TargetMode="External"/><Relationship Id="rId5" Type="http://schemas.openxmlformats.org/officeDocument/2006/relationships/hyperlink" Target="http://www.cihr-irsc.gc.ca/e/50513.html" TargetMode="External"/><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3" Type="http://schemas.openxmlformats.org/officeDocument/2006/relationships/hyperlink" Target="https://www.researchnet-recherchenet.ca/rnr16/vwOpprtntyDtls.do?progCd=11429&amp;language=E&amp;org=CIHR" TargetMode="External"/><Relationship Id="rId2" Type="http://schemas.openxmlformats.org/officeDocument/2006/relationships/hyperlink" Target="https://sshrc-crsh.canada.ca/en/funding/opportunities/supplements/2026/indigenous-scholars-awards-and-supplements.aspx" TargetMode="External"/><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hyperlink" Target="https://www.nserc-crsng.gc.ca/NSERC-CRSNG/EDI-EDI/index_eng.asp" TargetMode="External"/><Relationship Id="rId2" Type="http://schemas.openxmlformats.org/officeDocument/2006/relationships/image" Target="../media/image34.jpeg"/><Relationship Id="rId1" Type="http://schemas.openxmlformats.org/officeDocument/2006/relationships/slideLayout" Target="../slideLayouts/slideLayout21.xml"/><Relationship Id="rId6" Type="http://schemas.openxmlformats.org/officeDocument/2006/relationships/hyperlink" Target="https://cihr-irsc.gc.ca/e/52553.html" TargetMode="External"/><Relationship Id="rId5" Type="http://schemas.openxmlformats.org/officeDocument/2006/relationships/hyperlink" Target="https://www.nserc-crsng.gc.ca/NSERC-CRSNG/Policies-Politiques/EDI_guidance-Conseils_EDI_eng.asp" TargetMode="External"/><Relationship Id="rId4" Type="http://schemas.openxmlformats.org/officeDocument/2006/relationships/hyperlink" Target="https://www.nserc-crsng.gc.ca/NSERC-CRSNG/EDI-EDI/Action-Plan_Plan-dAction_eng.asp"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hyperlink" Target="https://www.nserc-crsng.gc.ca/InterAgency-Interorganismes/EDI-EDI/Resources_Ressources_eng.asp" TargetMode="External"/><Relationship Id="rId5" Type="http://schemas.openxmlformats.org/officeDocument/2006/relationships/hyperlink" Target="https://sfdora.org/" TargetMode="External"/><Relationship Id="rId4" Type="http://schemas.openxmlformats.org/officeDocument/2006/relationships/hyperlink" Target="https://nserc-crsng.canada.ca/en/san-francisco-declaration-on-research-assessment-dora"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canada.ca/en/government/system/digital-government/digital-government-innovations/responsible-use-ai/guide-use-generative-ai.html" TargetMode="External"/><Relationship Id="rId2" Type="http://schemas.openxmlformats.org/officeDocument/2006/relationships/hyperlink" Target="https://sshrc-crsh.canada.ca/en/funding/policies-regulations-and-guidelines/guidelines-effective-research-training.aspx" TargetMode="External"/><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3" Type="http://schemas.openxmlformats.org/officeDocument/2006/relationships/hyperlink" Target="mailto:graduatefinance@trentu.ca" TargetMode="External"/><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5D2-7F57-AF2A-38D7-558098789073}"/>
              </a:ext>
              <a:ext uri="{C183D7F6-B498-43B3-948B-1728B52AA6E4}">
                <adec:decorative xmlns:adec="http://schemas.microsoft.com/office/drawing/2017/decorative" val="0"/>
              </a:ext>
            </a:extLst>
          </p:cNvPr>
          <p:cNvSpPr>
            <a:spLocks noGrp="1"/>
          </p:cNvSpPr>
          <p:nvPr>
            <p:ph type="title"/>
          </p:nvPr>
        </p:nvSpPr>
        <p:spPr>
          <a:xfrm>
            <a:off x="640080" y="4159904"/>
            <a:ext cx="10911840" cy="1264762"/>
          </a:xfrm>
        </p:spPr>
        <p:txBody>
          <a:bodyPr vert="horz" lIns="274320" tIns="182880" rIns="274320" bIns="182880" rtlCol="0" anchor="ctr" anchorCtr="1">
            <a:normAutofit fontScale="90000"/>
          </a:bodyPr>
          <a:lstStyle/>
          <a:p>
            <a:br>
              <a:rPr lang="en-US" sz="1000" dirty="0">
                <a:solidFill>
                  <a:srgbClr val="262626"/>
                </a:solidFill>
              </a:rPr>
            </a:br>
            <a:br>
              <a:rPr lang="en-US" sz="2400" dirty="0">
                <a:solidFill>
                  <a:srgbClr val="262626"/>
                </a:solidFill>
              </a:rPr>
            </a:br>
            <a:r>
              <a:rPr lang="en-US" sz="2400" dirty="0">
                <a:solidFill>
                  <a:srgbClr val="262626"/>
                </a:solidFill>
              </a:rPr>
              <a:t>Canada Graduate Research Scholarship </a:t>
            </a:r>
            <a:br>
              <a:rPr lang="en-US" sz="2400" dirty="0">
                <a:solidFill>
                  <a:srgbClr val="262626"/>
                </a:solidFill>
              </a:rPr>
            </a:br>
            <a:r>
              <a:rPr lang="en-US" sz="2400" dirty="0">
                <a:solidFill>
                  <a:srgbClr val="262626"/>
                </a:solidFill>
              </a:rPr>
              <a:t>Doctoral Program </a:t>
            </a:r>
            <a:br>
              <a:rPr lang="en-US" sz="2400" dirty="0">
                <a:solidFill>
                  <a:srgbClr val="262626"/>
                </a:solidFill>
              </a:rPr>
            </a:br>
            <a:r>
              <a:rPr lang="en-US" sz="2400" dirty="0">
                <a:solidFill>
                  <a:srgbClr val="262626"/>
                </a:solidFill>
              </a:rPr>
              <a:t>2026-27</a:t>
            </a:r>
            <a:br>
              <a:rPr lang="en-US" sz="1000" dirty="0">
                <a:solidFill>
                  <a:srgbClr val="262626"/>
                </a:solidFill>
              </a:rPr>
            </a:br>
            <a:br>
              <a:rPr lang="en-US" sz="1000" dirty="0">
                <a:solidFill>
                  <a:srgbClr val="262626"/>
                </a:solidFill>
              </a:rPr>
            </a:br>
            <a:endParaRPr lang="en-US" sz="1000" dirty="0">
              <a:solidFill>
                <a:srgbClr val="262626"/>
              </a:solidFill>
            </a:endParaRPr>
          </a:p>
        </p:txBody>
      </p:sp>
      <p:sp>
        <p:nvSpPr>
          <p:cNvPr id="1105" name="Rectangle 1104">
            <a:extLst>
              <a:ext uri="{FF2B5EF4-FFF2-40B4-BE49-F238E27FC236}">
                <a16:creationId xmlns:a16="http://schemas.microsoft.com/office/drawing/2014/main" id="{6224F67A-228C-4DA7-B3A6-8FEABB6BCE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40555"/>
            <a:ext cx="10911840"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6" name="Rectangle 1105">
            <a:extLst>
              <a:ext uri="{FF2B5EF4-FFF2-40B4-BE49-F238E27FC236}">
                <a16:creationId xmlns:a16="http://schemas.microsoft.com/office/drawing/2014/main" id="{669D22A6-AAED-4519-9005-0897F7E123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6112"/>
            <a:ext cx="10579608" cy="29809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uilding next to a body of water">
            <a:extLst>
              <a:ext uri="{FF2B5EF4-FFF2-40B4-BE49-F238E27FC236}">
                <a16:creationId xmlns:a16="http://schemas.microsoft.com/office/drawing/2014/main" id="{9BAB4DA4-0F70-12A4-3B2D-12C19E72B9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970789" y="970704"/>
            <a:ext cx="3305890" cy="2651760"/>
          </a:xfrm>
          <a:prstGeom prst="rect">
            <a:avLst/>
          </a:prstGeom>
        </p:spPr>
      </p:pic>
      <p:pic>
        <p:nvPicPr>
          <p:cNvPr id="5" name="Picture 4" descr="A building with glass windows">
            <a:extLst>
              <a:ext uri="{FF2B5EF4-FFF2-40B4-BE49-F238E27FC236}">
                <a16:creationId xmlns:a16="http://schemas.microsoft.com/office/drawing/2014/main" id="{E0B45701-BB07-BDF0-70C7-F9A421041C0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434554" y="970705"/>
            <a:ext cx="3319243" cy="2651760"/>
          </a:xfrm>
          <a:prstGeom prst="rect">
            <a:avLst/>
          </a:prstGeom>
        </p:spPr>
      </p:pic>
      <p:pic>
        <p:nvPicPr>
          <p:cNvPr id="7" name="Picture 6">
            <a:extLst>
              <a:ext uri="{FF2B5EF4-FFF2-40B4-BE49-F238E27FC236}">
                <a16:creationId xmlns:a16="http://schemas.microsoft.com/office/drawing/2014/main" id="{AE3E6376-2DFD-48F9-141B-A64BDF88F00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11673" y="970705"/>
            <a:ext cx="3309539" cy="2663308"/>
          </a:xfrm>
          <a:prstGeom prst="rect">
            <a:avLst/>
          </a:prstGeom>
        </p:spPr>
      </p:pic>
      <p:sp>
        <p:nvSpPr>
          <p:cNvPr id="3" name="TextBox 2">
            <a:extLst>
              <a:ext uri="{FF2B5EF4-FFF2-40B4-BE49-F238E27FC236}">
                <a16:creationId xmlns:a16="http://schemas.microsoft.com/office/drawing/2014/main" id="{2D23FBF7-BF25-2F4C-052E-A5DD93A49557}"/>
              </a:ext>
            </a:extLst>
          </p:cNvPr>
          <p:cNvSpPr txBox="1"/>
          <p:nvPr/>
        </p:nvSpPr>
        <p:spPr>
          <a:xfrm>
            <a:off x="338328" y="5590223"/>
            <a:ext cx="2779776" cy="923330"/>
          </a:xfrm>
          <a:prstGeom prst="rect">
            <a:avLst/>
          </a:prstGeom>
          <a:noFill/>
        </p:spPr>
        <p:txBody>
          <a:bodyPr wrap="square" rtlCol="0">
            <a:spAutoFit/>
          </a:bodyPr>
          <a:lstStyle/>
          <a:p>
            <a:r>
              <a:rPr lang="en-US" dirty="0"/>
              <a:t>Jane Rennie</a:t>
            </a:r>
          </a:p>
          <a:p>
            <a:r>
              <a:rPr lang="en-US" dirty="0"/>
              <a:t>Graduate Finance Officer</a:t>
            </a:r>
          </a:p>
          <a:p>
            <a:r>
              <a:rPr lang="en-US" dirty="0"/>
              <a:t>School of Graduate Studies</a:t>
            </a:r>
            <a:endParaRPr lang="en-CA" dirty="0"/>
          </a:p>
        </p:txBody>
      </p:sp>
    </p:spTree>
    <p:extLst>
      <p:ext uri="{BB962C8B-B14F-4D97-AF65-F5344CB8AC3E}">
        <p14:creationId xmlns:p14="http://schemas.microsoft.com/office/powerpoint/2010/main" val="342140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AB1D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0E318-B30B-EA01-D062-D8EAE171B68B}"/>
              </a:ext>
            </a:extLst>
          </p:cNvPr>
          <p:cNvSpPr>
            <a:spLocks noGrp="1"/>
          </p:cNvSpPr>
          <p:nvPr>
            <p:ph type="title"/>
          </p:nvPr>
        </p:nvSpPr>
        <p:spPr>
          <a:xfrm>
            <a:off x="3133345" y="427901"/>
            <a:ext cx="5925310" cy="787835"/>
          </a:xfrm>
        </p:spPr>
        <p:txBody>
          <a:bodyPr vert="horz" lIns="182880" tIns="182880" rIns="182880" bIns="182880" rtlCol="0" anchor="ctr">
            <a:normAutofit/>
          </a:bodyPr>
          <a:lstStyle/>
          <a:p>
            <a:r>
              <a:rPr lang="en-US" dirty="0">
                <a:latin typeface="Aptos" panose="020B0004020202020204" pitchFamily="34" charset="0"/>
              </a:rPr>
              <a:t>Description</a:t>
            </a:r>
          </a:p>
        </p:txBody>
      </p:sp>
      <p:sp>
        <p:nvSpPr>
          <p:cNvPr id="3" name="Content Placeholder 2">
            <a:extLst>
              <a:ext uri="{FF2B5EF4-FFF2-40B4-BE49-F238E27FC236}">
                <a16:creationId xmlns:a16="http://schemas.microsoft.com/office/drawing/2014/main" id="{8CA34B34-0CA3-463A-ED9A-5CDAA2A515BA}"/>
              </a:ext>
            </a:extLst>
          </p:cNvPr>
          <p:cNvSpPr>
            <a:spLocks noGrp="1"/>
          </p:cNvSpPr>
          <p:nvPr>
            <p:ph sz="half" idx="1"/>
          </p:nvPr>
        </p:nvSpPr>
        <p:spPr>
          <a:xfrm>
            <a:off x="304801" y="1569027"/>
            <a:ext cx="11682884" cy="5205846"/>
          </a:xfrm>
        </p:spPr>
        <p:txBody>
          <a:bodyPr vert="horz" lIns="91440" tIns="45720" rIns="91440" bIns="45720" rtlCol="0">
            <a:noAutofit/>
          </a:bodyPr>
          <a:lstStyle/>
          <a:p>
            <a:pPr>
              <a:lnSpc>
                <a:spcPts val="1650"/>
              </a:lnSpc>
              <a:spcAft>
                <a:spcPts val="1500"/>
              </a:spcAft>
              <a:buNone/>
            </a:pPr>
            <a:r>
              <a:rPr lang="en-US" sz="1600" b="0" i="0" dirty="0">
                <a:solidFill>
                  <a:srgbClr val="000000"/>
                </a:solidFill>
                <a:effectLst/>
                <a:latin typeface="Untitled Regular"/>
              </a:rPr>
              <a:t>	</a:t>
            </a:r>
            <a:r>
              <a:rPr lang="en-US" sz="1600" b="0" i="0" dirty="0">
                <a:solidFill>
                  <a:schemeClr val="tx1"/>
                </a:solidFill>
                <a:effectLst/>
              </a:rPr>
              <a:t>The </a:t>
            </a:r>
            <a:r>
              <a:rPr lang="en-US" sz="1600" b="1" i="0" dirty="0">
                <a:solidFill>
                  <a:schemeClr val="tx1"/>
                </a:solidFill>
                <a:effectLst/>
              </a:rPr>
              <a:t>Canada Graduate Research Scholarship — Doctoral </a:t>
            </a:r>
            <a:r>
              <a:rPr lang="en-US" sz="1600" b="0" i="0" dirty="0">
                <a:solidFill>
                  <a:schemeClr val="tx1"/>
                </a:solidFill>
                <a:effectLst/>
              </a:rPr>
              <a:t>(CGRS D) program is part of the </a:t>
            </a:r>
            <a:r>
              <a:rPr lang="en-US" sz="1600" b="1" i="0" dirty="0">
                <a:solidFill>
                  <a:schemeClr val="tx1"/>
                </a:solidFill>
                <a:effectLst/>
              </a:rPr>
              <a:t>Tri-Agency Canada Research Training Awards Suite </a:t>
            </a:r>
            <a:r>
              <a:rPr lang="en-US" sz="1600" b="0" i="0" dirty="0">
                <a:solidFill>
                  <a:schemeClr val="tx1"/>
                </a:solidFill>
                <a:effectLst/>
              </a:rPr>
              <a:t>(CRTAS).</a:t>
            </a:r>
          </a:p>
          <a:p>
            <a:pPr marL="0" indent="0">
              <a:lnSpc>
                <a:spcPct val="90000"/>
              </a:lnSpc>
              <a:buNone/>
            </a:pPr>
            <a:r>
              <a:rPr lang="en-US" sz="1600" dirty="0">
                <a:solidFill>
                  <a:schemeClr val="tx1"/>
                </a:solidFill>
              </a:rPr>
              <a:t>The CRTAS recognizes and empowers the next generation of highly qualified </a:t>
            </a:r>
            <a:r>
              <a:rPr lang="en-US" sz="1600" b="1" dirty="0">
                <a:solidFill>
                  <a:schemeClr val="tx1"/>
                </a:solidFill>
              </a:rPr>
              <a:t>innovators, knowledge workers and creative thinkers</a:t>
            </a:r>
            <a:r>
              <a:rPr lang="en-US" sz="1600" dirty="0">
                <a:solidFill>
                  <a:schemeClr val="tx1"/>
                </a:solidFill>
              </a:rPr>
              <a:t>. It supports outstanding graduate students and postdoctoral researchers in developing their research skills and provides the funding and flexibility needed to </a:t>
            </a:r>
            <a:r>
              <a:rPr lang="en-US" sz="1600" b="1" dirty="0">
                <a:solidFill>
                  <a:schemeClr val="tx1"/>
                </a:solidFill>
              </a:rPr>
              <a:t>support their contributions </a:t>
            </a:r>
            <a:r>
              <a:rPr lang="en-US" sz="1600" dirty="0">
                <a:solidFill>
                  <a:schemeClr val="tx1"/>
                </a:solidFill>
              </a:rPr>
              <a:t>to building world-class research capacity and to Canada’s prosperity and </a:t>
            </a:r>
            <a:r>
              <a:rPr lang="en-US" sz="1600" b="1" dirty="0">
                <a:solidFill>
                  <a:schemeClr val="tx1"/>
                </a:solidFill>
              </a:rPr>
              <a:t>competitiveness.</a:t>
            </a:r>
          </a:p>
          <a:p>
            <a:pPr marL="0" indent="0">
              <a:lnSpc>
                <a:spcPct val="90000"/>
              </a:lnSpc>
              <a:buNone/>
            </a:pPr>
            <a:r>
              <a:rPr lang="en-US" sz="1600" dirty="0">
                <a:solidFill>
                  <a:schemeClr val="tx1"/>
                </a:solidFill>
              </a:rPr>
              <a:t>The CGRS D supports outstanding doctoral students conducting research in health, natural sciences and engineering, and social sciences and humanities.</a:t>
            </a:r>
          </a:p>
          <a:p>
            <a:pPr marL="0" indent="0">
              <a:lnSpc>
                <a:spcPct val="90000"/>
              </a:lnSpc>
              <a:buNone/>
            </a:pPr>
            <a:r>
              <a:rPr lang="en-US" sz="1600" b="1" dirty="0">
                <a:solidFill>
                  <a:schemeClr val="tx1"/>
                </a:solidFill>
              </a:rPr>
              <a:t>Award value:</a:t>
            </a:r>
            <a:r>
              <a:rPr lang="en-US" sz="1600" dirty="0">
                <a:solidFill>
                  <a:schemeClr val="tx1"/>
                </a:solidFill>
              </a:rPr>
              <a:t>	</a:t>
            </a:r>
            <a:r>
              <a:rPr lang="en-US" sz="1600" b="1" dirty="0">
                <a:solidFill>
                  <a:schemeClr val="tx1"/>
                </a:solidFill>
              </a:rPr>
              <a:t>$40,000 per year, up to 36 months</a:t>
            </a:r>
          </a:p>
          <a:p>
            <a:pPr marL="0" indent="0">
              <a:lnSpc>
                <a:spcPct val="90000"/>
              </a:lnSpc>
              <a:buNone/>
            </a:pPr>
            <a:r>
              <a:rPr lang="en-US" sz="1600" b="1" dirty="0">
                <a:solidFill>
                  <a:schemeClr val="tx1"/>
                </a:solidFill>
              </a:rPr>
              <a:t>Quotas</a:t>
            </a:r>
          </a:p>
          <a:p>
            <a:pPr marL="0" indent="0">
              <a:lnSpc>
                <a:spcPct val="90000"/>
              </a:lnSpc>
              <a:buNone/>
            </a:pPr>
            <a:r>
              <a:rPr lang="en-US" sz="1600" dirty="0">
                <a:solidFill>
                  <a:schemeClr val="tx1"/>
                </a:solidFill>
              </a:rPr>
              <a:t>The term “quota” refers to the maximum number of applications an institution can forward to each agency. Institutions receive separate quotas from each agency (CIHR , NSERC and SSHRC ).</a:t>
            </a:r>
          </a:p>
          <a:p>
            <a:pPr marL="0" indent="0">
              <a:lnSpc>
                <a:spcPct val="90000"/>
              </a:lnSpc>
              <a:buNone/>
            </a:pPr>
            <a:endParaRPr lang="en-US" sz="1600" dirty="0">
              <a:solidFill>
                <a:schemeClr val="tx1"/>
              </a:solidFill>
            </a:endParaRPr>
          </a:p>
        </p:txBody>
      </p:sp>
    </p:spTree>
    <p:extLst>
      <p:ext uri="{BB962C8B-B14F-4D97-AF65-F5344CB8AC3E}">
        <p14:creationId xmlns:p14="http://schemas.microsoft.com/office/powerpoint/2010/main" val="201594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7DA3E0-6AB3-D8C0-5C98-1D6AA1170E07}"/>
              </a:ext>
            </a:extLst>
          </p:cNvPr>
          <p:cNvSpPr>
            <a:spLocks noGrp="1"/>
          </p:cNvSpPr>
          <p:nvPr>
            <p:ph type="title"/>
          </p:nvPr>
        </p:nvSpPr>
        <p:spPr>
          <a:xfrm>
            <a:off x="5276088" y="375921"/>
            <a:ext cx="6111239" cy="5630024"/>
          </a:xfrm>
        </p:spPr>
        <p:txBody>
          <a:bodyPr vert="horz" lIns="274320" tIns="182880" rIns="274320" bIns="182880" rtlCol="0" anchor="ctr" anchorCtr="1">
            <a:normAutofit/>
          </a:bodyPr>
          <a:lstStyle/>
          <a:p>
            <a:pPr marR="0" lvl="0" algn="l" defTabSz="914400" rtl="0" eaLnBrk="1" fontAlgn="auto" latinLnBrk="0" hangingPunct="1">
              <a:lnSpc>
                <a:spcPct val="90000"/>
              </a:lnSpc>
              <a:spcBef>
                <a:spcPts val="600"/>
              </a:spcBef>
              <a:spcAft>
                <a:spcPts val="0"/>
              </a:spcAft>
              <a:buClr>
                <a:srgbClr val="418AB3"/>
              </a:buClr>
              <a:buSzTx/>
              <a:tabLst/>
              <a:defRPr/>
            </a:pPr>
            <a:r>
              <a:rPr lang="en-US" sz="2000" dirty="0">
                <a:solidFill>
                  <a:srgbClr val="002465"/>
                </a:solidFill>
                <a:hlinkClick r:id="rId3">
                  <a:extLst>
                    <a:ext uri="{A12FA001-AC4F-418D-AE19-62706E023703}">
                      <ahyp:hlinkClr xmlns:ahyp="http://schemas.microsoft.com/office/drawing/2018/hyperlinkcolor" val="tx"/>
                    </a:ext>
                  </a:extLst>
                </a:hlinkClick>
              </a:rPr>
              <a:t>Canada Graduate Research Scholarship – doctoral Program</a:t>
            </a:r>
            <a:br>
              <a:rPr lang="en-US" sz="2900" dirty="0"/>
            </a:br>
            <a:br>
              <a:rPr lang="en-US" sz="2900" dirty="0"/>
            </a:br>
            <a:r>
              <a:rPr kumimoji="0" lang="en-US" sz="2400" b="1" i="0" u="none" strike="noStrike" kern="1200" cap="none" spc="0" normalizeH="0" baseline="0" noProof="0" dirty="0">
                <a:ln>
                  <a:noFill/>
                </a:ln>
                <a:solidFill>
                  <a:srgbClr val="383155"/>
                </a:solidFill>
                <a:effectLst/>
                <a:uLnTx/>
                <a:uFillTx/>
                <a:latin typeface="Gill Sans MT" panose="020B0502020104020203"/>
                <a:ea typeface="+mn-ea"/>
                <a:cs typeface="+mn-cs"/>
              </a:rPr>
              <a:t>Trent Internal Deadline: </a:t>
            </a:r>
            <a:br>
              <a:rPr kumimoji="0" lang="en-US" sz="2400" b="1" i="0" u="none" strike="noStrike" kern="1200" cap="none" spc="0" normalizeH="0" baseline="0" noProof="0" dirty="0">
                <a:ln>
                  <a:noFill/>
                </a:ln>
                <a:solidFill>
                  <a:srgbClr val="383155"/>
                </a:solidFill>
                <a:effectLst/>
                <a:uLnTx/>
                <a:uFillTx/>
                <a:latin typeface="Gill Sans MT" panose="020B0502020104020203"/>
                <a:ea typeface="+mn-ea"/>
                <a:cs typeface="+mn-cs"/>
              </a:rPr>
            </a:br>
            <a:r>
              <a:rPr kumimoji="0" lang="en-US" sz="2400" b="1" i="0" u="none" strike="noStrike" kern="1200" cap="none" spc="0" normalizeH="0" baseline="0" noProof="0" dirty="0">
                <a:ln>
                  <a:noFill/>
                </a:ln>
                <a:solidFill>
                  <a:srgbClr val="383155"/>
                </a:solidFill>
                <a:effectLst/>
                <a:uLnTx/>
                <a:uFillTx/>
                <a:latin typeface="Gill Sans MT" panose="020B0502020104020203"/>
                <a:ea typeface="+mn-ea"/>
                <a:cs typeface="+mn-cs"/>
              </a:rPr>
              <a:t>October 16, 2026 @ 11:59 p.m. </a:t>
            </a:r>
            <a:br>
              <a:rPr kumimoji="0" lang="en-US" sz="2400" b="0" i="0" u="none" strike="noStrike" kern="1200" cap="none" spc="0" normalizeH="0" baseline="0" noProof="0" dirty="0">
                <a:ln>
                  <a:noFill/>
                </a:ln>
                <a:solidFill>
                  <a:srgbClr val="383155"/>
                </a:solidFill>
                <a:effectLst/>
                <a:uLnTx/>
                <a:uFillTx/>
                <a:latin typeface="Gill Sans MT" panose="020B0502020104020203"/>
                <a:ea typeface="+mn-ea"/>
                <a:cs typeface="+mn-cs"/>
              </a:rPr>
            </a:br>
            <a:b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b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b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NSERC portal DOES NOT allow Trent to “close” access to the portal, but the portal records the last time accessed by the applicant. </a:t>
            </a:r>
            <a:b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b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b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r>
              <a:rPr kumimoji="0" lang="en-US" sz="1700" b="1"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Late applications will not be accepted. </a:t>
            </a:r>
            <a:br>
              <a:rPr kumimoji="0" lang="en-US" sz="1700" b="1"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br>
              <a:rPr kumimoji="0" lang="en-US" sz="1700" b="1"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CIHR: </a:t>
            </a:r>
            <a:r>
              <a:rPr kumimoji="0" lang="en-US" sz="1600" b="0" i="0" u="sng" strike="noStrike" kern="1200" cap="none" spc="0" normalizeH="0" baseline="0" noProof="0" dirty="0" err="1">
                <a:ln>
                  <a:noFill/>
                </a:ln>
                <a:solidFill>
                  <a:srgbClr val="000000"/>
                </a:solidFill>
                <a:effectLst/>
                <a:uLnTx/>
                <a:uFillTx/>
                <a:latin typeface="Gill Sans MT" panose="020B0502020104020203"/>
                <a:ea typeface="+mn-ea"/>
                <a:cs typeface="+mn-cs"/>
                <a:hlinkClick r:id="rId4" tooltip="This link will take you to another Web site">
                  <a:extLst>
                    <a:ext uri="{A12FA001-AC4F-418D-AE19-62706E023703}">
                      <ahyp:hlinkClr xmlns:ahyp="http://schemas.microsoft.com/office/drawing/2018/hyperlinkcolor" val="tx"/>
                    </a:ext>
                  </a:extLst>
                </a:hlinkClick>
              </a:rPr>
              <a:t>ResearchNET</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 and </a:t>
            </a:r>
            <a:r>
              <a:rPr kumimoji="0" lang="en-US" sz="1600" b="0" i="0" u="sng" strike="noStrike" kern="1200" cap="none" spc="0" normalizeH="0" baseline="0" noProof="0" dirty="0">
                <a:ln>
                  <a:noFill/>
                </a:ln>
                <a:solidFill>
                  <a:srgbClr val="000000"/>
                </a:solidFill>
                <a:effectLst/>
                <a:uLnTx/>
                <a:uFillTx/>
                <a:latin typeface="Gill Sans MT" panose="020B0502020104020203"/>
                <a:ea typeface="+mn-ea"/>
                <a:cs typeface="+mn-cs"/>
                <a:hlinkClick r:id="rId5" tooltip="This link will take you to another Web site">
                  <a:extLst>
                    <a:ext uri="{A12FA001-AC4F-418D-AE19-62706E023703}">
                      <ahyp:hlinkClr xmlns:ahyp="http://schemas.microsoft.com/office/drawing/2018/hyperlinkcolor" val="tx"/>
                    </a:ext>
                  </a:extLst>
                </a:hlinkClick>
              </a:rPr>
              <a:t>instructions</a:t>
            </a:r>
            <a:b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NSERC: </a:t>
            </a:r>
            <a:r>
              <a:rPr kumimoji="0" lang="en-US" sz="1600" b="0" i="0" u="sng" strike="noStrike" kern="1200" cap="none" spc="0" normalizeH="0" baseline="0" noProof="0" dirty="0">
                <a:ln>
                  <a:noFill/>
                </a:ln>
                <a:solidFill>
                  <a:srgbClr val="000000"/>
                </a:solidFill>
                <a:effectLst/>
                <a:uLnTx/>
                <a:uFillTx/>
                <a:latin typeface="Gill Sans MT" panose="020B0502020104020203"/>
                <a:ea typeface="+mn-ea"/>
                <a:cs typeface="+mn-cs"/>
                <a:hlinkClick r:id="rId6">
                  <a:extLst>
                    <a:ext uri="{A12FA001-AC4F-418D-AE19-62706E023703}">
                      <ahyp:hlinkClr xmlns:ahyp="http://schemas.microsoft.com/office/drawing/2018/hyperlinkcolor" val="tx"/>
                    </a:ext>
                  </a:extLst>
                </a:hlinkClick>
              </a:rPr>
              <a:t>Online system</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 and </a:t>
            </a:r>
            <a:r>
              <a:rPr kumimoji="0" lang="en-US" sz="1600" b="0" i="0" u="sng" strike="noStrike" kern="1200" cap="none" spc="0" normalizeH="0" baseline="0" noProof="0" dirty="0">
                <a:ln>
                  <a:noFill/>
                </a:ln>
                <a:solidFill>
                  <a:srgbClr val="000000"/>
                </a:solidFill>
                <a:effectLst/>
                <a:uLnTx/>
                <a:uFillTx/>
                <a:latin typeface="Gill Sans MT" panose="020B0502020104020203"/>
                <a:ea typeface="+mn-ea"/>
                <a:cs typeface="+mn-cs"/>
                <a:hlinkClick r:id="rId7">
                  <a:extLst>
                    <a:ext uri="{A12FA001-AC4F-418D-AE19-62706E023703}">
                      <ahyp:hlinkClr xmlns:ahyp="http://schemas.microsoft.com/office/drawing/2018/hyperlinkcolor" val="tx"/>
                    </a:ext>
                  </a:extLst>
                </a:hlinkClick>
              </a:rPr>
              <a:t>instructions</a:t>
            </a:r>
            <a:b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SSHRC: </a:t>
            </a:r>
            <a:r>
              <a:rPr kumimoji="0" lang="en-US" sz="1600" b="0" i="0" u="sng" strike="noStrike" kern="1200" cap="none" spc="0" normalizeH="0" baseline="0" noProof="0" dirty="0">
                <a:ln>
                  <a:noFill/>
                </a:ln>
                <a:solidFill>
                  <a:srgbClr val="000000"/>
                </a:solidFill>
                <a:effectLst/>
                <a:uLnTx/>
                <a:uFillTx/>
                <a:latin typeface="Gill Sans MT" panose="020B0502020104020203"/>
                <a:ea typeface="+mn-ea"/>
                <a:cs typeface="+mn-cs"/>
                <a:hlinkClick r:id="rId8" tooltip="This link will take you to another Web site">
                  <a:extLst>
                    <a:ext uri="{A12FA001-AC4F-418D-AE19-62706E023703}">
                      <ahyp:hlinkClr xmlns:ahyp="http://schemas.microsoft.com/office/drawing/2018/hyperlinkcolor" val="tx"/>
                    </a:ext>
                  </a:extLst>
                </a:hlinkClick>
              </a:rPr>
              <a:t>Registration and login</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 and </a:t>
            </a:r>
            <a:r>
              <a:rPr kumimoji="0" lang="en-US" sz="1600" b="0" i="0" u="sng" strike="noStrike" kern="1200" cap="none" spc="0" normalizeH="0" baseline="0" noProof="0" dirty="0">
                <a:ln>
                  <a:noFill/>
                </a:ln>
                <a:solidFill>
                  <a:srgbClr val="000000"/>
                </a:solidFill>
                <a:effectLst/>
                <a:uLnTx/>
                <a:uFillTx/>
                <a:latin typeface="Gill Sans MT" panose="020B0502020104020203"/>
                <a:ea typeface="+mn-ea"/>
                <a:cs typeface="+mn-cs"/>
                <a:hlinkClick r:id="rId9" tooltip="This link will take you to another Web site">
                  <a:extLst>
                    <a:ext uri="{A12FA001-AC4F-418D-AE19-62706E023703}">
                      <ahyp:hlinkClr xmlns:ahyp="http://schemas.microsoft.com/office/drawing/2018/hyperlinkcolor" val="tx"/>
                    </a:ext>
                  </a:extLst>
                </a:hlinkClick>
              </a:rPr>
              <a:t>instructions</a:t>
            </a:r>
            <a:br>
              <a:rPr kumimoji="0" lang="en-US" sz="1600" b="0" i="0" u="sng" strike="noStrike" kern="1200" cap="none" spc="0" normalizeH="0" baseline="0" noProof="0" dirty="0">
                <a:ln>
                  <a:noFill/>
                </a:ln>
                <a:solidFill>
                  <a:srgbClr val="000000"/>
                </a:solidFill>
                <a:effectLst/>
                <a:uLnTx/>
                <a:uFillTx/>
                <a:latin typeface="Gill Sans MT" panose="020B0502020104020203"/>
                <a:ea typeface="+mn-ea"/>
                <a:cs typeface="+mn-cs"/>
              </a:rPr>
            </a:br>
            <a:endParaRPr lang="en-US" sz="2900" b="1" dirty="0"/>
          </a:p>
        </p:txBody>
      </p:sp>
      <p:pic>
        <p:nvPicPr>
          <p:cNvPr id="12" name="Picture Placeholder 11">
            <a:extLst>
              <a:ext uri="{FF2B5EF4-FFF2-40B4-BE49-F238E27FC236}">
                <a16:creationId xmlns:a16="http://schemas.microsoft.com/office/drawing/2014/main" id="{305341A4-1B00-C8F4-5862-79A826C75023}"/>
              </a:ext>
              <a:ext uri="{C183D7F6-B498-43B3-948B-1728B52AA6E4}">
                <adec:decorative xmlns:adec="http://schemas.microsoft.com/office/drawing/2017/decorative" val="1"/>
              </a:ext>
            </a:extLst>
          </p:cNvPr>
          <p:cNvPicPr>
            <a:picLocks noGrp="1" noChangeAspect="1"/>
          </p:cNvPicPr>
          <p:nvPr>
            <p:ph type="pic" idx="1"/>
          </p:nvPr>
        </p:nvPicPr>
        <p:blipFill rotWithShape="1">
          <a:blip r:embed="rId10" cstate="email">
            <a:extLst>
              <a:ext uri="{28A0092B-C50C-407E-A947-70E740481C1C}">
                <a14:useLocalDpi xmlns:a14="http://schemas.microsoft.com/office/drawing/2010/main" val="0"/>
              </a:ext>
            </a:extLst>
          </a:blip>
          <a:srcRect/>
          <a:stretch>
            <a:fillRect/>
          </a:stretch>
        </p:blipFill>
        <p:spPr>
          <a:xfrm>
            <a:off x="20" y="10"/>
            <a:ext cx="4654277" cy="6857990"/>
          </a:xfrm>
          <a:prstGeom prst="rect">
            <a:avLst/>
          </a:prstGeom>
        </p:spPr>
      </p:pic>
    </p:spTree>
    <p:extLst>
      <p:ext uri="{BB962C8B-B14F-4D97-AF65-F5344CB8AC3E}">
        <p14:creationId xmlns:p14="http://schemas.microsoft.com/office/powerpoint/2010/main" val="1198221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11">
            <a:extLst>
              <a:ext uri="{FF2B5EF4-FFF2-40B4-BE49-F238E27FC236}">
                <a16:creationId xmlns:a16="http://schemas.microsoft.com/office/drawing/2014/main" id="{653CF142-DC0E-CB1A-DA67-2C639DEC005D}"/>
              </a:ext>
            </a:extLst>
          </p:cNvPr>
          <p:cNvSpPr txBox="1">
            <a:spLocks noGrp="1"/>
          </p:cNvSpPr>
          <p:nvPr>
            <p:ph type="title"/>
          </p:nvPr>
        </p:nvSpPr>
        <p:spPr bwMode="blackWhite">
          <a:xfrm>
            <a:off x="5556176" y="491096"/>
            <a:ext cx="6576786" cy="1026669"/>
          </a:xfrm>
          <a:prstGeom prst="rect">
            <a:avLst/>
          </a:prstGeom>
        </p:spPr>
        <p:txBody>
          <a:bodyPr rot="0" spcFirstLastPara="0" vertOverflow="overflow" horzOverflow="overflow" vert="horz" lIns="182880" tIns="182880" rIns="182880" bIns="182880" numCol="1" spcCol="0" rtlCol="0" fromWordArt="0" anchor="ctr" anchorCtr="1" forceAA="0" compatLnSpc="1">
            <a:prstTxWarp prst="textNoShape">
              <a:avLst/>
            </a:prstTxWarp>
            <a:normAutofit/>
          </a:bodyPr>
          <a:lstStyle>
            <a:lvl1pPr algn="ctr" defTabSz="914400" rtl="0" eaLnBrk="1" latinLnBrk="0" hangingPunct="1">
              <a:lnSpc>
                <a:spcPct val="90000"/>
              </a:lnSpc>
              <a:spcBef>
                <a:spcPct val="0"/>
              </a:spcBef>
              <a:buNone/>
              <a:defRPr sz="2200" kern="1200" cap="all" spc="200" baseline="0">
                <a:solidFill>
                  <a:srgbClr val="262626"/>
                </a:solidFill>
                <a:latin typeface="+mj-lt"/>
                <a:ea typeface="+mj-ea"/>
                <a:cs typeface="+mj-cs"/>
              </a:defRPr>
            </a:lvl1pPr>
          </a:lstStyle>
          <a:p>
            <a:pPr marL="0" marR="0" lvl="0" indent="0" fontAlgn="auto">
              <a:spcAft>
                <a:spcPts val="600"/>
              </a:spcAft>
              <a:buClrTx/>
              <a:buSzTx/>
              <a:tabLst/>
              <a:defRPr/>
            </a:pPr>
            <a:r>
              <a:rPr kumimoji="0" lang="en-US" sz="2400" b="0" i="0" u="none" strike="noStrike" normalizeH="0" noProof="0" dirty="0">
                <a:ln>
                  <a:noFill/>
                </a:ln>
                <a:solidFill>
                  <a:schemeClr val="tx1">
                    <a:lumMod val="85000"/>
                    <a:lumOff val="15000"/>
                  </a:schemeClr>
                </a:solidFill>
                <a:effectLst/>
                <a:uLnTx/>
                <a:uFillTx/>
              </a:rPr>
              <a:t>Benefits of Developing Scholarship applications</a:t>
            </a:r>
          </a:p>
        </p:txBody>
      </p:sp>
      <p:pic>
        <p:nvPicPr>
          <p:cNvPr id="8" name="Picture 7">
            <a:extLst>
              <a:ext uri="{FF2B5EF4-FFF2-40B4-BE49-F238E27FC236}">
                <a16:creationId xmlns:a16="http://schemas.microsoft.com/office/drawing/2014/main" id="{00AE71D3-7D0F-A833-890C-987FDF47BF8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20" y="10"/>
            <a:ext cx="4603153" cy="6857990"/>
          </a:xfrm>
          <a:prstGeom prst="rect">
            <a:avLst/>
          </a:prstGeom>
        </p:spPr>
      </p:pic>
      <p:sp>
        <p:nvSpPr>
          <p:cNvPr id="7" name="TextBox 6">
            <a:extLst>
              <a:ext uri="{FF2B5EF4-FFF2-40B4-BE49-F238E27FC236}">
                <a16:creationId xmlns:a16="http://schemas.microsoft.com/office/drawing/2014/main" id="{3A2870D6-5A0A-8E7D-90D3-FF7638B8412F}"/>
              </a:ext>
            </a:extLst>
          </p:cNvPr>
          <p:cNvSpPr txBox="1"/>
          <p:nvPr/>
        </p:nvSpPr>
        <p:spPr>
          <a:xfrm>
            <a:off x="6207652" y="1827628"/>
            <a:ext cx="5925310" cy="4140415"/>
          </a:xfrm>
          <a:prstGeom prst="rect">
            <a:avLst/>
          </a:prstGeom>
        </p:spPr>
        <p:txBody>
          <a:bodyPr vert="horz" lIns="91440" tIns="45720" rIns="91440" bIns="45720" rtlCol="0">
            <a:normAutofit/>
          </a:bodyPr>
          <a:lstStyle/>
          <a:p>
            <a:pPr marL="285750" indent="-228600" defTabSz="914400">
              <a:lnSpc>
                <a:spcPct val="90000"/>
              </a:lnSpc>
              <a:spcBef>
                <a:spcPts val="1800"/>
              </a:spcBef>
              <a:buClr>
                <a:schemeClr val="accent2"/>
              </a:buClr>
              <a:buFont typeface="Arial" panose="020B0604020202020204" pitchFamily="34" charset="0"/>
              <a:buChar char="•"/>
            </a:pPr>
            <a:r>
              <a:rPr lang="en-US" sz="1500" b="1" dirty="0">
                <a:solidFill>
                  <a:schemeClr val="tx1">
                    <a:lumMod val="85000"/>
                    <a:lumOff val="15000"/>
                  </a:schemeClr>
                </a:solidFill>
              </a:rPr>
              <a:t>Boosts your confidence </a:t>
            </a:r>
            <a:r>
              <a:rPr lang="en-US" sz="1500" dirty="0">
                <a:solidFill>
                  <a:schemeClr val="tx1">
                    <a:lumMod val="85000"/>
                    <a:lumOff val="15000"/>
                  </a:schemeClr>
                </a:solidFill>
              </a:rPr>
              <a:t>in writing, critical thinking, project management, and navigating government portals. </a:t>
            </a:r>
          </a:p>
          <a:p>
            <a:pPr marL="285750" indent="-228600" defTabSz="914400">
              <a:lnSpc>
                <a:spcPct val="90000"/>
              </a:lnSpc>
              <a:spcBef>
                <a:spcPts val="1800"/>
              </a:spcBef>
              <a:buClr>
                <a:schemeClr val="accent2"/>
              </a:buClr>
              <a:buFont typeface="Arial" panose="020B0604020202020204" pitchFamily="34" charset="0"/>
              <a:buChar char="•"/>
            </a:pPr>
            <a:r>
              <a:rPr lang="en-US" sz="1500" b="1" dirty="0">
                <a:solidFill>
                  <a:schemeClr val="tx1">
                    <a:lumMod val="85000"/>
                    <a:lumOff val="15000"/>
                  </a:schemeClr>
                </a:solidFill>
              </a:rPr>
              <a:t>Improves your academic writing</a:t>
            </a:r>
            <a:r>
              <a:rPr lang="en-US" sz="1500" dirty="0">
                <a:solidFill>
                  <a:schemeClr val="tx1">
                    <a:lumMod val="85000"/>
                    <a:lumOff val="15000"/>
                  </a:schemeClr>
                </a:solidFill>
              </a:rPr>
              <a:t> through practice, helping you become more proficient in the writing style specific to your discipline. </a:t>
            </a:r>
          </a:p>
          <a:p>
            <a:pPr marL="285750" indent="-228600" defTabSz="914400">
              <a:lnSpc>
                <a:spcPct val="90000"/>
              </a:lnSpc>
              <a:spcBef>
                <a:spcPts val="1800"/>
              </a:spcBef>
              <a:buClr>
                <a:schemeClr val="accent2"/>
              </a:buClr>
              <a:buFont typeface="Arial" panose="020B0604020202020204" pitchFamily="34" charset="0"/>
              <a:buChar char="•"/>
            </a:pPr>
            <a:r>
              <a:rPr lang="en-US" sz="1500" b="1" dirty="0">
                <a:solidFill>
                  <a:schemeClr val="tx1">
                    <a:lumMod val="85000"/>
                    <a:lumOff val="15000"/>
                  </a:schemeClr>
                </a:solidFill>
              </a:rPr>
              <a:t>Raises your awareness </a:t>
            </a:r>
            <a:r>
              <a:rPr lang="en-US" sz="1500" dirty="0">
                <a:solidFill>
                  <a:schemeClr val="tx1">
                    <a:lumMod val="85000"/>
                    <a:lumOff val="15000"/>
                  </a:schemeClr>
                </a:solidFill>
              </a:rPr>
              <a:t>of the complexity and demands of your academic and research plan</a:t>
            </a:r>
          </a:p>
          <a:p>
            <a:pPr marL="285750" indent="-228600" defTabSz="914400">
              <a:lnSpc>
                <a:spcPct val="90000"/>
              </a:lnSpc>
              <a:spcBef>
                <a:spcPts val="1800"/>
              </a:spcBef>
              <a:buClr>
                <a:schemeClr val="accent2"/>
              </a:buClr>
              <a:buFont typeface="Arial" panose="020B0604020202020204" pitchFamily="34" charset="0"/>
              <a:buChar char="•"/>
            </a:pPr>
            <a:r>
              <a:rPr lang="en-US" sz="1500" b="1" dirty="0">
                <a:solidFill>
                  <a:schemeClr val="tx1">
                    <a:lumMod val="85000"/>
                    <a:lumOff val="15000"/>
                  </a:schemeClr>
                </a:solidFill>
              </a:rPr>
              <a:t>Teaches time management </a:t>
            </a:r>
            <a:r>
              <a:rPr lang="en-US" sz="1500" dirty="0">
                <a:solidFill>
                  <a:schemeClr val="tx1">
                    <a:lumMod val="85000"/>
                    <a:lumOff val="15000"/>
                  </a:schemeClr>
                </a:solidFill>
              </a:rPr>
              <a:t>by working through a project timeline (like a scholarship application), helping you understand the planning and effort needed to meet deadlines. </a:t>
            </a:r>
          </a:p>
          <a:p>
            <a:pPr marL="285750" indent="-228600" defTabSz="914400">
              <a:lnSpc>
                <a:spcPct val="90000"/>
              </a:lnSpc>
              <a:spcBef>
                <a:spcPts val="1800"/>
              </a:spcBef>
              <a:buClr>
                <a:schemeClr val="accent2"/>
              </a:buClr>
              <a:buFont typeface="Arial" panose="020B0604020202020204" pitchFamily="34" charset="0"/>
              <a:buChar char="•"/>
            </a:pPr>
            <a:r>
              <a:rPr lang="en-US" sz="1500" b="1" dirty="0">
                <a:solidFill>
                  <a:schemeClr val="tx1">
                    <a:lumMod val="85000"/>
                    <a:lumOff val="15000"/>
                  </a:schemeClr>
                </a:solidFill>
              </a:rPr>
              <a:t>Prepares you to mentor others</a:t>
            </a:r>
            <a:r>
              <a:rPr lang="en-US" sz="1500" dirty="0">
                <a:solidFill>
                  <a:schemeClr val="tx1">
                    <a:lumMod val="85000"/>
                    <a:lumOff val="15000"/>
                  </a:schemeClr>
                </a:solidFill>
              </a:rPr>
              <a:t>, giving you the experience needed to confidently guide younger researchers through the scholarship application process. </a:t>
            </a:r>
          </a:p>
        </p:txBody>
      </p:sp>
    </p:spTree>
    <p:extLst>
      <p:ext uri="{BB962C8B-B14F-4D97-AF65-F5344CB8AC3E}">
        <p14:creationId xmlns:p14="http://schemas.microsoft.com/office/powerpoint/2010/main" val="4269896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3043B-9988-591A-BAFB-B69E50AB5783}"/>
              </a:ext>
            </a:extLst>
          </p:cNvPr>
          <p:cNvSpPr>
            <a:spLocks noGrp="1"/>
          </p:cNvSpPr>
          <p:nvPr>
            <p:ph type="title"/>
          </p:nvPr>
        </p:nvSpPr>
        <p:spPr>
          <a:xfrm>
            <a:off x="2231136" y="220242"/>
            <a:ext cx="7729728" cy="839632"/>
          </a:xfrm>
        </p:spPr>
        <p:txBody>
          <a:bodyPr/>
          <a:lstStyle/>
          <a:p>
            <a:r>
              <a:rPr lang="en-US" dirty="0"/>
              <a:t>Eligibility</a:t>
            </a:r>
            <a:endParaRPr lang="en-CA" dirty="0"/>
          </a:p>
        </p:txBody>
      </p:sp>
      <p:sp>
        <p:nvSpPr>
          <p:cNvPr id="3" name="Content Placeholder 2">
            <a:extLst>
              <a:ext uri="{FF2B5EF4-FFF2-40B4-BE49-F238E27FC236}">
                <a16:creationId xmlns:a16="http://schemas.microsoft.com/office/drawing/2014/main" id="{E8ECBAFE-437F-BF7C-D826-B8BD36228880}"/>
              </a:ext>
            </a:extLst>
          </p:cNvPr>
          <p:cNvSpPr>
            <a:spLocks noGrp="1"/>
          </p:cNvSpPr>
          <p:nvPr>
            <p:ph sz="half" idx="1"/>
          </p:nvPr>
        </p:nvSpPr>
        <p:spPr>
          <a:xfrm>
            <a:off x="653057" y="1375717"/>
            <a:ext cx="4308049" cy="2135968"/>
          </a:xfrm>
        </p:spPr>
        <p:txBody>
          <a:bodyPr>
            <a:normAutofit/>
          </a:bodyPr>
          <a:lstStyle/>
          <a:p>
            <a:pPr marL="0" indent="0">
              <a:buNone/>
            </a:pPr>
            <a:r>
              <a:rPr lang="en-US" b="0" i="0" dirty="0">
                <a:solidFill>
                  <a:srgbClr val="000000"/>
                </a:solidFill>
                <a:effectLst/>
                <a:latin typeface="Untitled Regular"/>
              </a:rPr>
              <a:t>To be eligible to apply, you must have </a:t>
            </a:r>
            <a:r>
              <a:rPr lang="en-US" b="0" i="0" dirty="0">
                <a:solidFill>
                  <a:srgbClr val="000000"/>
                </a:solidFill>
                <a:effectLst/>
                <a:latin typeface="Untitled Medium"/>
              </a:rPr>
              <a:t>completed</a:t>
            </a:r>
            <a:r>
              <a:rPr lang="en-US" b="0" i="0" dirty="0">
                <a:solidFill>
                  <a:srgbClr val="000000"/>
                </a:solidFill>
                <a:effectLst/>
                <a:latin typeface="Untitled Regular"/>
              </a:rPr>
              <a:t> </a:t>
            </a:r>
            <a:r>
              <a:rPr lang="en-US" b="1" i="0" dirty="0">
                <a:solidFill>
                  <a:srgbClr val="000000"/>
                </a:solidFill>
                <a:effectLst/>
                <a:latin typeface="Untitled Medium"/>
              </a:rPr>
              <a:t>no more than 36 </a:t>
            </a:r>
            <a:r>
              <a:rPr lang="en-US" b="0" i="0" dirty="0">
                <a:solidFill>
                  <a:srgbClr val="000000"/>
                </a:solidFill>
                <a:effectLst/>
                <a:latin typeface="Untitled Medium"/>
              </a:rPr>
              <a:t>months</a:t>
            </a:r>
            <a:r>
              <a:rPr lang="en-US" b="0" i="0" dirty="0">
                <a:solidFill>
                  <a:srgbClr val="000000"/>
                </a:solidFill>
                <a:effectLst/>
                <a:latin typeface="Untitled Regular"/>
              </a:rPr>
              <a:t> of full-time equivalent study in the doctoral program, for which you are requesting funding by </a:t>
            </a:r>
            <a:r>
              <a:rPr lang="en-US" b="1" i="0" dirty="0">
                <a:solidFill>
                  <a:srgbClr val="000000"/>
                </a:solidFill>
                <a:effectLst/>
                <a:latin typeface="Untitled Regular"/>
              </a:rPr>
              <a:t>December 31 of the calendar year </a:t>
            </a:r>
            <a:r>
              <a:rPr lang="en-US" b="0" i="0" dirty="0">
                <a:solidFill>
                  <a:srgbClr val="000000"/>
                </a:solidFill>
                <a:effectLst/>
                <a:latin typeface="Untitled Regular"/>
              </a:rPr>
              <a:t>of your application. </a:t>
            </a:r>
            <a:endParaRPr lang="en-CA" dirty="0"/>
          </a:p>
        </p:txBody>
      </p:sp>
      <p:sp>
        <p:nvSpPr>
          <p:cNvPr id="10" name="Thought Bubble: Cloud 9">
            <a:extLst>
              <a:ext uri="{FF2B5EF4-FFF2-40B4-BE49-F238E27FC236}">
                <a16:creationId xmlns:a16="http://schemas.microsoft.com/office/drawing/2014/main" id="{1FA8626F-F0F5-C526-E4F4-44E404A2E4C6}"/>
              </a:ext>
            </a:extLst>
          </p:cNvPr>
          <p:cNvSpPr/>
          <p:nvPr/>
        </p:nvSpPr>
        <p:spPr>
          <a:xfrm>
            <a:off x="3937681" y="2841766"/>
            <a:ext cx="2158319" cy="1360582"/>
          </a:xfrm>
          <a:prstGeom prst="cloud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dirty="0">
                <a:ln w="0"/>
                <a:solidFill>
                  <a:schemeClr val="tx1"/>
                </a:solidFill>
                <a:effectLst>
                  <a:outerShdw blurRad="38100" dist="19050" dir="2700000" algn="tl" rotWithShape="0">
                    <a:schemeClr val="dk1">
                      <a:alpha val="40000"/>
                    </a:schemeClr>
                  </a:outerShdw>
                </a:effectLst>
              </a:rPr>
              <a:t>How many months of study have I completed?</a:t>
            </a:r>
            <a:endParaRPr lang="en-CA" sz="1400" dirty="0">
              <a:ln w="0"/>
              <a:solidFill>
                <a:schemeClr val="tx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629614A3-9F65-B761-BE7E-8DB13E3A03E4}"/>
              </a:ext>
            </a:extLst>
          </p:cNvPr>
          <p:cNvSpPr txBox="1"/>
          <p:nvPr/>
        </p:nvSpPr>
        <p:spPr>
          <a:xfrm>
            <a:off x="653057" y="4016234"/>
            <a:ext cx="4631747" cy="2046714"/>
          </a:xfrm>
          <a:prstGeom prst="rect">
            <a:avLst/>
          </a:prstGeom>
          <a:noFill/>
        </p:spPr>
        <p:txBody>
          <a:bodyPr wrap="square">
            <a:spAutoFit/>
          </a:bodyPr>
          <a:lstStyle/>
          <a:p>
            <a:r>
              <a:rPr lang="en-US" u="sng" dirty="0"/>
              <a:t>Start Date</a:t>
            </a:r>
            <a:r>
              <a:rPr lang="en-US" dirty="0"/>
              <a:t>		</a:t>
            </a:r>
            <a:r>
              <a:rPr lang="en-US" u="sng" dirty="0"/>
              <a:t>Eligibility Status</a:t>
            </a:r>
          </a:p>
          <a:p>
            <a:pPr>
              <a:spcBef>
                <a:spcPts val="1800"/>
              </a:spcBef>
              <a:spcAft>
                <a:spcPts val="600"/>
              </a:spcAft>
            </a:pPr>
            <a:r>
              <a:rPr lang="en-US" dirty="0"/>
              <a:t>Sept 2024		Eligible</a:t>
            </a:r>
          </a:p>
          <a:p>
            <a:pPr>
              <a:spcBef>
                <a:spcPts val="1800"/>
              </a:spcBef>
              <a:spcAft>
                <a:spcPts val="600"/>
              </a:spcAft>
            </a:pPr>
            <a:r>
              <a:rPr lang="en-US" dirty="0"/>
              <a:t>Sept 2023		Check Months	</a:t>
            </a:r>
          </a:p>
          <a:p>
            <a:pPr>
              <a:spcBef>
                <a:spcPts val="1800"/>
              </a:spcBef>
              <a:spcAft>
                <a:spcPts val="600"/>
              </a:spcAft>
            </a:pPr>
            <a:r>
              <a:rPr lang="en-US" dirty="0"/>
              <a:t>Sept 2022		Likely Ineligible</a:t>
            </a:r>
            <a:endParaRPr lang="en-CA" dirty="0"/>
          </a:p>
        </p:txBody>
      </p:sp>
      <p:sp>
        <p:nvSpPr>
          <p:cNvPr id="4" name="Content Placeholder 3">
            <a:extLst>
              <a:ext uri="{FF2B5EF4-FFF2-40B4-BE49-F238E27FC236}">
                <a16:creationId xmlns:a16="http://schemas.microsoft.com/office/drawing/2014/main" id="{7A0D44E6-56AF-F583-2E3A-CF9CA8C5DB79}"/>
              </a:ext>
            </a:extLst>
          </p:cNvPr>
          <p:cNvSpPr>
            <a:spLocks noGrp="1"/>
          </p:cNvSpPr>
          <p:nvPr>
            <p:ph sz="half" idx="2"/>
          </p:nvPr>
        </p:nvSpPr>
        <p:spPr>
          <a:xfrm>
            <a:off x="6360668" y="1308537"/>
            <a:ext cx="5490519" cy="3731054"/>
          </a:xfrm>
        </p:spPr>
        <p:txBody>
          <a:bodyPr>
            <a:normAutofit/>
          </a:bodyPr>
          <a:lstStyle/>
          <a:p>
            <a:pPr marL="0" indent="0">
              <a:buNone/>
            </a:pPr>
            <a:r>
              <a:rPr lang="en-US" b="1" dirty="0">
                <a:latin typeface="+mj-lt"/>
              </a:rPr>
              <a:t>Number of months:</a:t>
            </a:r>
          </a:p>
          <a:p>
            <a:pPr algn="l">
              <a:lnSpc>
                <a:spcPts val="1650"/>
              </a:lnSpc>
              <a:spcAft>
                <a:spcPts val="1500"/>
              </a:spcAft>
              <a:buNone/>
            </a:pPr>
            <a:r>
              <a:rPr lang="en-US" b="0" i="0" dirty="0">
                <a:solidFill>
                  <a:srgbClr val="000000"/>
                </a:solidFill>
                <a:effectLst/>
                <a:latin typeface="Untitled Regular"/>
              </a:rPr>
              <a:t>    Eligibility for CGRS D is based on the number of months of full-time study, including summer months, you completed by </a:t>
            </a:r>
            <a:r>
              <a:rPr lang="en-US" b="0" i="0" dirty="0">
                <a:solidFill>
                  <a:srgbClr val="000000"/>
                </a:solidFill>
                <a:effectLst/>
                <a:latin typeface="Untitled Medium"/>
              </a:rPr>
              <a:t>December 31 of the calendar year of your application</a:t>
            </a:r>
            <a:r>
              <a:rPr lang="en-US" b="0" i="0" dirty="0">
                <a:solidFill>
                  <a:srgbClr val="000000"/>
                </a:solidFill>
                <a:effectLst/>
                <a:latin typeface="Untitled Regular"/>
              </a:rPr>
              <a:t> toward the degree for which you are requesting funding. </a:t>
            </a:r>
          </a:p>
          <a:p>
            <a:pPr>
              <a:lnSpc>
                <a:spcPts val="1650"/>
              </a:lnSpc>
              <a:spcAft>
                <a:spcPts val="1500"/>
              </a:spcAft>
              <a:buClr>
                <a:srgbClr val="040404"/>
              </a:buClr>
            </a:pPr>
            <a:r>
              <a:rPr lang="en-US" b="0" i="0" dirty="0">
                <a:solidFill>
                  <a:srgbClr val="000000"/>
                </a:solidFill>
                <a:effectLst/>
                <a:latin typeface="Untitled Regular"/>
              </a:rPr>
              <a:t>Two terms of part-time study count as one term of full-time study.</a:t>
            </a:r>
          </a:p>
          <a:p>
            <a:pPr algn="l">
              <a:lnSpc>
                <a:spcPts val="1650"/>
              </a:lnSpc>
              <a:spcAft>
                <a:spcPts val="1500"/>
              </a:spcAft>
              <a:buClr>
                <a:srgbClr val="040404"/>
              </a:buClr>
            </a:pPr>
            <a:r>
              <a:rPr lang="en-US" b="0" i="0" dirty="0">
                <a:solidFill>
                  <a:srgbClr val="000000"/>
                </a:solidFill>
                <a:effectLst/>
                <a:latin typeface="Untitled Regular"/>
              </a:rPr>
              <a:t>The agencies count </a:t>
            </a:r>
            <a:r>
              <a:rPr lang="en-US" b="1" i="0" dirty="0">
                <a:solidFill>
                  <a:srgbClr val="000000"/>
                </a:solidFill>
                <a:effectLst/>
                <a:latin typeface="Untitled Regular"/>
              </a:rPr>
              <a:t>all</a:t>
            </a:r>
            <a:r>
              <a:rPr lang="en-US" b="0" i="0" dirty="0">
                <a:solidFill>
                  <a:srgbClr val="000000"/>
                </a:solidFill>
                <a:effectLst/>
                <a:latin typeface="Untitled Regular"/>
              </a:rPr>
              <a:t> studies toward the doctoral degree for which funding is requested, </a:t>
            </a:r>
            <a:r>
              <a:rPr lang="en-US" b="1" i="0" dirty="0">
                <a:solidFill>
                  <a:srgbClr val="000000"/>
                </a:solidFill>
                <a:effectLst/>
                <a:latin typeface="Untitled Regular"/>
              </a:rPr>
              <a:t>whether or not they were completed in the same program or at the same institution.</a:t>
            </a:r>
          </a:p>
          <a:p>
            <a:pPr marL="0" indent="0">
              <a:buNone/>
            </a:pPr>
            <a:endParaRPr lang="en-US" dirty="0">
              <a:latin typeface="+mj-lt"/>
            </a:endParaRPr>
          </a:p>
          <a:p>
            <a:pPr marL="0" indent="0">
              <a:buNone/>
            </a:pPr>
            <a:endParaRPr lang="en-US" dirty="0">
              <a:latin typeface="+mj-lt"/>
            </a:endParaRPr>
          </a:p>
          <a:p>
            <a:pPr marL="0" indent="0">
              <a:buNone/>
            </a:pPr>
            <a:endParaRPr lang="en-CA" dirty="0"/>
          </a:p>
        </p:txBody>
      </p:sp>
    </p:spTree>
    <p:extLst>
      <p:ext uri="{BB962C8B-B14F-4D97-AF65-F5344CB8AC3E}">
        <p14:creationId xmlns:p14="http://schemas.microsoft.com/office/powerpoint/2010/main" val="3057206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F3812-8888-6DF1-B8D8-1F113D2B5D46}"/>
              </a:ext>
            </a:extLst>
          </p:cNvPr>
          <p:cNvSpPr>
            <a:spLocks noGrp="1"/>
          </p:cNvSpPr>
          <p:nvPr>
            <p:ph type="title"/>
          </p:nvPr>
        </p:nvSpPr>
        <p:spPr>
          <a:xfrm>
            <a:off x="118872" y="617246"/>
            <a:ext cx="5894832" cy="1022873"/>
          </a:xfrm>
        </p:spPr>
        <p:txBody>
          <a:bodyPr vert="horz" lIns="182880" tIns="182880" rIns="182880" bIns="182880" rtlCol="0" anchor="ctr">
            <a:normAutofit/>
          </a:bodyPr>
          <a:lstStyle/>
          <a:p>
            <a:r>
              <a:rPr lang="en-US" sz="2800" dirty="0">
                <a:solidFill>
                  <a:schemeClr val="tx1">
                    <a:lumMod val="85000"/>
                    <a:lumOff val="15000"/>
                  </a:schemeClr>
                </a:solidFill>
              </a:rPr>
              <a:t>Other Restrictions</a:t>
            </a:r>
          </a:p>
        </p:txBody>
      </p:sp>
      <p:sp>
        <p:nvSpPr>
          <p:cNvPr id="21" name="Content Placeholder 2">
            <a:extLst>
              <a:ext uri="{FF2B5EF4-FFF2-40B4-BE49-F238E27FC236}">
                <a16:creationId xmlns:a16="http://schemas.microsoft.com/office/drawing/2014/main" id="{D7D4EC6B-ED04-A22C-C552-B7AF1C7ABF64}"/>
              </a:ext>
            </a:extLst>
          </p:cNvPr>
          <p:cNvSpPr>
            <a:spLocks noGrp="1"/>
          </p:cNvSpPr>
          <p:nvPr>
            <p:ph idx="1"/>
          </p:nvPr>
        </p:nvSpPr>
        <p:spPr>
          <a:xfrm>
            <a:off x="50387" y="2474053"/>
            <a:ext cx="5963317" cy="3263206"/>
          </a:xfrm>
        </p:spPr>
        <p:txBody>
          <a:bodyPr vert="horz" lIns="91440" tIns="45720" rIns="91440" bIns="45720" rtlCol="0">
            <a:normAutofit/>
          </a:bodyPr>
          <a:lstStyle/>
          <a:p>
            <a:pPr>
              <a:lnSpc>
                <a:spcPct val="90000"/>
              </a:lnSpc>
              <a:spcBef>
                <a:spcPts val="1800"/>
              </a:spcBef>
              <a:buClr>
                <a:srgbClr val="383155"/>
              </a:buClr>
            </a:pPr>
            <a:r>
              <a:rPr lang="en-US" sz="1600" dirty="0">
                <a:solidFill>
                  <a:schemeClr val="tx1">
                    <a:lumMod val="85000"/>
                    <a:lumOff val="15000"/>
                  </a:schemeClr>
                </a:solidFill>
              </a:rPr>
              <a:t>One application per year: Apply to only one CRTAS program (CIHR, NSERC, or SSHRC) per academic year.</a:t>
            </a:r>
          </a:p>
          <a:p>
            <a:pPr>
              <a:lnSpc>
                <a:spcPct val="90000"/>
              </a:lnSpc>
              <a:spcBef>
                <a:spcPts val="1800"/>
              </a:spcBef>
              <a:buClr>
                <a:srgbClr val="383155"/>
              </a:buClr>
            </a:pPr>
            <a:r>
              <a:rPr lang="en-US" sz="1600" dirty="0">
                <a:solidFill>
                  <a:schemeClr val="tx1">
                    <a:lumMod val="85000"/>
                    <a:lumOff val="15000"/>
                  </a:schemeClr>
                </a:solidFill>
              </a:rPr>
              <a:t>Maximum three attempts: You may apply to CGRS D up to three times.</a:t>
            </a:r>
          </a:p>
          <a:p>
            <a:pPr>
              <a:lnSpc>
                <a:spcPct val="90000"/>
              </a:lnSpc>
              <a:spcBef>
                <a:spcPts val="1800"/>
              </a:spcBef>
              <a:buClr>
                <a:srgbClr val="383155"/>
              </a:buClr>
            </a:pPr>
            <a:r>
              <a:rPr lang="en-US" sz="1600" dirty="0">
                <a:solidFill>
                  <a:schemeClr val="tx1">
                    <a:lumMod val="85000"/>
                    <a:lumOff val="15000"/>
                  </a:schemeClr>
                </a:solidFill>
              </a:rPr>
              <a:t>No prior doctoral award: Must not have previously held a CIHR, NSERC, SSHRC, or Vanier doctoral scholarship.</a:t>
            </a:r>
          </a:p>
          <a:p>
            <a:pPr>
              <a:lnSpc>
                <a:spcPct val="90000"/>
              </a:lnSpc>
              <a:spcBef>
                <a:spcPts val="1800"/>
              </a:spcBef>
              <a:buClr>
                <a:srgbClr val="383155"/>
              </a:buClr>
            </a:pPr>
            <a:r>
              <a:rPr lang="en-US" sz="1600" dirty="0">
                <a:solidFill>
                  <a:schemeClr val="tx1">
                    <a:lumMod val="85000"/>
                    <a:lumOff val="15000"/>
                  </a:schemeClr>
                </a:solidFill>
              </a:rPr>
              <a:t>CIHR/NSERC recipients: Cannot hold a tenure or tenure-track position (or be on leave from one) while receiving the award.</a:t>
            </a:r>
          </a:p>
        </p:txBody>
      </p:sp>
      <p:sp>
        <p:nvSpPr>
          <p:cNvPr id="22" name="Rectangle 21">
            <a:extLst>
              <a:ext uri="{FF2B5EF4-FFF2-40B4-BE49-F238E27FC236}">
                <a16:creationId xmlns:a16="http://schemas.microsoft.com/office/drawing/2014/main" id="{8CC23146-3D9E-4DD1-90F2-D9AAE4927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6706" y="964692"/>
            <a:ext cx="3986784"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B165923-D8A4-48EF-BD8D-8DF410BB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1298" y="1128683"/>
            <a:ext cx="3657600"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919FE1C5-4899-BA60-8383-0C7107F7E13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890" y="1557808"/>
            <a:ext cx="3328416" cy="3750326"/>
          </a:xfrm>
          <a:prstGeom prst="rect">
            <a:avLst/>
          </a:prstGeom>
        </p:spPr>
      </p:pic>
    </p:spTree>
    <p:extLst>
      <p:ext uri="{BB962C8B-B14F-4D97-AF65-F5344CB8AC3E}">
        <p14:creationId xmlns:p14="http://schemas.microsoft.com/office/powerpoint/2010/main" val="352732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899EE-2C3C-0CE4-CB23-189B7B8F1FC0}"/>
              </a:ext>
            </a:extLst>
          </p:cNvPr>
          <p:cNvSpPr>
            <a:spLocks noGrp="1"/>
          </p:cNvSpPr>
          <p:nvPr>
            <p:ph type="title"/>
          </p:nvPr>
        </p:nvSpPr>
        <p:spPr>
          <a:xfrm>
            <a:off x="2231136" y="387146"/>
            <a:ext cx="7729728" cy="1188720"/>
          </a:xfrm>
        </p:spPr>
        <p:txBody>
          <a:bodyPr vert="horz" lIns="182880" tIns="182880" rIns="182880" bIns="182880" rtlCol="0" anchor="ctr">
            <a:normAutofit/>
          </a:bodyPr>
          <a:lstStyle/>
          <a:p>
            <a:r>
              <a:rPr lang="en-US" dirty="0"/>
              <a:t>International Applicants</a:t>
            </a:r>
          </a:p>
        </p:txBody>
      </p:sp>
      <p:sp>
        <p:nvSpPr>
          <p:cNvPr id="3" name="Content Placeholder 2">
            <a:extLst>
              <a:ext uri="{FF2B5EF4-FFF2-40B4-BE49-F238E27FC236}">
                <a16:creationId xmlns:a16="http://schemas.microsoft.com/office/drawing/2014/main" id="{BB48D20F-EDE2-4698-6AEA-E592495148C6}"/>
              </a:ext>
            </a:extLst>
          </p:cNvPr>
          <p:cNvSpPr>
            <a:spLocks noGrp="1"/>
          </p:cNvSpPr>
          <p:nvPr>
            <p:ph sz="quarter" idx="27"/>
          </p:nvPr>
        </p:nvSpPr>
        <p:spPr>
          <a:xfrm>
            <a:off x="3054926" y="2005445"/>
            <a:ext cx="5704610" cy="4039381"/>
          </a:xfrm>
        </p:spPr>
        <p:txBody>
          <a:bodyPr vert="horz" lIns="91440" tIns="45720" rIns="91440" bIns="45720" rtlCol="0">
            <a:normAutofit/>
          </a:bodyPr>
          <a:lstStyle/>
          <a:p>
            <a:pPr marL="0" indent="0">
              <a:lnSpc>
                <a:spcPct val="90000"/>
              </a:lnSpc>
              <a:buNone/>
            </a:pPr>
            <a:r>
              <a:rPr lang="en-US" sz="1700" b="0" i="0" dirty="0">
                <a:effectLst/>
              </a:rPr>
              <a:t>If you are not a Canadian citizen, permanent resident of Canada or protected person under subsection 95(2) of the </a:t>
            </a:r>
            <a:r>
              <a:rPr lang="en-US" sz="1700" b="0" i="1" dirty="0">
                <a:effectLst/>
              </a:rPr>
              <a:t>Immigration and Refugee Protection Act</a:t>
            </a:r>
            <a:r>
              <a:rPr lang="en-US" sz="1700" b="0" i="0" dirty="0">
                <a:effectLst/>
              </a:rPr>
              <a:t> (Canada), </a:t>
            </a:r>
            <a:r>
              <a:rPr lang="en-US" b="0" i="0" dirty="0">
                <a:effectLst/>
              </a:rPr>
              <a:t>you </a:t>
            </a:r>
            <a:r>
              <a:rPr lang="en-US" b="0" i="0" dirty="0">
                <a:solidFill>
                  <a:srgbClr val="0070C0"/>
                </a:solidFill>
                <a:effectLst/>
              </a:rPr>
              <a:t>must be enrolled </a:t>
            </a:r>
            <a:r>
              <a:rPr lang="en-US" b="0" i="0" dirty="0">
                <a:effectLst/>
              </a:rPr>
              <a:t>in your doctoral program of study at an eligible Canadian institution by the application deadline. </a:t>
            </a:r>
          </a:p>
          <a:p>
            <a:pPr marL="0" indent="0">
              <a:lnSpc>
                <a:spcPct val="90000"/>
              </a:lnSpc>
              <a:buNone/>
            </a:pPr>
            <a:endParaRPr lang="en-US" sz="1700" dirty="0"/>
          </a:p>
          <a:p>
            <a:pPr marL="0" indent="0">
              <a:lnSpc>
                <a:spcPct val="90000"/>
              </a:lnSpc>
              <a:buNone/>
            </a:pPr>
            <a:r>
              <a:rPr lang="en-US" sz="1700" b="0" i="0" dirty="0">
                <a:effectLst/>
              </a:rPr>
              <a:t>Trent Internal Deadline: </a:t>
            </a:r>
            <a:r>
              <a:rPr lang="en-US" sz="1700" b="1" i="0" dirty="0">
                <a:effectLst/>
              </a:rPr>
              <a:t>October 16, 2026 @ 11:59 p.m. </a:t>
            </a:r>
          </a:p>
          <a:p>
            <a:pPr marL="0" indent="0">
              <a:lnSpc>
                <a:spcPct val="90000"/>
              </a:lnSpc>
              <a:buNone/>
            </a:pPr>
            <a:endParaRPr lang="en-US" sz="1700" dirty="0"/>
          </a:p>
          <a:p>
            <a:pPr marL="0" indent="0">
              <a:lnSpc>
                <a:spcPct val="90000"/>
              </a:lnSpc>
              <a:buNone/>
            </a:pPr>
            <a:r>
              <a:rPr lang="en-US" sz="1700" b="1" i="0" dirty="0">
                <a:effectLst/>
              </a:rPr>
              <a:t>Up to 15% of awards will be available to international applicants at the national level, this is split between CIHR, SSHRC, NSERC.</a:t>
            </a:r>
            <a:endParaRPr lang="en-US" sz="1700" b="1" dirty="0"/>
          </a:p>
        </p:txBody>
      </p:sp>
    </p:spTree>
    <p:extLst>
      <p:ext uri="{BB962C8B-B14F-4D97-AF65-F5344CB8AC3E}">
        <p14:creationId xmlns:p14="http://schemas.microsoft.com/office/powerpoint/2010/main" val="2173459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B3506B0-DAD9-EF77-7B88-D31194648B06}"/>
              </a:ext>
            </a:extLst>
          </p:cNvPr>
          <p:cNvSpPr>
            <a:spLocks noGrp="1"/>
          </p:cNvSpPr>
          <p:nvPr>
            <p:ph type="title"/>
          </p:nvPr>
        </p:nvSpPr>
        <p:spPr>
          <a:xfrm>
            <a:off x="170689" y="636171"/>
            <a:ext cx="7182217" cy="834410"/>
          </a:xfrm>
          <a:prstGeom prst="rect">
            <a:avLst/>
          </a:prstGeom>
        </p:spPr>
        <p:txBody>
          <a:bodyPr rot="0" spcFirstLastPara="0" vertOverflow="overflow" horzOverflow="overflow" vert="horz" lIns="182880" tIns="182880" rIns="182880" bIns="182880" numCol="1" spcCol="0" rtlCol="0" fromWordArt="0" anchor="ctr" anchorCtr="0" forceAA="0" compatLnSpc="1">
            <a:prstTxWarp prst="textNoShape">
              <a:avLst/>
            </a:prstTxWarp>
            <a:normAutofit/>
          </a:bodyPr>
          <a:lstStyle/>
          <a:p>
            <a:pPr>
              <a:lnSpc>
                <a:spcPts val="2250"/>
              </a:lnSpc>
              <a:spcBef>
                <a:spcPts val="2475"/>
              </a:spcBef>
              <a:spcAft>
                <a:spcPts val="2550"/>
              </a:spcAft>
            </a:pPr>
            <a:r>
              <a:rPr lang="en-CA" sz="2000" b="1" i="0" dirty="0">
                <a:solidFill>
                  <a:srgbClr val="000000"/>
                </a:solidFill>
                <a:effectLst/>
                <a:latin typeface="Untitled Bold"/>
              </a:rPr>
              <a:t>Proposed locations of tenure</a:t>
            </a:r>
            <a:endParaRPr kumimoji="0" lang="en-US" sz="2000" b="0" i="0" u="none" strike="noStrike" normalizeH="0" noProof="0" dirty="0">
              <a:ln>
                <a:noFill/>
              </a:ln>
              <a:effectLst/>
              <a:uLnTx/>
              <a:uFillTx/>
              <a:latin typeface="Aptos" panose="020B0004020202020204" pitchFamily="34" charset="0"/>
            </a:endParaRPr>
          </a:p>
        </p:txBody>
      </p:sp>
      <p:sp>
        <p:nvSpPr>
          <p:cNvPr id="4" name="TextBox 3">
            <a:extLst>
              <a:ext uri="{FF2B5EF4-FFF2-40B4-BE49-F238E27FC236}">
                <a16:creationId xmlns:a16="http://schemas.microsoft.com/office/drawing/2014/main" id="{B9E40B95-3416-4FC2-FBB4-C58D177A7A34}"/>
              </a:ext>
            </a:extLst>
          </p:cNvPr>
          <p:cNvSpPr txBox="1"/>
          <p:nvPr/>
        </p:nvSpPr>
        <p:spPr>
          <a:xfrm>
            <a:off x="170689" y="1882356"/>
            <a:ext cx="7612102" cy="4646144"/>
          </a:xfrm>
          <a:prstGeom prst="rect">
            <a:avLst/>
          </a:prstGeom>
          <a:noFill/>
        </p:spPr>
        <p:txBody>
          <a:bodyPr wrap="square">
            <a:spAutoFit/>
          </a:bodyPr>
          <a:lstStyle/>
          <a:p>
            <a:pPr algn="l">
              <a:lnSpc>
                <a:spcPts val="1650"/>
              </a:lnSpc>
              <a:spcAft>
                <a:spcPts val="1500"/>
              </a:spcAft>
              <a:buNone/>
            </a:pPr>
            <a:r>
              <a:rPr lang="en-US" b="0" i="0" dirty="0">
                <a:solidFill>
                  <a:srgbClr val="000000"/>
                </a:solidFill>
                <a:effectLst/>
                <a:latin typeface="Untitled Regular"/>
              </a:rPr>
              <a:t>You may take up your CGRS D at any eligible Canadian degree-granting institution (or eligible CIHR institution paid). To be eligible to hold your award at an international degree-granting institution, you must:</a:t>
            </a:r>
          </a:p>
          <a:p>
            <a:pPr algn="l">
              <a:spcAft>
                <a:spcPts val="863"/>
              </a:spcAft>
              <a:buFont typeface="Arial" panose="020B0604020202020204" pitchFamily="34" charset="0"/>
              <a:buChar char="•"/>
            </a:pPr>
            <a:r>
              <a:rPr lang="en-US" b="0" i="0" dirty="0">
                <a:solidFill>
                  <a:srgbClr val="000000"/>
                </a:solidFill>
                <a:effectLst/>
                <a:latin typeface="Untitled Regular"/>
              </a:rPr>
              <a:t>be a Canadian citizen, permanent resident of Canada or protected person under subsection 95(2) of the </a:t>
            </a:r>
            <a:r>
              <a:rPr lang="en-US" b="0" i="1" dirty="0">
                <a:solidFill>
                  <a:srgbClr val="000000"/>
                </a:solidFill>
                <a:effectLst/>
                <a:latin typeface="Untitled Regular Italic"/>
              </a:rPr>
              <a:t>Immigration and Refugee Protection Act</a:t>
            </a:r>
            <a:r>
              <a:rPr lang="en-US" b="0" i="0" dirty="0">
                <a:solidFill>
                  <a:srgbClr val="000000"/>
                </a:solidFill>
                <a:effectLst/>
                <a:latin typeface="Untitled Regular"/>
              </a:rPr>
              <a:t> (Canada) </a:t>
            </a:r>
            <a:r>
              <a:rPr lang="en-US" b="0" i="0" dirty="0">
                <a:solidFill>
                  <a:srgbClr val="000000"/>
                </a:solidFill>
                <a:effectLst/>
                <a:latin typeface="Untitled Medium"/>
              </a:rPr>
              <a:t>as of the application deadline; and</a:t>
            </a:r>
            <a:endParaRPr lang="en-US" b="0" i="0" dirty="0">
              <a:solidFill>
                <a:srgbClr val="000000"/>
              </a:solidFill>
              <a:effectLst/>
              <a:latin typeface="Untitled Regular"/>
            </a:endParaRPr>
          </a:p>
          <a:p>
            <a:pPr algn="l">
              <a:spcAft>
                <a:spcPts val="863"/>
              </a:spcAft>
              <a:buFont typeface="Arial" panose="020B0604020202020204" pitchFamily="34" charset="0"/>
              <a:buChar char="•"/>
            </a:pPr>
            <a:r>
              <a:rPr lang="en-US" b="0" i="0" dirty="0">
                <a:solidFill>
                  <a:srgbClr val="000000"/>
                </a:solidFill>
                <a:effectLst/>
                <a:latin typeface="Untitled Regular"/>
              </a:rPr>
              <a:t>have completed </a:t>
            </a:r>
            <a:r>
              <a:rPr lang="en-US" b="1" i="0" dirty="0">
                <a:solidFill>
                  <a:srgbClr val="000000"/>
                </a:solidFill>
                <a:effectLst/>
                <a:latin typeface="Untitled Medium"/>
              </a:rPr>
              <a:t>at least one</a:t>
            </a:r>
            <a:r>
              <a:rPr lang="en-US" b="1" i="0" dirty="0">
                <a:solidFill>
                  <a:srgbClr val="000000"/>
                </a:solidFill>
                <a:effectLst/>
                <a:latin typeface="Untitled Regular"/>
              </a:rPr>
              <a:t> previous</a:t>
            </a:r>
            <a:r>
              <a:rPr lang="en-US" b="0" i="0" dirty="0">
                <a:solidFill>
                  <a:srgbClr val="000000"/>
                </a:solidFill>
                <a:effectLst/>
                <a:latin typeface="Untitled Regular"/>
              </a:rPr>
              <a:t> undergraduate or graduate degree at a Canadian institution.</a:t>
            </a:r>
          </a:p>
          <a:p>
            <a:pPr algn="l">
              <a:spcAft>
                <a:spcPts val="863"/>
              </a:spcAft>
            </a:pPr>
            <a:endParaRPr lang="en-US" sz="800" b="0" i="0" dirty="0">
              <a:solidFill>
                <a:srgbClr val="000000"/>
              </a:solidFill>
              <a:effectLst/>
              <a:latin typeface="Untitled Regular"/>
            </a:endParaRPr>
          </a:p>
          <a:p>
            <a:pPr algn="l">
              <a:lnSpc>
                <a:spcPts val="1650"/>
              </a:lnSpc>
              <a:spcAft>
                <a:spcPts val="1500"/>
              </a:spcAft>
              <a:buNone/>
            </a:pPr>
            <a:r>
              <a:rPr lang="en-US" b="1" i="0" dirty="0">
                <a:solidFill>
                  <a:srgbClr val="000000"/>
                </a:solidFill>
                <a:effectLst/>
                <a:latin typeface="Untitled Regular"/>
              </a:rPr>
              <a:t>Up to 20% of all doctoral awards will be available to be held abroad.</a:t>
            </a:r>
          </a:p>
          <a:p>
            <a:pPr algn="l">
              <a:lnSpc>
                <a:spcPts val="1650"/>
              </a:lnSpc>
              <a:spcAft>
                <a:spcPts val="1500"/>
              </a:spcAft>
              <a:buNone/>
            </a:pPr>
            <a:endParaRPr lang="en-US" b="0" i="0" dirty="0">
              <a:solidFill>
                <a:srgbClr val="000000"/>
              </a:solidFill>
              <a:effectLst/>
              <a:latin typeface="Untitled Regular"/>
            </a:endParaRPr>
          </a:p>
          <a:p>
            <a:pPr algn="l">
              <a:lnSpc>
                <a:spcPts val="1650"/>
              </a:lnSpc>
              <a:spcAft>
                <a:spcPts val="1500"/>
              </a:spcAft>
              <a:buNone/>
            </a:pPr>
            <a:r>
              <a:rPr lang="en-US" b="0" i="0" dirty="0">
                <a:solidFill>
                  <a:srgbClr val="000000"/>
                </a:solidFill>
                <a:effectLst/>
                <a:latin typeface="Untitled Regular"/>
              </a:rPr>
              <a:t>When considering locations of tenure outside of Canada, and to help you plan for safe travels and to safeguard your research abroad, you are encouraged to consult the </a:t>
            </a:r>
            <a:r>
              <a:rPr lang="en-US" b="1" i="0" dirty="0">
                <a:solidFill>
                  <a:srgbClr val="000000"/>
                </a:solidFill>
                <a:effectLst/>
                <a:latin typeface="Untitled Regular"/>
              </a:rPr>
              <a:t>Government of Canada’s resources related to travel and research security. </a:t>
            </a:r>
          </a:p>
        </p:txBody>
      </p:sp>
      <p:sp>
        <p:nvSpPr>
          <p:cNvPr id="2" name="Thought Bubble: Cloud 1">
            <a:extLst>
              <a:ext uri="{FF2B5EF4-FFF2-40B4-BE49-F238E27FC236}">
                <a16:creationId xmlns:a16="http://schemas.microsoft.com/office/drawing/2014/main" id="{DC70E410-161C-86BC-13ED-81F5DD154074}"/>
              </a:ext>
            </a:extLst>
          </p:cNvPr>
          <p:cNvSpPr/>
          <p:nvPr/>
        </p:nvSpPr>
        <p:spPr>
          <a:xfrm>
            <a:off x="8666018" y="924791"/>
            <a:ext cx="2867891" cy="2504209"/>
          </a:xfrm>
          <a:prstGeom prst="cloudCallou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Can I hold an award outside Canada?</a:t>
            </a:r>
            <a:endParaRPr lang="en-CA" sz="2000" dirty="0"/>
          </a:p>
        </p:txBody>
      </p:sp>
      <p:sp>
        <p:nvSpPr>
          <p:cNvPr id="6" name="TextBox 5">
            <a:extLst>
              <a:ext uri="{FF2B5EF4-FFF2-40B4-BE49-F238E27FC236}">
                <a16:creationId xmlns:a16="http://schemas.microsoft.com/office/drawing/2014/main" id="{006AE010-BB57-C621-8ABF-9CF43324D60C}"/>
              </a:ext>
            </a:extLst>
          </p:cNvPr>
          <p:cNvSpPr txBox="1"/>
          <p:nvPr/>
        </p:nvSpPr>
        <p:spPr>
          <a:xfrm>
            <a:off x="7918316" y="3844637"/>
            <a:ext cx="4010448" cy="1200329"/>
          </a:xfrm>
          <a:prstGeom prst="rect">
            <a:avLst/>
          </a:prstGeom>
          <a:noFill/>
          <a:ln w="28575">
            <a:solidFill>
              <a:schemeClr val="tx1"/>
            </a:solidFill>
          </a:ln>
        </p:spPr>
        <p:txBody>
          <a:bodyPr wrap="square">
            <a:spAutoFit/>
          </a:bodyPr>
          <a:lstStyle/>
          <a:p>
            <a:r>
              <a:rPr lang="en-US" dirty="0"/>
              <a:t>Yes, if:</a:t>
            </a:r>
          </a:p>
          <a:p>
            <a:pPr marL="285750" indent="-285750">
              <a:buFont typeface="Wingdings" panose="05000000000000000000" pitchFamily="2" charset="2"/>
              <a:buChar char="ü"/>
            </a:pPr>
            <a:r>
              <a:rPr lang="en-US" dirty="0"/>
              <a:t>Canadian citizen/permanent resident/protected person</a:t>
            </a:r>
          </a:p>
          <a:p>
            <a:pPr marL="285750" indent="-285750">
              <a:buFont typeface="Wingdings" panose="05000000000000000000" pitchFamily="2" charset="2"/>
              <a:buChar char="ü"/>
            </a:pPr>
            <a:r>
              <a:rPr lang="en-US" dirty="0"/>
              <a:t>Previous Canadian degree completed</a:t>
            </a:r>
            <a:endParaRPr lang="en-CA" dirty="0"/>
          </a:p>
        </p:txBody>
      </p:sp>
    </p:spTree>
    <p:extLst>
      <p:ext uri="{BB962C8B-B14F-4D97-AF65-F5344CB8AC3E}">
        <p14:creationId xmlns:p14="http://schemas.microsoft.com/office/powerpoint/2010/main" val="300274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348845-3852-D4E6-EF42-8024EAC0ED4C}"/>
              </a:ext>
            </a:extLst>
          </p:cNvPr>
          <p:cNvSpPr>
            <a:spLocks noGrp="1"/>
          </p:cNvSpPr>
          <p:nvPr>
            <p:ph type="title"/>
          </p:nvPr>
        </p:nvSpPr>
        <p:spPr>
          <a:xfrm>
            <a:off x="1600200" y="2493689"/>
            <a:ext cx="8991600" cy="1645759"/>
          </a:xfrm>
        </p:spPr>
        <p:txBody>
          <a:bodyPr vert="horz" lIns="274320" tIns="182880" rIns="274320" bIns="182880" rtlCol="0" anchor="ctr" anchorCtr="1">
            <a:normAutofit/>
          </a:bodyPr>
          <a:lstStyle/>
          <a:p>
            <a:r>
              <a:rPr lang="en-US" sz="3800" dirty="0"/>
              <a:t>Understanding  How Applications are Evaluated </a:t>
            </a:r>
          </a:p>
        </p:txBody>
      </p:sp>
    </p:spTree>
    <p:extLst>
      <p:ext uri="{BB962C8B-B14F-4D97-AF65-F5344CB8AC3E}">
        <p14:creationId xmlns:p14="http://schemas.microsoft.com/office/powerpoint/2010/main" val="45070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DD6F-21A2-FAC5-A660-2DC5F52AF78E}"/>
              </a:ext>
            </a:extLst>
          </p:cNvPr>
          <p:cNvSpPr>
            <a:spLocks noGrp="1"/>
          </p:cNvSpPr>
          <p:nvPr>
            <p:ph type="title"/>
          </p:nvPr>
        </p:nvSpPr>
        <p:spPr>
          <a:xfrm>
            <a:off x="2300858" y="580785"/>
            <a:ext cx="8132064" cy="1188720"/>
          </a:xfrm>
        </p:spPr>
        <p:txBody>
          <a:bodyPr/>
          <a:lstStyle/>
          <a:p>
            <a:r>
              <a:rPr lang="en-US" dirty="0"/>
              <a:t>Understanding Selection Process</a:t>
            </a:r>
          </a:p>
        </p:txBody>
      </p:sp>
      <p:sp>
        <p:nvSpPr>
          <p:cNvPr id="3" name="Content Placeholder 2">
            <a:extLst>
              <a:ext uri="{FF2B5EF4-FFF2-40B4-BE49-F238E27FC236}">
                <a16:creationId xmlns:a16="http://schemas.microsoft.com/office/drawing/2014/main" id="{53035EE6-2B81-14BD-E061-BAB232C2D192}"/>
              </a:ext>
            </a:extLst>
          </p:cNvPr>
          <p:cNvSpPr>
            <a:spLocks noGrp="1"/>
          </p:cNvSpPr>
          <p:nvPr>
            <p:ph sz="half" idx="1"/>
          </p:nvPr>
        </p:nvSpPr>
        <p:spPr>
          <a:xfrm>
            <a:off x="290945" y="2047826"/>
            <a:ext cx="5628778" cy="2420265"/>
          </a:xfrm>
        </p:spPr>
        <p:txBody>
          <a:bodyPr>
            <a:normAutofit fontScale="92500" lnSpcReduction="10000"/>
          </a:bodyPr>
          <a:lstStyle/>
          <a:p>
            <a:pPr marL="0" indent="0">
              <a:buNone/>
            </a:pPr>
            <a:r>
              <a:rPr lang="en-US" sz="2000" u="sng" dirty="0"/>
              <a:t>Institutional review</a:t>
            </a:r>
          </a:p>
          <a:p>
            <a:pPr marL="0" indent="0">
              <a:buNone/>
            </a:pPr>
            <a:r>
              <a:rPr lang="en-US" dirty="0"/>
              <a:t>The School of Graduate Studies is responsible for coordinating the institutional evaluation of all applications submitted from each agency. </a:t>
            </a:r>
          </a:p>
          <a:p>
            <a:pPr marL="0" indent="0">
              <a:buNone/>
            </a:pPr>
            <a:r>
              <a:rPr lang="en-US" dirty="0"/>
              <a:t>Based on institutional quota,  the highest ranked applications are forwarded to the federal competition. </a:t>
            </a:r>
          </a:p>
          <a:p>
            <a:pPr marL="0" indent="0">
              <a:buNone/>
            </a:pPr>
            <a:r>
              <a:rPr lang="en-US" b="1" dirty="0"/>
              <a:t>Applicants compete </a:t>
            </a:r>
            <a:r>
              <a:rPr lang="en-US" b="1" u="sng" dirty="0"/>
              <a:t>first at Trent</a:t>
            </a:r>
            <a:r>
              <a:rPr lang="en-US" b="1" dirty="0"/>
              <a:t>, and if selected compete at national level. </a:t>
            </a:r>
          </a:p>
          <a:p>
            <a:pPr marL="0" indent="0">
              <a:buNone/>
            </a:pPr>
            <a:endParaRPr lang="en-US" dirty="0"/>
          </a:p>
        </p:txBody>
      </p:sp>
      <p:sp>
        <p:nvSpPr>
          <p:cNvPr id="4" name="Content Placeholder 3">
            <a:extLst>
              <a:ext uri="{FF2B5EF4-FFF2-40B4-BE49-F238E27FC236}">
                <a16:creationId xmlns:a16="http://schemas.microsoft.com/office/drawing/2014/main" id="{9C25569F-1A58-E1AF-C9DF-97B9935F700B}"/>
              </a:ext>
            </a:extLst>
          </p:cNvPr>
          <p:cNvSpPr>
            <a:spLocks noGrp="1"/>
          </p:cNvSpPr>
          <p:nvPr>
            <p:ph sz="half" idx="2"/>
          </p:nvPr>
        </p:nvSpPr>
        <p:spPr>
          <a:xfrm>
            <a:off x="6373620" y="2220849"/>
            <a:ext cx="5129785" cy="3858006"/>
          </a:xfrm>
        </p:spPr>
        <p:txBody>
          <a:bodyPr>
            <a:normAutofit fontScale="92500" lnSpcReduction="10000"/>
          </a:bodyPr>
          <a:lstStyle/>
          <a:p>
            <a:pPr marL="0" indent="0">
              <a:buNone/>
            </a:pPr>
            <a:r>
              <a:rPr lang="en-US" u="sng" dirty="0">
                <a:solidFill>
                  <a:schemeClr val="tx1"/>
                </a:solidFill>
                <a:hlinkClick r:id="rId2">
                  <a:extLst>
                    <a:ext uri="{A12FA001-AC4F-418D-AE19-62706E023703}">
                      <ahyp:hlinkClr xmlns:ahyp="http://schemas.microsoft.com/office/drawing/2018/hyperlinkcolor" val="tx"/>
                    </a:ext>
                  </a:extLst>
                </a:hlinkClick>
              </a:rPr>
              <a:t>Selection criteria</a:t>
            </a:r>
            <a:endParaRPr lang="en-US" dirty="0">
              <a:solidFill>
                <a:schemeClr val="tx1"/>
              </a:solidFill>
            </a:endParaRPr>
          </a:p>
          <a:p>
            <a:pPr marL="0" indent="0">
              <a:buNone/>
            </a:pPr>
            <a:endParaRPr lang="en-US" sz="1000" dirty="0"/>
          </a:p>
          <a:p>
            <a:pPr>
              <a:buClr>
                <a:srgbClr val="040404"/>
              </a:buClr>
            </a:pPr>
            <a:r>
              <a:rPr lang="en-US" dirty="0"/>
              <a:t>Research potential (50% weight)</a:t>
            </a:r>
          </a:p>
          <a:p>
            <a:pPr>
              <a:buClr>
                <a:srgbClr val="040404"/>
              </a:buClr>
            </a:pPr>
            <a:r>
              <a:rPr lang="en-US" dirty="0"/>
              <a:t>Relevant experience and achievements obtained within and beyond academia (50% weight)</a:t>
            </a:r>
          </a:p>
          <a:p>
            <a:pPr>
              <a:buClr>
                <a:srgbClr val="040404"/>
              </a:buClr>
            </a:pPr>
            <a:r>
              <a:rPr lang="en-US" dirty="0"/>
              <a:t>Applicants are encouraged to review the indicators which help articulate the selection criteria</a:t>
            </a:r>
          </a:p>
          <a:p>
            <a:pPr>
              <a:buClr>
                <a:srgbClr val="040404"/>
              </a:buClr>
            </a:pPr>
            <a:r>
              <a:rPr lang="en-US" dirty="0"/>
              <a:t>Committee selection guide is also a valuable resource</a:t>
            </a:r>
          </a:p>
          <a:p>
            <a:pPr>
              <a:buClr>
                <a:srgbClr val="040404"/>
              </a:buClr>
            </a:pPr>
            <a:endParaRPr lang="en-US" dirty="0"/>
          </a:p>
          <a:p>
            <a:endParaRPr lang="en-US" dirty="0"/>
          </a:p>
        </p:txBody>
      </p:sp>
      <p:pic>
        <p:nvPicPr>
          <p:cNvPr id="6" name="Picture 5">
            <a:extLst>
              <a:ext uri="{FF2B5EF4-FFF2-40B4-BE49-F238E27FC236}">
                <a16:creationId xmlns:a16="http://schemas.microsoft.com/office/drawing/2014/main" id="{5E97E81A-B488-C86F-15D6-287FE5D43F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4275" y="4810174"/>
            <a:ext cx="2202764" cy="1467041"/>
          </a:xfrm>
          <a:prstGeom prst="rect">
            <a:avLst/>
          </a:prstGeom>
          <a:ln w="19050">
            <a:solidFill>
              <a:srgbClr val="040404"/>
            </a:solidFill>
          </a:ln>
        </p:spPr>
      </p:pic>
    </p:spTree>
    <p:extLst>
      <p:ext uri="{BB962C8B-B14F-4D97-AF65-F5344CB8AC3E}">
        <p14:creationId xmlns:p14="http://schemas.microsoft.com/office/powerpoint/2010/main" val="2290032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D84685-53FC-5697-6338-2353F4EBC808}"/>
              </a:ext>
            </a:extLst>
          </p:cNvPr>
          <p:cNvSpPr>
            <a:spLocks noGrp="1"/>
          </p:cNvSpPr>
          <p:nvPr>
            <p:ph type="title"/>
          </p:nvPr>
        </p:nvSpPr>
        <p:spPr>
          <a:xfrm>
            <a:off x="2845933" y="132962"/>
            <a:ext cx="6773763" cy="881675"/>
          </a:xfrm>
          <a:solidFill>
            <a:srgbClr val="FFFFFF"/>
          </a:solidFill>
          <a:ln>
            <a:solidFill>
              <a:srgbClr val="404040"/>
            </a:solidFill>
          </a:ln>
        </p:spPr>
        <p:txBody>
          <a:bodyPr vert="horz" lIns="182880" tIns="182880" rIns="182880" bIns="182880" rtlCol="0" anchor="ctr">
            <a:normAutofit/>
          </a:bodyPr>
          <a:lstStyle/>
          <a:p>
            <a:r>
              <a:rPr lang="en-US" dirty="0">
                <a:solidFill>
                  <a:srgbClr val="262626"/>
                </a:solidFill>
              </a:rPr>
              <a:t>Selection Criteria 50 %</a:t>
            </a:r>
          </a:p>
        </p:txBody>
      </p:sp>
      <p:sp>
        <p:nvSpPr>
          <p:cNvPr id="3" name="Content Placeholder 2">
            <a:extLst>
              <a:ext uri="{FF2B5EF4-FFF2-40B4-BE49-F238E27FC236}">
                <a16:creationId xmlns:a16="http://schemas.microsoft.com/office/drawing/2014/main" id="{9899BC7E-D7DA-0199-C343-4A2BE0FEAE3A}"/>
              </a:ext>
            </a:extLst>
          </p:cNvPr>
          <p:cNvSpPr>
            <a:spLocks noGrp="1"/>
          </p:cNvSpPr>
          <p:nvPr>
            <p:ph sz="half" idx="2"/>
          </p:nvPr>
        </p:nvSpPr>
        <p:spPr>
          <a:xfrm>
            <a:off x="472786" y="1330036"/>
            <a:ext cx="11246428" cy="5283241"/>
          </a:xfrm>
        </p:spPr>
        <p:txBody>
          <a:bodyPr vert="horz" lIns="91440" tIns="45720" rIns="91440" bIns="45720" rtlCol="0">
            <a:normAutofit fontScale="92500" lnSpcReduction="10000"/>
          </a:bodyPr>
          <a:lstStyle/>
          <a:p>
            <a:pPr marL="0" marR="0" lvl="0" indent="0" algn="l" defTabSz="914400" rtl="0" eaLnBrk="1" fontAlgn="auto" latinLnBrk="0" hangingPunct="1">
              <a:lnSpc>
                <a:spcPct val="100000"/>
              </a:lnSpc>
              <a:spcBef>
                <a:spcPts val="1000"/>
              </a:spcBef>
              <a:spcAft>
                <a:spcPts val="0"/>
              </a:spcAft>
              <a:buClr>
                <a:srgbClr val="418AB3"/>
              </a:buClr>
              <a:buSzTx/>
              <a:buFont typeface="Arial" panose="020B0604020202020204" pitchFamily="34" charset="0"/>
              <a:buNone/>
              <a:tabLst/>
              <a:defRPr/>
            </a:pPr>
            <a:r>
              <a:rPr kumimoji="0" lang="en-US" sz="2400" b="1"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Research Potential 50%</a:t>
            </a:r>
          </a:p>
          <a:p>
            <a:pPr marL="228600" marR="0" lvl="0" indent="-228600" algn="l" defTabSz="914400" rtl="0" eaLnBrk="1" fontAlgn="auto" latinLnBrk="0" hangingPunct="1">
              <a:lnSpc>
                <a:spcPct val="100000"/>
              </a:lnSpc>
              <a:spcBef>
                <a:spcPts val="1000"/>
              </a:spcBef>
              <a:spcAft>
                <a:spcPts val="863"/>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Indicators of research potential: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quality of research proposal</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t>
            </a:r>
          </a:p>
          <a:p>
            <a:pPr marL="742950" marR="0" lvl="1" indent="-285750" algn="l" defTabSz="914400" rtl="0" eaLnBrk="1" fontAlgn="auto" latinLnBrk="0" hangingPunct="1">
              <a:lnSpc>
                <a:spcPct val="100000"/>
              </a:lnSpc>
              <a:spcBef>
                <a:spcPts val="0"/>
              </a:spcBef>
              <a:spcAft>
                <a:spcPts val="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specific, focused and feasible research question(s) and/or objective(s)</a:t>
            </a:r>
          </a:p>
          <a:p>
            <a:pPr marL="742950" marR="0" lvl="1" indent="-285750" algn="l" defTabSz="914400" rtl="0" eaLnBrk="1" fontAlgn="auto" latinLnBrk="0" hangingPunct="1">
              <a:lnSpc>
                <a:spcPct val="100000"/>
              </a:lnSpc>
              <a:spcBef>
                <a:spcPts val="0"/>
              </a:spcBef>
              <a:spcAft>
                <a:spcPts val="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clear description and soundness of the proposed </a:t>
            </a:r>
            <a:r>
              <a:rPr kumimoji="0" lang="en-US" sz="1700" b="1" i="0" u="none" strike="noStrike" kern="1200" cap="none" spc="0" normalizeH="0" baseline="0" noProof="0" dirty="0">
                <a:ln>
                  <a:noFill/>
                </a:ln>
                <a:solidFill>
                  <a:srgbClr val="141414"/>
                </a:solidFill>
                <a:effectLst/>
                <a:uLnTx/>
                <a:uFillTx/>
                <a:latin typeface="Gill Sans MT" panose="020B0502020104020203"/>
                <a:ea typeface="+mn-ea"/>
                <a:cs typeface="+mn-cs"/>
              </a:rPr>
              <a:t>methodology</a:t>
            </a:r>
          </a:p>
          <a:p>
            <a:pPr marL="742950" marR="0" lvl="1" indent="-285750" algn="l" defTabSz="914400" rtl="0" eaLnBrk="1" fontAlgn="auto" latinLnBrk="0" hangingPunct="1">
              <a:lnSpc>
                <a:spcPct val="100000"/>
              </a:lnSpc>
              <a:spcBef>
                <a:spcPts val="0"/>
              </a:spcBef>
              <a:spcAft>
                <a:spcPts val="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significance and expected </a:t>
            </a:r>
            <a:r>
              <a:rPr kumimoji="0" lang="en-US" sz="1700" b="1" i="0" u="none" strike="noStrike" kern="1200" cap="none" spc="0" normalizeH="0" baseline="0" noProof="0" dirty="0">
                <a:ln>
                  <a:noFill/>
                </a:ln>
                <a:solidFill>
                  <a:srgbClr val="141414"/>
                </a:solidFill>
                <a:effectLst/>
                <a:uLnTx/>
                <a:uFillTx/>
                <a:latin typeface="Gill Sans MT" panose="020B0502020104020203"/>
                <a:ea typeface="+mn-ea"/>
                <a:cs typeface="+mn-cs"/>
              </a:rPr>
              <a:t>contributions to research</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demonstration of potential to carry out proposed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research relative to the stage of study, lived experience and knowledge systems</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quality of contributions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and extent to which they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advance the field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of research–contributions may include publications, patents, reports, posters, abstracts, monographs, presentations, creative outputs, knowledge translation outputs, community products, etc.</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demonstration of sound judgment and ability to think critically</a:t>
            </a:r>
          </a:p>
          <a:p>
            <a:pPr marL="342900" marR="0" lvl="0" indent="-342900" algn="l">
              <a:spcAft>
                <a:spcPts val="600"/>
              </a:spcAft>
              <a:buFont typeface="Arial" panose="020B0604020202020204" pitchFamily="34" charset="0"/>
              <a:buChar char="•"/>
            </a:pPr>
            <a:r>
              <a:rPr lang="en-CA" sz="1800" b="0" i="0" dirty="0">
                <a:solidFill>
                  <a:srgbClr val="7030A0"/>
                </a:solidFill>
                <a:effectLst/>
              </a:rPr>
              <a:t>integration of EDI considerations (if applicable) NEW</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demonstration of responsible and ethical research conduct, including honest and thoughtful inquiry, rigorous analysis, commitment to safety and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dissemination of research results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and adherence to professional standards</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demonstration of originality, initiative, autonomy, relevant community involvement and outreach</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ability to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communicate theoretical, technical and/or scientific concepts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clearly and logically in written and oral formats </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7030A0"/>
                </a:solidFill>
                <a:effectLst/>
                <a:uLnTx/>
                <a:uFillTx/>
                <a:latin typeface="Gill Sans MT" panose="020B0502020104020203"/>
                <a:ea typeface="+mn-ea"/>
                <a:cs typeface="+mn-cs"/>
              </a:rPr>
              <a:t>quality of presentation of application NEW</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endPar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endParaRPr>
          </a:p>
          <a:p>
            <a:pPr>
              <a:lnSpc>
                <a:spcPct val="90000"/>
              </a:lnSpc>
            </a:pPr>
            <a:endParaRPr lang="en-US" sz="1600" b="0" i="0" dirty="0">
              <a:solidFill>
                <a:schemeClr val="tx1">
                  <a:lumMod val="95000"/>
                  <a:lumOff val="5000"/>
                </a:schemeClr>
              </a:solidFill>
              <a:effectLst/>
            </a:endParaRPr>
          </a:p>
        </p:txBody>
      </p:sp>
    </p:spTree>
    <p:extLst>
      <p:ext uri="{BB962C8B-B14F-4D97-AF65-F5344CB8AC3E}">
        <p14:creationId xmlns:p14="http://schemas.microsoft.com/office/powerpoint/2010/main" val="3951023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3025-841C-9463-BA15-0013D1635DE9}"/>
              </a:ext>
            </a:extLst>
          </p:cNvPr>
          <p:cNvSpPr>
            <a:spLocks noGrp="1"/>
          </p:cNvSpPr>
          <p:nvPr>
            <p:ph type="title"/>
          </p:nvPr>
        </p:nvSpPr>
        <p:spPr>
          <a:xfrm>
            <a:off x="2231136" y="174060"/>
            <a:ext cx="7729728" cy="864108"/>
          </a:xfrm>
        </p:spPr>
        <p:txBody>
          <a:bodyPr/>
          <a:lstStyle/>
          <a:p>
            <a:r>
              <a:rPr lang="en-US" dirty="0"/>
              <a:t>Selection Criteria 50%</a:t>
            </a:r>
            <a:endParaRPr lang="en-CA" dirty="0"/>
          </a:p>
        </p:txBody>
      </p:sp>
      <p:sp>
        <p:nvSpPr>
          <p:cNvPr id="4" name="Content Placeholder 3">
            <a:extLst>
              <a:ext uri="{FF2B5EF4-FFF2-40B4-BE49-F238E27FC236}">
                <a16:creationId xmlns:a16="http://schemas.microsoft.com/office/drawing/2014/main" id="{B4BBD721-9E87-48CA-2B46-FD34E8D96FDA}"/>
              </a:ext>
            </a:extLst>
          </p:cNvPr>
          <p:cNvSpPr>
            <a:spLocks noGrp="1"/>
          </p:cNvSpPr>
          <p:nvPr>
            <p:ph sz="half" idx="2"/>
          </p:nvPr>
        </p:nvSpPr>
        <p:spPr>
          <a:xfrm>
            <a:off x="280555" y="1194955"/>
            <a:ext cx="11677765" cy="5394543"/>
          </a:xfrm>
          <a:ln w="28575">
            <a:solidFill>
              <a:schemeClr val="tx1"/>
            </a:solidFill>
          </a:ln>
        </p:spPr>
        <p:txBody>
          <a:bodyPr>
            <a:normAutofit/>
          </a:bodyPr>
          <a:lstStyle/>
          <a:p>
            <a:pPr marL="0" indent="0">
              <a:buNone/>
            </a:pPr>
            <a:r>
              <a:rPr lang="en-US" sz="2000" b="1" dirty="0"/>
              <a:t>Relevant Experience and Achievements obtained within &amp; beyond academia </a:t>
            </a:r>
            <a:r>
              <a:rPr lang="en-US" sz="2400" b="1" dirty="0"/>
              <a:t>50%</a:t>
            </a:r>
          </a:p>
          <a:p>
            <a:pPr algn="l">
              <a:spcBef>
                <a:spcPts val="600"/>
              </a:spcBef>
              <a:spcAft>
                <a:spcPts val="600"/>
              </a:spcAft>
              <a:buFont typeface="Arial" panose="020B0604020202020204" pitchFamily="34" charset="0"/>
              <a:buChar char="•"/>
            </a:pPr>
            <a:r>
              <a:rPr lang="en-US" sz="1600" b="0" i="0" dirty="0">
                <a:solidFill>
                  <a:srgbClr val="FF3300"/>
                </a:solidFill>
                <a:effectLst/>
              </a:rPr>
              <a:t>relevant training</a:t>
            </a:r>
            <a:r>
              <a:rPr lang="en-US" sz="1600" b="0" i="0" dirty="0">
                <a:solidFill>
                  <a:srgbClr val="141414"/>
                </a:solidFill>
                <a:effectLst/>
              </a:rPr>
              <a:t>, such as academic training, lived experience and </a:t>
            </a:r>
            <a:r>
              <a:rPr lang="en-US" sz="1600" b="0" i="0" dirty="0">
                <a:solidFill>
                  <a:srgbClr val="FF3300"/>
                </a:solidFill>
                <a:effectLst/>
              </a:rPr>
              <a:t>traditional teachings</a:t>
            </a:r>
          </a:p>
          <a:p>
            <a:pPr algn="l">
              <a:spcBef>
                <a:spcPts val="600"/>
              </a:spcBef>
              <a:spcAft>
                <a:spcPts val="600"/>
              </a:spcAft>
              <a:buFont typeface="Arial" panose="020B0604020202020204" pitchFamily="34" charset="0"/>
              <a:buChar char="•"/>
            </a:pPr>
            <a:r>
              <a:rPr lang="en-US" sz="1600" b="0" i="0" dirty="0">
                <a:solidFill>
                  <a:srgbClr val="141414"/>
                </a:solidFill>
                <a:effectLst/>
              </a:rPr>
              <a:t>scholarships, awards and distinctions (amount, duration, and prestige)</a:t>
            </a:r>
          </a:p>
          <a:p>
            <a:pPr algn="l">
              <a:spcBef>
                <a:spcPts val="600"/>
              </a:spcBef>
              <a:spcAft>
                <a:spcPts val="600"/>
              </a:spcAft>
              <a:buFont typeface="Arial" panose="020B0604020202020204" pitchFamily="34" charset="0"/>
              <a:buChar char="•"/>
            </a:pPr>
            <a:r>
              <a:rPr lang="en-US" sz="1600" b="0" i="0" dirty="0">
                <a:solidFill>
                  <a:srgbClr val="FF3300"/>
                </a:solidFill>
                <a:effectLst/>
              </a:rPr>
              <a:t>academic record</a:t>
            </a:r>
            <a:r>
              <a:rPr lang="en-US" sz="1600" b="0" i="0" dirty="0">
                <a:solidFill>
                  <a:srgbClr val="141414"/>
                </a:solidFill>
                <a:effectLst/>
              </a:rPr>
              <a:t>:</a:t>
            </a:r>
          </a:p>
          <a:p>
            <a:pPr marL="742950" lvl="1" indent="-285750" algn="l">
              <a:spcBef>
                <a:spcPts val="0"/>
              </a:spcBef>
              <a:buFont typeface="Arial" panose="020B0604020202020204" pitchFamily="34" charset="0"/>
              <a:buChar char="•"/>
            </a:pPr>
            <a:r>
              <a:rPr lang="en-US" dirty="0">
                <a:solidFill>
                  <a:srgbClr val="141414"/>
                </a:solidFill>
              </a:rPr>
              <a:t>t</a:t>
            </a:r>
            <a:r>
              <a:rPr lang="en-US" b="0" i="0" dirty="0">
                <a:solidFill>
                  <a:srgbClr val="141414"/>
                </a:solidFill>
                <a:effectLst/>
              </a:rPr>
              <a:t>ranscripts</a:t>
            </a:r>
            <a:r>
              <a:rPr lang="en-US" dirty="0">
                <a:solidFill>
                  <a:srgbClr val="141414"/>
                </a:solidFill>
              </a:rPr>
              <a:t>, </a:t>
            </a:r>
            <a:r>
              <a:rPr lang="en-US" b="0" i="0" dirty="0">
                <a:solidFill>
                  <a:srgbClr val="141414"/>
                </a:solidFill>
                <a:effectLst/>
              </a:rPr>
              <a:t>duration of previous studies</a:t>
            </a:r>
          </a:p>
          <a:p>
            <a:pPr marL="742950" lvl="1" indent="-285750" algn="l">
              <a:spcBef>
                <a:spcPts val="0"/>
              </a:spcBef>
              <a:buFont typeface="Arial" panose="020B0604020202020204" pitchFamily="34" charset="0"/>
              <a:buChar char="•"/>
            </a:pPr>
            <a:r>
              <a:rPr lang="en-US" b="0" i="0" dirty="0">
                <a:solidFill>
                  <a:srgbClr val="141414"/>
                </a:solidFill>
                <a:effectLst/>
              </a:rPr>
              <a:t>program requirements and courses pursued, course load</a:t>
            </a:r>
          </a:p>
          <a:p>
            <a:pPr marL="742950" lvl="1" indent="-285750" algn="l">
              <a:spcBef>
                <a:spcPts val="0"/>
              </a:spcBef>
              <a:buFont typeface="Arial" panose="020B0604020202020204" pitchFamily="34" charset="0"/>
              <a:buChar char="•"/>
            </a:pPr>
            <a:r>
              <a:rPr lang="en-US" b="0" i="0" dirty="0">
                <a:solidFill>
                  <a:srgbClr val="141414"/>
                </a:solidFill>
                <a:effectLst/>
              </a:rPr>
              <a:t>relative standing in program (if available)</a:t>
            </a:r>
          </a:p>
          <a:p>
            <a:pPr algn="l">
              <a:spcBef>
                <a:spcPts val="600"/>
              </a:spcBef>
              <a:spcAft>
                <a:spcPts val="600"/>
              </a:spcAft>
              <a:buFont typeface="Arial" panose="020B0604020202020204" pitchFamily="34" charset="0"/>
              <a:buChar char="•"/>
            </a:pPr>
            <a:r>
              <a:rPr lang="en-US" sz="1600" b="0" i="0" dirty="0">
                <a:solidFill>
                  <a:srgbClr val="141414"/>
                </a:solidFill>
                <a:effectLst/>
              </a:rPr>
              <a:t>professional, academic, and extracurricular </a:t>
            </a:r>
            <a:r>
              <a:rPr lang="en-US" sz="1600" b="0" i="0" dirty="0">
                <a:solidFill>
                  <a:srgbClr val="FF3300"/>
                </a:solidFill>
                <a:effectLst/>
              </a:rPr>
              <a:t>activities</a:t>
            </a:r>
            <a:r>
              <a:rPr lang="en-US" sz="1600" b="0" i="0" dirty="0">
                <a:solidFill>
                  <a:srgbClr val="141414"/>
                </a:solidFill>
                <a:effectLst/>
              </a:rPr>
              <a:t>, as well as </a:t>
            </a:r>
            <a:r>
              <a:rPr lang="en-US" sz="1600" b="0" i="0" dirty="0">
                <a:solidFill>
                  <a:srgbClr val="FF3300"/>
                </a:solidFill>
                <a:effectLst/>
              </a:rPr>
              <a:t>collaborations</a:t>
            </a:r>
            <a:r>
              <a:rPr lang="en-US" sz="1600" b="0" i="0" dirty="0">
                <a:solidFill>
                  <a:srgbClr val="141414"/>
                </a:solidFill>
                <a:effectLst/>
              </a:rPr>
              <a:t> with supervisors, colleagues, peers, students and members of the community, such as:</a:t>
            </a:r>
          </a:p>
          <a:p>
            <a:pPr marL="742950" lvl="1" indent="-285750" algn="l">
              <a:spcBef>
                <a:spcPts val="0"/>
              </a:spcBef>
              <a:buFont typeface="Arial" panose="020B0604020202020204" pitchFamily="34" charset="0"/>
              <a:buChar char="•"/>
            </a:pPr>
            <a:r>
              <a:rPr lang="en-US" b="0" i="0" dirty="0">
                <a:solidFill>
                  <a:srgbClr val="141414"/>
                </a:solidFill>
                <a:effectLst/>
              </a:rPr>
              <a:t>teaching, mentoring, supervising and/or coaching</a:t>
            </a:r>
          </a:p>
          <a:p>
            <a:pPr marL="742950" lvl="1" indent="-285750" algn="l">
              <a:spcBef>
                <a:spcPts val="0"/>
              </a:spcBef>
              <a:buFont typeface="Arial" panose="020B0604020202020204" pitchFamily="34" charset="0"/>
              <a:buChar char="•"/>
            </a:pPr>
            <a:r>
              <a:rPr lang="en-US" b="0" i="0" dirty="0">
                <a:solidFill>
                  <a:srgbClr val="141414"/>
                </a:solidFill>
                <a:effectLst/>
              </a:rPr>
              <a:t>managing projects</a:t>
            </a:r>
          </a:p>
          <a:p>
            <a:pPr marL="742950" lvl="1" indent="-285750" algn="l">
              <a:spcBef>
                <a:spcPts val="0"/>
              </a:spcBef>
              <a:buFont typeface="Arial" panose="020B0604020202020204" pitchFamily="34" charset="0"/>
              <a:buChar char="•"/>
            </a:pPr>
            <a:r>
              <a:rPr lang="en-US" b="0" i="0" dirty="0">
                <a:solidFill>
                  <a:srgbClr val="141414"/>
                </a:solidFill>
                <a:effectLst/>
              </a:rPr>
              <a:t>participating in science and/or research promotion</a:t>
            </a:r>
          </a:p>
          <a:p>
            <a:pPr marL="742950" lvl="1" indent="-285750" algn="l">
              <a:spcBef>
                <a:spcPts val="0"/>
              </a:spcBef>
              <a:buFont typeface="Arial" panose="020B0604020202020204" pitchFamily="34" charset="0"/>
              <a:buChar char="•"/>
            </a:pPr>
            <a:r>
              <a:rPr lang="en-US" b="0" i="0" dirty="0">
                <a:solidFill>
                  <a:srgbClr val="141414"/>
                </a:solidFill>
                <a:effectLst/>
              </a:rPr>
              <a:t>participating in community outreach, volunteer work, and/or civic engagement</a:t>
            </a:r>
          </a:p>
          <a:p>
            <a:pPr marL="742950" lvl="1" indent="-285750" algn="l">
              <a:spcBef>
                <a:spcPts val="0"/>
              </a:spcBef>
              <a:buFont typeface="Arial" panose="020B0604020202020204" pitchFamily="34" charset="0"/>
              <a:buChar char="•"/>
            </a:pPr>
            <a:r>
              <a:rPr lang="en-US" b="0" i="0" dirty="0">
                <a:solidFill>
                  <a:srgbClr val="141414"/>
                </a:solidFill>
                <a:effectLst/>
              </a:rPr>
              <a:t>chairing committees and/or organizing conferences and meetings</a:t>
            </a:r>
          </a:p>
          <a:p>
            <a:pPr marL="742950" lvl="1" indent="-285750" algn="l">
              <a:spcBef>
                <a:spcPts val="0"/>
              </a:spcBef>
              <a:buFont typeface="Arial" panose="020B0604020202020204" pitchFamily="34" charset="0"/>
              <a:buChar char="•"/>
            </a:pPr>
            <a:r>
              <a:rPr lang="en-US" b="0" i="0" dirty="0">
                <a:solidFill>
                  <a:srgbClr val="141414"/>
                </a:solidFill>
                <a:effectLst/>
              </a:rPr>
              <a:t>participating in departmental or institutional organizations, associations, societies and/or clubs</a:t>
            </a:r>
          </a:p>
          <a:p>
            <a:pPr marL="0" indent="0">
              <a:buNone/>
            </a:pPr>
            <a:endParaRPr lang="en-CA" dirty="0"/>
          </a:p>
        </p:txBody>
      </p:sp>
    </p:spTree>
    <p:extLst>
      <p:ext uri="{BB962C8B-B14F-4D97-AF65-F5344CB8AC3E}">
        <p14:creationId xmlns:p14="http://schemas.microsoft.com/office/powerpoint/2010/main" val="3357405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94ABA-1424-D61E-7642-2D8A60E59887}"/>
              </a:ext>
            </a:extLst>
          </p:cNvPr>
          <p:cNvSpPr>
            <a:spLocks noGrp="1"/>
          </p:cNvSpPr>
          <p:nvPr>
            <p:ph type="title"/>
          </p:nvPr>
        </p:nvSpPr>
        <p:spPr>
          <a:xfrm>
            <a:off x="420870" y="316194"/>
            <a:ext cx="5191989" cy="1174991"/>
          </a:xfrm>
        </p:spPr>
        <p:txBody>
          <a:bodyPr vert="horz" lIns="182880" tIns="182880" rIns="182880" bIns="182880" rtlCol="0" anchor="ctr">
            <a:normAutofit/>
          </a:bodyPr>
          <a:lstStyle/>
          <a:p>
            <a:r>
              <a:rPr lang="en-US" sz="1900" dirty="0"/>
              <a:t>Where Reviewers Find Evidence in Your Application</a:t>
            </a:r>
          </a:p>
        </p:txBody>
      </p:sp>
      <p:sp>
        <p:nvSpPr>
          <p:cNvPr id="3" name="Content Placeholder 2">
            <a:extLst>
              <a:ext uri="{FF2B5EF4-FFF2-40B4-BE49-F238E27FC236}">
                <a16:creationId xmlns:a16="http://schemas.microsoft.com/office/drawing/2014/main" id="{A05757AE-C498-1FE4-BA34-A44426740392}"/>
              </a:ext>
            </a:extLst>
          </p:cNvPr>
          <p:cNvSpPr>
            <a:spLocks noGrp="1"/>
          </p:cNvSpPr>
          <p:nvPr>
            <p:ph sz="quarter" idx="18"/>
          </p:nvPr>
        </p:nvSpPr>
        <p:spPr>
          <a:xfrm>
            <a:off x="804672" y="1799617"/>
            <a:ext cx="4486656" cy="4367719"/>
          </a:xfrm>
        </p:spPr>
        <p:txBody>
          <a:bodyPr vert="horz" lIns="91440" tIns="45720" rIns="91440" bIns="45720" rtlCol="0">
            <a:noAutofit/>
          </a:bodyPr>
          <a:lstStyle/>
          <a:p>
            <a:pPr>
              <a:lnSpc>
                <a:spcPct val="90000"/>
              </a:lnSpc>
            </a:pPr>
            <a:r>
              <a:rPr lang="en-US" sz="1600" b="1" dirty="0"/>
              <a:t>Academic Excellence</a:t>
            </a:r>
          </a:p>
          <a:p>
            <a:pPr marL="285750" indent="-228600">
              <a:lnSpc>
                <a:spcPct val="90000"/>
              </a:lnSpc>
              <a:buFont typeface="Arial" panose="020B0604020202020204" pitchFamily="34" charset="0"/>
              <a:buChar char="•"/>
            </a:pPr>
            <a:r>
              <a:rPr lang="en-US" sz="1600" dirty="0"/>
              <a:t>Training</a:t>
            </a:r>
          </a:p>
          <a:p>
            <a:pPr marL="285750" indent="-228600">
              <a:lnSpc>
                <a:spcPct val="90000"/>
              </a:lnSpc>
              <a:buFont typeface="Arial" panose="020B0604020202020204" pitchFamily="34" charset="0"/>
              <a:buChar char="•"/>
            </a:pPr>
            <a:r>
              <a:rPr lang="en-US" sz="1600" dirty="0"/>
              <a:t>Transcripts</a:t>
            </a:r>
          </a:p>
          <a:p>
            <a:pPr marL="285750" indent="-228600">
              <a:lnSpc>
                <a:spcPct val="90000"/>
              </a:lnSpc>
              <a:buFont typeface="Arial" panose="020B0604020202020204" pitchFamily="34" charset="0"/>
              <a:buChar char="•"/>
            </a:pPr>
            <a:r>
              <a:rPr lang="en-US" sz="1600" dirty="0"/>
              <a:t>Awards</a:t>
            </a:r>
          </a:p>
          <a:p>
            <a:pPr>
              <a:lnSpc>
                <a:spcPct val="90000"/>
              </a:lnSpc>
            </a:pPr>
            <a:r>
              <a:rPr lang="en-US" sz="1600" b="1" dirty="0"/>
              <a:t>Research Experience</a:t>
            </a:r>
          </a:p>
          <a:p>
            <a:pPr marL="285750" indent="-228600">
              <a:lnSpc>
                <a:spcPct val="90000"/>
              </a:lnSpc>
              <a:buFont typeface="Arial" panose="020B0604020202020204" pitchFamily="34" charset="0"/>
              <a:buChar char="•"/>
            </a:pPr>
            <a:r>
              <a:rPr lang="en-US" sz="1600" dirty="0"/>
              <a:t>Publications</a:t>
            </a:r>
          </a:p>
          <a:p>
            <a:pPr marL="285750" indent="-228600">
              <a:lnSpc>
                <a:spcPct val="90000"/>
              </a:lnSpc>
              <a:buFont typeface="Arial" panose="020B0604020202020204" pitchFamily="34" charset="0"/>
              <a:buChar char="•"/>
            </a:pPr>
            <a:r>
              <a:rPr lang="en-US" sz="1600" dirty="0"/>
              <a:t>Projects</a:t>
            </a:r>
          </a:p>
          <a:p>
            <a:pPr marL="285750" indent="-228600">
              <a:lnSpc>
                <a:spcPct val="90000"/>
              </a:lnSpc>
              <a:buFont typeface="Arial" panose="020B0604020202020204" pitchFamily="34" charset="0"/>
              <a:buChar char="•"/>
            </a:pPr>
            <a:r>
              <a:rPr lang="en-US" sz="1600" dirty="0"/>
              <a:t>Quality of research dissemination </a:t>
            </a:r>
          </a:p>
          <a:p>
            <a:pPr>
              <a:lnSpc>
                <a:spcPct val="90000"/>
              </a:lnSpc>
            </a:pPr>
            <a:r>
              <a:rPr lang="en-US" sz="1600" b="1" dirty="0"/>
              <a:t>Leadership &amp; Engagement</a:t>
            </a:r>
          </a:p>
          <a:p>
            <a:pPr marL="285750" indent="-228600">
              <a:lnSpc>
                <a:spcPct val="90000"/>
              </a:lnSpc>
              <a:buFont typeface="Arial" panose="020B0604020202020204" pitchFamily="34" charset="0"/>
              <a:buChar char="•"/>
            </a:pPr>
            <a:r>
              <a:rPr lang="en-US" sz="1600" dirty="0"/>
              <a:t>Teaching &amp; mentoring</a:t>
            </a:r>
          </a:p>
          <a:p>
            <a:pPr marL="285750" indent="-228600">
              <a:lnSpc>
                <a:spcPct val="90000"/>
              </a:lnSpc>
              <a:buFont typeface="Arial" panose="020B0604020202020204" pitchFamily="34" charset="0"/>
              <a:buChar char="•"/>
            </a:pPr>
            <a:r>
              <a:rPr lang="en-US" sz="1600" dirty="0"/>
              <a:t>Community involvement</a:t>
            </a:r>
          </a:p>
          <a:p>
            <a:pPr marL="285750" indent="-228600">
              <a:lnSpc>
                <a:spcPct val="90000"/>
              </a:lnSpc>
              <a:buFont typeface="Arial" panose="020B0604020202020204" pitchFamily="34" charset="0"/>
              <a:buChar char="•"/>
            </a:pPr>
            <a:r>
              <a:rPr lang="en-US" sz="1600" dirty="0"/>
              <a:t>Activities &amp; collaborations</a:t>
            </a:r>
          </a:p>
          <a:p>
            <a:pPr marL="285750" indent="-228600">
              <a:lnSpc>
                <a:spcPct val="90000"/>
              </a:lnSpc>
              <a:buFont typeface="Arial" panose="020B0604020202020204" pitchFamily="34" charset="0"/>
              <a:buChar char="•"/>
            </a:pPr>
            <a:endParaRPr lang="en-US" sz="1600" dirty="0"/>
          </a:p>
        </p:txBody>
      </p:sp>
      <p:graphicFrame>
        <p:nvGraphicFramePr>
          <p:cNvPr id="9" name="Table 8">
            <a:extLst>
              <a:ext uri="{FF2B5EF4-FFF2-40B4-BE49-F238E27FC236}">
                <a16:creationId xmlns:a16="http://schemas.microsoft.com/office/drawing/2014/main" id="{91BA6F7E-B416-26DD-BE4C-526FF3B8E512}"/>
              </a:ext>
            </a:extLst>
          </p:cNvPr>
          <p:cNvGraphicFramePr>
            <a:graphicFrameLocks noGrp="1"/>
          </p:cNvGraphicFramePr>
          <p:nvPr>
            <p:extLst>
              <p:ext uri="{D42A27DB-BD31-4B8C-83A1-F6EECF244321}">
                <p14:modId xmlns:p14="http://schemas.microsoft.com/office/powerpoint/2010/main" val="3265263998"/>
              </p:ext>
            </p:extLst>
          </p:nvPr>
        </p:nvGraphicFramePr>
        <p:xfrm>
          <a:off x="5612860" y="1965960"/>
          <a:ext cx="6352158" cy="2926080"/>
        </p:xfrm>
        <a:graphic>
          <a:graphicData uri="http://schemas.openxmlformats.org/drawingml/2006/table">
            <a:tbl>
              <a:tblPr firstRow="1"/>
              <a:tblGrid>
                <a:gridCol w="2117386">
                  <a:extLst>
                    <a:ext uri="{9D8B030D-6E8A-4147-A177-3AD203B41FA5}">
                      <a16:colId xmlns:a16="http://schemas.microsoft.com/office/drawing/2014/main" val="1731577606"/>
                    </a:ext>
                  </a:extLst>
                </a:gridCol>
                <a:gridCol w="2117386">
                  <a:extLst>
                    <a:ext uri="{9D8B030D-6E8A-4147-A177-3AD203B41FA5}">
                      <a16:colId xmlns:a16="http://schemas.microsoft.com/office/drawing/2014/main" val="1334132497"/>
                    </a:ext>
                  </a:extLst>
                </a:gridCol>
                <a:gridCol w="2117386">
                  <a:extLst>
                    <a:ext uri="{9D8B030D-6E8A-4147-A177-3AD203B41FA5}">
                      <a16:colId xmlns:a16="http://schemas.microsoft.com/office/drawing/2014/main" val="656277259"/>
                    </a:ext>
                  </a:extLst>
                </a:gridCol>
              </a:tblGrid>
              <a:tr h="322169">
                <a:tc>
                  <a:txBody>
                    <a:bodyPr/>
                    <a:lstStyle/>
                    <a:p>
                      <a:pPr>
                        <a:buNone/>
                      </a:pPr>
                      <a:r>
                        <a:rPr lang="en-CA" sz="1800" dirty="0">
                          <a:solidFill>
                            <a:srgbClr val="FF3300"/>
                          </a:solidFill>
                          <a:effectLst/>
                        </a:rPr>
                        <a:t>Criterion</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solidFill>
                            <a:srgbClr val="FF3300"/>
                          </a:solidFill>
                          <a:effectLst/>
                        </a:rPr>
                        <a:t>Indicator</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solidFill>
                            <a:srgbClr val="FF3300"/>
                          </a:solidFill>
                          <a:effectLst/>
                        </a:rPr>
                        <a:t>Source</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200103294"/>
                  </a:ext>
                </a:extLst>
              </a:tr>
              <a:tr h="563797">
                <a:tc>
                  <a:txBody>
                    <a:bodyPr/>
                    <a:lstStyle/>
                    <a:p>
                      <a:pPr>
                        <a:buNone/>
                      </a:pPr>
                      <a:r>
                        <a:rPr lang="en-CA" sz="1800" dirty="0">
                          <a:effectLst/>
                        </a:rPr>
                        <a:t>Research Potential</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Quality of methodology</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Research proposal</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493391243"/>
                  </a:ext>
                </a:extLst>
              </a:tr>
              <a:tr h="563797">
                <a:tc>
                  <a:txBody>
                    <a:bodyPr/>
                    <a:lstStyle/>
                    <a:p>
                      <a:pPr>
                        <a:buNone/>
                      </a:pPr>
                      <a:r>
                        <a:rPr lang="en-CA" sz="1800" dirty="0">
                          <a:effectLst/>
                        </a:rPr>
                        <a:t>Research Potential</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Publications</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Contributions section</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480405604"/>
                  </a:ext>
                </a:extLst>
              </a:tr>
              <a:tr h="563797">
                <a:tc>
                  <a:txBody>
                    <a:bodyPr/>
                    <a:lstStyle/>
                    <a:p>
                      <a:pPr>
                        <a:buNone/>
                      </a:pPr>
                      <a:r>
                        <a:rPr lang="en-CA" sz="1800" dirty="0">
                          <a:effectLst/>
                        </a:rPr>
                        <a:t>Experience &amp; Achievements</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Awards</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Awards section</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324851270"/>
                  </a:ext>
                </a:extLst>
              </a:tr>
              <a:tr h="563797">
                <a:tc>
                  <a:txBody>
                    <a:bodyPr/>
                    <a:lstStyle/>
                    <a:p>
                      <a:pPr>
                        <a:buNone/>
                      </a:pPr>
                      <a:r>
                        <a:rPr lang="en-CA" sz="1800" dirty="0">
                          <a:effectLst/>
                        </a:rPr>
                        <a:t>Experience &amp; Achievements</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dirty="0">
                          <a:effectLst/>
                        </a:rPr>
                        <a:t>Leadership</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fontAlgn="t">
                        <a:lnSpc>
                          <a:spcPts val="1500"/>
                        </a:lnSpc>
                        <a:buNone/>
                      </a:pPr>
                      <a:r>
                        <a:rPr lang="en-CA" sz="1800" dirty="0">
                          <a:effectLst/>
                        </a:rPr>
                        <a:t>Activities section</a:t>
                      </a:r>
                      <a:endParaRPr lang="en-CA" sz="1000" b="0" i="0" dirty="0">
                        <a:effectLst/>
                        <a:latin typeface="Segoe UI" panose="020B0502040204020203" pitchFamily="34" charset="0"/>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835493542"/>
                  </a:ext>
                </a:extLst>
              </a:tr>
            </a:tbl>
          </a:graphicData>
        </a:graphic>
      </p:graphicFrame>
      <p:sp>
        <p:nvSpPr>
          <p:cNvPr id="4" name="Speech Bubble: Oval 3">
            <a:extLst>
              <a:ext uri="{FF2B5EF4-FFF2-40B4-BE49-F238E27FC236}">
                <a16:creationId xmlns:a16="http://schemas.microsoft.com/office/drawing/2014/main" id="{641E09AC-C36C-1E49-71D2-3CD9D68E8EC7}"/>
              </a:ext>
            </a:extLst>
          </p:cNvPr>
          <p:cNvSpPr/>
          <p:nvPr/>
        </p:nvSpPr>
        <p:spPr>
          <a:xfrm>
            <a:off x="7613964" y="208230"/>
            <a:ext cx="3530852" cy="1520982"/>
          </a:xfrm>
          <a:prstGeom prst="wedgeEllipseCallou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lumMod val="95000"/>
                    <a:lumOff val="5000"/>
                  </a:schemeClr>
                </a:solidFill>
              </a:rPr>
              <a:t>Have I fully emphasized my research potential in all areas of my application?</a:t>
            </a:r>
            <a:endParaRPr lang="en-CA" dirty="0">
              <a:solidFill>
                <a:schemeClr val="tx1">
                  <a:lumMod val="95000"/>
                  <a:lumOff val="5000"/>
                </a:schemeClr>
              </a:solidFill>
            </a:endParaRPr>
          </a:p>
        </p:txBody>
      </p:sp>
    </p:spTree>
    <p:extLst>
      <p:ext uri="{BB962C8B-B14F-4D97-AF65-F5344CB8AC3E}">
        <p14:creationId xmlns:p14="http://schemas.microsoft.com/office/powerpoint/2010/main" val="4216493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CB7B-7F9D-9FA9-FDEE-A8716793D2ED}"/>
              </a:ext>
            </a:extLst>
          </p:cNvPr>
          <p:cNvSpPr>
            <a:spLocks noGrp="1"/>
          </p:cNvSpPr>
          <p:nvPr>
            <p:ph type="title"/>
          </p:nvPr>
        </p:nvSpPr>
        <p:spPr>
          <a:xfrm>
            <a:off x="262130" y="907757"/>
            <a:ext cx="5618480" cy="1662723"/>
          </a:xfrm>
        </p:spPr>
        <p:txBody>
          <a:bodyPr vert="horz" lIns="182880" tIns="182880" rIns="182880" bIns="182880" rtlCol="0" anchor="ctr">
            <a:normAutofit/>
          </a:bodyPr>
          <a:lstStyle/>
          <a:p>
            <a:r>
              <a:rPr lang="en-US" sz="2400" dirty="0">
                <a:solidFill>
                  <a:schemeClr val="tx1">
                    <a:lumMod val="85000"/>
                    <a:lumOff val="15000"/>
                  </a:schemeClr>
                </a:solidFill>
              </a:rPr>
              <a:t>Internal Trent </a:t>
            </a:r>
            <a:br>
              <a:rPr lang="en-US" sz="2400" dirty="0">
                <a:solidFill>
                  <a:schemeClr val="tx1">
                    <a:lumMod val="85000"/>
                    <a:lumOff val="15000"/>
                  </a:schemeClr>
                </a:solidFill>
              </a:rPr>
            </a:br>
            <a:r>
              <a:rPr lang="en-US" sz="2400" dirty="0">
                <a:solidFill>
                  <a:schemeClr val="tx1">
                    <a:lumMod val="85000"/>
                    <a:lumOff val="15000"/>
                  </a:schemeClr>
                </a:solidFill>
              </a:rPr>
              <a:t>Selection Review Process</a:t>
            </a:r>
          </a:p>
        </p:txBody>
      </p:sp>
      <p:sp>
        <p:nvSpPr>
          <p:cNvPr id="4" name="Text Placeholder 3">
            <a:extLst>
              <a:ext uri="{FF2B5EF4-FFF2-40B4-BE49-F238E27FC236}">
                <a16:creationId xmlns:a16="http://schemas.microsoft.com/office/drawing/2014/main" id="{F6968E8F-16ED-EDFF-4126-E7A9B77CB765}"/>
              </a:ext>
            </a:extLst>
          </p:cNvPr>
          <p:cNvSpPr>
            <a:spLocks noGrp="1"/>
          </p:cNvSpPr>
          <p:nvPr>
            <p:ph type="body" sz="half" idx="2"/>
          </p:nvPr>
        </p:nvSpPr>
        <p:spPr>
          <a:xfrm>
            <a:off x="6096000" y="1638677"/>
            <a:ext cx="5925310" cy="4562947"/>
          </a:xfrm>
        </p:spPr>
        <p:txBody>
          <a:bodyPr vert="horz" lIns="91440" tIns="45720" rIns="91440" bIns="45720" rtlCol="0">
            <a:normAutofit/>
          </a:bodyPr>
          <a:lstStyle/>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The review committee identifies the strongest applications and creates a ranked list of alternates.</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Only materials submitted through the Research Portal are reviewed.</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Reviewers </a:t>
            </a:r>
            <a:r>
              <a:rPr lang="en-US" sz="1400" b="1" dirty="0">
                <a:solidFill>
                  <a:schemeClr val="tx1">
                    <a:lumMod val="85000"/>
                    <a:lumOff val="15000"/>
                  </a:schemeClr>
                </a:solidFill>
              </a:rPr>
              <a:t>do not </a:t>
            </a:r>
            <a:r>
              <a:rPr lang="en-US" sz="1400" dirty="0">
                <a:solidFill>
                  <a:schemeClr val="tx1">
                    <a:lumMod val="85000"/>
                    <a:lumOff val="15000"/>
                  </a:schemeClr>
                </a:solidFill>
              </a:rPr>
              <a:t>consult external websites, URLs, or publications.</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Applications must follow all page limits and formatting requirements. Excess pages may be removed, and non-compliant applications </a:t>
            </a:r>
            <a:r>
              <a:rPr lang="en-US" sz="1400" b="1" dirty="0">
                <a:solidFill>
                  <a:schemeClr val="tx1">
                    <a:lumMod val="85000"/>
                    <a:lumOff val="15000"/>
                  </a:schemeClr>
                </a:solidFill>
              </a:rPr>
              <a:t>may be deemed ineligible.</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Applications are evaluated only against the published selection criteria and their assigned weightings.</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No additional criteria may be used in the evaluation process.</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Reviewers consider all required criteria when assigning an overall score.</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Special circumstances that have affected research productivity, academic achievement, or degree progress are considered during the review process.</a:t>
            </a:r>
          </a:p>
          <a:p>
            <a:pPr marL="285750" indent="-285750" algn="l">
              <a:lnSpc>
                <a:spcPct val="90000"/>
              </a:lnSpc>
              <a:buClr>
                <a:srgbClr val="002060"/>
              </a:buClr>
              <a:buFont typeface="Wingdings" panose="05000000000000000000" pitchFamily="2" charset="2"/>
              <a:buChar char="Ø"/>
            </a:pPr>
            <a:r>
              <a:rPr lang="en-US" sz="1400" dirty="0">
                <a:solidFill>
                  <a:schemeClr val="tx1">
                    <a:lumMod val="85000"/>
                    <a:lumOff val="15000"/>
                  </a:schemeClr>
                </a:solidFill>
              </a:rPr>
              <a:t>Applicants should explain relevant circumstances in the Special Circumstances section of the application.</a:t>
            </a:r>
          </a:p>
        </p:txBody>
      </p:sp>
    </p:spTree>
    <p:extLst>
      <p:ext uri="{BB962C8B-B14F-4D97-AF65-F5344CB8AC3E}">
        <p14:creationId xmlns:p14="http://schemas.microsoft.com/office/powerpoint/2010/main" val="38527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3C93FEA-83E7-C4D2-814C-4851E4FAF7B1}"/>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9AF5711D-F885-4D9C-A736-0CDADBD02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D3E391E5-3992-E43D-AE38-FC24349A0C34}"/>
              </a:ext>
            </a:extLst>
          </p:cNvPr>
          <p:cNvSpPr>
            <a:spLocks noGrp="1"/>
          </p:cNvSpPr>
          <p:nvPr>
            <p:ph type="title"/>
          </p:nvPr>
        </p:nvSpPr>
        <p:spPr>
          <a:xfrm>
            <a:off x="353291" y="492574"/>
            <a:ext cx="5392882" cy="1055671"/>
          </a:xfrm>
          <a:solidFill>
            <a:srgbClr val="FFFFFF"/>
          </a:solidFill>
          <a:ln>
            <a:solidFill>
              <a:srgbClr val="404040"/>
            </a:solidFill>
          </a:ln>
        </p:spPr>
        <p:txBody>
          <a:bodyPr vert="horz" lIns="182880" tIns="182880" rIns="182880" bIns="182880" rtlCol="0" anchor="ctr" anchorCtr="1">
            <a:normAutofit fontScale="90000"/>
          </a:bodyPr>
          <a:lstStyle/>
          <a:p>
            <a:r>
              <a:rPr lang="en-US" sz="2600" dirty="0">
                <a:solidFill>
                  <a:srgbClr val="262626"/>
                </a:solidFill>
              </a:rPr>
              <a:t>Six Keys to a Strong Application</a:t>
            </a:r>
          </a:p>
        </p:txBody>
      </p:sp>
      <p:sp>
        <p:nvSpPr>
          <p:cNvPr id="5" name="TextBox 4">
            <a:extLst>
              <a:ext uri="{FF2B5EF4-FFF2-40B4-BE49-F238E27FC236}">
                <a16:creationId xmlns:a16="http://schemas.microsoft.com/office/drawing/2014/main" id="{0CB9A622-F6FC-3F6C-F7D5-B72578D22F71}"/>
              </a:ext>
            </a:extLst>
          </p:cNvPr>
          <p:cNvSpPr txBox="1"/>
          <p:nvPr/>
        </p:nvSpPr>
        <p:spPr>
          <a:xfrm>
            <a:off x="324171" y="1776845"/>
            <a:ext cx="5392882" cy="4364182"/>
          </a:xfrm>
          <a:prstGeom prst="rect">
            <a:avLst/>
          </a:prstGeom>
        </p:spPr>
        <p:txBody>
          <a:bodyPr vert="horz" lIns="91440" tIns="45720" rIns="91440" bIns="45720" rtlCol="0">
            <a:noAutofit/>
          </a:bodyPr>
          <a:lstStyle/>
          <a:p>
            <a:pPr marL="457200" indent="-342900" defTabSz="914400">
              <a:spcBef>
                <a:spcPts val="1200"/>
              </a:spcBef>
              <a:spcAft>
                <a:spcPts val="600"/>
              </a:spcAft>
              <a:buClr>
                <a:schemeClr val="bg2">
                  <a:lumMod val="10000"/>
                </a:schemeClr>
              </a:buClr>
              <a:buFont typeface="+mj-lt"/>
              <a:buAutoNum type="arabicPeriod"/>
            </a:pPr>
            <a:r>
              <a:rPr lang="en-US" dirty="0"/>
              <a:t>Apply to the correct agency.</a:t>
            </a:r>
          </a:p>
          <a:p>
            <a:pPr marL="457200" indent="-342900" defTabSz="914400">
              <a:spcBef>
                <a:spcPts val="1200"/>
              </a:spcBef>
              <a:spcAft>
                <a:spcPts val="600"/>
              </a:spcAft>
              <a:buClr>
                <a:schemeClr val="bg2">
                  <a:lumMod val="10000"/>
                </a:schemeClr>
              </a:buClr>
              <a:buFont typeface="+mj-lt"/>
              <a:buAutoNum type="arabicPeriod"/>
            </a:pPr>
            <a:r>
              <a:rPr lang="en-US" dirty="0"/>
              <a:t>Understand the selection criteria and evaluation process.</a:t>
            </a:r>
          </a:p>
          <a:p>
            <a:pPr marL="457200" indent="-342900" defTabSz="914400">
              <a:spcBef>
                <a:spcPts val="1200"/>
              </a:spcBef>
              <a:spcAft>
                <a:spcPts val="600"/>
              </a:spcAft>
              <a:buClr>
                <a:schemeClr val="bg2">
                  <a:lumMod val="10000"/>
                </a:schemeClr>
              </a:buClr>
              <a:buFont typeface="+mj-lt"/>
              <a:buAutoNum type="arabicPeriod"/>
            </a:pPr>
            <a:r>
              <a:rPr lang="en-US" dirty="0"/>
              <a:t>Develop a focused and feasible research proposal.</a:t>
            </a:r>
          </a:p>
          <a:p>
            <a:pPr marL="457200" indent="-342900" defTabSz="914400">
              <a:spcBef>
                <a:spcPts val="1200"/>
              </a:spcBef>
              <a:spcAft>
                <a:spcPts val="600"/>
              </a:spcAft>
              <a:buClr>
                <a:schemeClr val="bg2">
                  <a:lumMod val="10000"/>
                </a:schemeClr>
              </a:buClr>
              <a:buFont typeface="+mj-lt"/>
              <a:buAutoNum type="arabicPeriod"/>
            </a:pPr>
            <a:r>
              <a:rPr lang="en-US" dirty="0"/>
              <a:t>Create an application that showcases your achievements and demonstrates how you meet the selection criteria.</a:t>
            </a:r>
          </a:p>
          <a:p>
            <a:pPr marL="457200" indent="-342900" defTabSz="914400">
              <a:spcBef>
                <a:spcPts val="1200"/>
              </a:spcBef>
              <a:spcAft>
                <a:spcPts val="600"/>
              </a:spcAft>
              <a:buClr>
                <a:schemeClr val="bg2">
                  <a:lumMod val="10000"/>
                </a:schemeClr>
              </a:buClr>
              <a:buFont typeface="+mj-lt"/>
              <a:buAutoNum type="arabicPeriod"/>
            </a:pPr>
            <a:r>
              <a:rPr lang="en-US" dirty="0"/>
              <a:t>Give referees sufficient time to prepare strong reference letters.</a:t>
            </a:r>
          </a:p>
          <a:p>
            <a:pPr marL="457200" indent="-342900" defTabSz="914400">
              <a:spcBef>
                <a:spcPts val="1200"/>
              </a:spcBef>
              <a:spcAft>
                <a:spcPts val="600"/>
              </a:spcAft>
              <a:buClr>
                <a:schemeClr val="bg2">
                  <a:lumMod val="10000"/>
                </a:schemeClr>
              </a:buClr>
              <a:buFont typeface="+mj-lt"/>
              <a:buAutoNum type="arabicPeriod"/>
            </a:pPr>
            <a:r>
              <a:rPr lang="en-US" dirty="0"/>
              <a:t>Revise, edit, and seek feedback early.</a:t>
            </a:r>
          </a:p>
          <a:p>
            <a:pPr marL="114300" defTabSz="914400">
              <a:spcBef>
                <a:spcPts val="1200"/>
              </a:spcBef>
              <a:spcAft>
                <a:spcPts val="600"/>
              </a:spcAft>
              <a:buClr>
                <a:schemeClr val="bg2">
                  <a:lumMod val="10000"/>
                </a:schemeClr>
              </a:buClr>
            </a:pPr>
            <a:endParaRPr lang="en-US" dirty="0"/>
          </a:p>
        </p:txBody>
      </p:sp>
      <p:sp>
        <p:nvSpPr>
          <p:cNvPr id="31" name="Rectangle 30">
            <a:extLst>
              <a:ext uri="{FF2B5EF4-FFF2-40B4-BE49-F238E27FC236}">
                <a16:creationId xmlns:a16="http://schemas.microsoft.com/office/drawing/2014/main" id="{7D1E115A-87CB-4627-9D20-1D9C4234F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14E457A0-E55E-4B4F-A727-BD61C631B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398352ED-9CAE-C7D8-6CB8-1FAEAB97B6E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208520" y="1126397"/>
            <a:ext cx="3867912" cy="4288536"/>
          </a:xfrm>
          <a:prstGeom prst="rect">
            <a:avLst/>
          </a:prstGeom>
          <a:ln w="31750">
            <a:noFill/>
          </a:ln>
        </p:spPr>
      </p:pic>
    </p:spTree>
    <p:extLst>
      <p:ext uri="{BB962C8B-B14F-4D97-AF65-F5344CB8AC3E}">
        <p14:creationId xmlns:p14="http://schemas.microsoft.com/office/powerpoint/2010/main" val="1291219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C8F14"/>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600200" y="2871296"/>
            <a:ext cx="8991600" cy="1645759"/>
          </a:xfrm>
        </p:spPr>
        <p:txBody>
          <a:bodyPr vert="horz" lIns="274320" tIns="182880" rIns="274320" bIns="182880" rtlCol="0" anchor="ctr" anchorCtr="1">
            <a:normAutofit/>
          </a:bodyPr>
          <a:lstStyle/>
          <a:p>
            <a:r>
              <a:rPr lang="en-US" sz="3800">
                <a:solidFill>
                  <a:srgbClr val="262626"/>
                </a:solidFill>
              </a:rPr>
              <a:t>Developing a strong Research Proposal</a:t>
            </a:r>
          </a:p>
        </p:txBody>
      </p:sp>
    </p:spTree>
    <p:extLst>
      <p:ext uri="{BB962C8B-B14F-4D97-AF65-F5344CB8AC3E}">
        <p14:creationId xmlns:p14="http://schemas.microsoft.com/office/powerpoint/2010/main" val="207523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EF280-C744-D1E9-5B47-D43FFD232F7A}"/>
              </a:ext>
            </a:extLst>
          </p:cNvPr>
          <p:cNvSpPr>
            <a:spLocks noGrp="1"/>
          </p:cNvSpPr>
          <p:nvPr>
            <p:ph type="title"/>
          </p:nvPr>
        </p:nvSpPr>
        <p:spPr>
          <a:xfrm>
            <a:off x="1295810" y="378758"/>
            <a:ext cx="9600379" cy="1188720"/>
          </a:xfrm>
        </p:spPr>
        <p:txBody>
          <a:bodyPr/>
          <a:lstStyle/>
          <a:p>
            <a:r>
              <a:rPr lang="en-US" dirty="0"/>
              <a:t>Outline of Proposed Research </a:t>
            </a:r>
            <a:br>
              <a:rPr lang="en-US" dirty="0"/>
            </a:br>
            <a:r>
              <a:rPr lang="en-US" dirty="0"/>
              <a:t>Various Proposal Frameworks</a:t>
            </a:r>
          </a:p>
        </p:txBody>
      </p:sp>
      <p:sp>
        <p:nvSpPr>
          <p:cNvPr id="5" name="Text Placeholder 4">
            <a:extLst>
              <a:ext uri="{FF2B5EF4-FFF2-40B4-BE49-F238E27FC236}">
                <a16:creationId xmlns:a16="http://schemas.microsoft.com/office/drawing/2014/main" id="{F0824037-FAB6-A76D-8B81-D311DB472EEE}"/>
              </a:ext>
            </a:extLst>
          </p:cNvPr>
          <p:cNvSpPr>
            <a:spLocks noGrp="1"/>
          </p:cNvSpPr>
          <p:nvPr>
            <p:ph type="body" idx="1"/>
          </p:nvPr>
        </p:nvSpPr>
        <p:spPr>
          <a:xfrm>
            <a:off x="1583436" y="1828802"/>
            <a:ext cx="4270248" cy="484632"/>
          </a:xfrm>
        </p:spPr>
        <p:txBody>
          <a:bodyPr/>
          <a:lstStyle/>
          <a:p>
            <a:pPr algn="l"/>
            <a:r>
              <a:rPr lang="en-US" b="1" dirty="0"/>
              <a:t>Hour-Glass Style </a:t>
            </a:r>
          </a:p>
        </p:txBody>
      </p:sp>
      <p:sp>
        <p:nvSpPr>
          <p:cNvPr id="6" name="Content Placeholder 5">
            <a:extLst>
              <a:ext uri="{FF2B5EF4-FFF2-40B4-BE49-F238E27FC236}">
                <a16:creationId xmlns:a16="http://schemas.microsoft.com/office/drawing/2014/main" id="{A2287B0D-690F-4794-91E4-59E40144BD56}"/>
              </a:ext>
            </a:extLst>
          </p:cNvPr>
          <p:cNvSpPr>
            <a:spLocks noGrp="1"/>
          </p:cNvSpPr>
          <p:nvPr>
            <p:ph sz="half" idx="2"/>
          </p:nvPr>
        </p:nvSpPr>
        <p:spPr>
          <a:xfrm>
            <a:off x="1135464" y="2429902"/>
            <a:ext cx="4718220" cy="3729738"/>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Background of research, broad overview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Introduce important concepts, what is known and what is unknown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b="1" dirty="0">
                <a:effectLst/>
                <a:latin typeface="Calibri" panose="020F0502020204030204" pitchFamily="34" charset="0"/>
                <a:ea typeface="Calibri" panose="020F0502020204030204" pitchFamily="34" charset="0"/>
                <a:cs typeface="Calibri" panose="020F0502020204030204" pitchFamily="34" charset="0"/>
              </a:rPr>
              <a:t>Methodology</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Contribution to knowledge in field and broader impact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 Placeholder 7">
            <a:extLst>
              <a:ext uri="{FF2B5EF4-FFF2-40B4-BE49-F238E27FC236}">
                <a16:creationId xmlns:a16="http://schemas.microsoft.com/office/drawing/2014/main" id="{49789B04-15CB-446F-52A6-A8DB3B077EA1}"/>
              </a:ext>
            </a:extLst>
          </p:cNvPr>
          <p:cNvSpPr>
            <a:spLocks noGrp="1"/>
          </p:cNvSpPr>
          <p:nvPr>
            <p:ph type="body" sz="quarter" idx="13"/>
          </p:nvPr>
        </p:nvSpPr>
        <p:spPr>
          <a:xfrm>
            <a:off x="6338316" y="1828801"/>
            <a:ext cx="4270248" cy="484632"/>
          </a:xfrm>
        </p:spPr>
        <p:txBody>
          <a:bodyPr>
            <a:normAutofit/>
          </a:bodyPr>
          <a:lstStyle/>
          <a:p>
            <a:r>
              <a:rPr lang="en-US" b="1" dirty="0"/>
              <a:t>Inverted Triangle </a:t>
            </a:r>
          </a:p>
        </p:txBody>
      </p:sp>
      <p:sp>
        <p:nvSpPr>
          <p:cNvPr id="7" name="Content Placeholder 6">
            <a:extLst>
              <a:ext uri="{FF2B5EF4-FFF2-40B4-BE49-F238E27FC236}">
                <a16:creationId xmlns:a16="http://schemas.microsoft.com/office/drawing/2014/main" id="{CB33D612-E4E2-ABEC-2674-7B81BC31983B}"/>
              </a:ext>
            </a:extLst>
          </p:cNvPr>
          <p:cNvSpPr>
            <a:spLocks noGrp="1"/>
          </p:cNvSpPr>
          <p:nvPr>
            <p:ph sz="quarter" idx="4"/>
          </p:nvPr>
        </p:nvSpPr>
        <p:spPr>
          <a:xfrm>
            <a:off x="6338316" y="2429899"/>
            <a:ext cx="4875644" cy="3729737"/>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Big picture, relevance/importance of problem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Theoretical Frame: Situate study in body of theory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Methodology: Underlying approach to the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Method: How will you do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Dissemination of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14046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EE07B6-6512-865E-3496-296644737EB1}"/>
              </a:ext>
              <a:ext uri="{C183D7F6-B498-43B3-948B-1728B52AA6E4}">
                <adec:decorative xmlns:adec="http://schemas.microsoft.com/office/drawing/2017/decorative" val="0"/>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chor="ctr">
            <a:normAutofit/>
          </a:bodyPr>
          <a:lstStyle/>
          <a:p>
            <a:r>
              <a:rPr lang="en-US" sz="2300" kern="1200" cap="all" spc="200" baseline="0" dirty="0">
                <a:solidFill>
                  <a:schemeClr val="tx1"/>
                </a:solidFill>
                <a:latin typeface="+mj-lt"/>
                <a:ea typeface="+mj-ea"/>
                <a:cs typeface="+mj-cs"/>
              </a:rPr>
              <a:t>Framework Suggestion</a:t>
            </a:r>
          </a:p>
        </p:txBody>
      </p:sp>
      <p:sp>
        <p:nvSpPr>
          <p:cNvPr id="3" name="Content Placeholder 2">
            <a:extLst>
              <a:ext uri="{FF2B5EF4-FFF2-40B4-BE49-F238E27FC236}">
                <a16:creationId xmlns:a16="http://schemas.microsoft.com/office/drawing/2014/main" id="{B59AD613-203D-B829-EC54-D6B60C5DEA5F}"/>
              </a:ext>
              <a:ext uri="{C183D7F6-B498-43B3-948B-1728B52AA6E4}">
                <adec:decorative xmlns:adec="http://schemas.microsoft.com/office/drawing/2017/decorative" val="0"/>
              </a:ext>
            </a:extLst>
          </p:cNvPr>
          <p:cNvSpPr>
            <a:spLocks noGrp="1"/>
          </p:cNvSpPr>
          <p:nvPr>
            <p:ph sz="half" idx="4294967295"/>
          </p:nvPr>
        </p:nvSpPr>
        <p:spPr>
          <a:xfrm>
            <a:off x="568960" y="617508"/>
            <a:ext cx="6908800" cy="5622983"/>
          </a:xfrm>
          <a:ln w="28575">
            <a:noFill/>
          </a:ln>
        </p:spPr>
        <p:txBody>
          <a:bodyPr vert="horz" lIns="91440" tIns="45720" rIns="91440" bIns="45720" rtlCol="0" anchor="ctr">
            <a:normAutofit fontScale="92500" lnSpcReduction="20000"/>
          </a:bodyPr>
          <a:lstStyle/>
          <a:p>
            <a:pPr algn="l">
              <a:lnSpc>
                <a:spcPts val="2100"/>
              </a:lnSpc>
              <a:spcBef>
                <a:spcPts val="975"/>
              </a:spcBef>
              <a:spcAft>
                <a:spcPts val="225"/>
              </a:spcAft>
              <a:buNone/>
            </a:pPr>
            <a:r>
              <a:rPr lang="en-US" b="1" i="0" dirty="0">
                <a:solidFill>
                  <a:srgbClr val="424242"/>
                </a:solidFill>
                <a:effectLst/>
                <a:latin typeface="Segoe Sans"/>
              </a:rPr>
              <a:t> </a:t>
            </a:r>
            <a:r>
              <a:rPr lang="en-US" sz="1700" b="1" i="0" dirty="0">
                <a:solidFill>
                  <a:srgbClr val="424242"/>
                </a:solidFill>
                <a:effectLst/>
                <a:latin typeface="Segoe Sans"/>
              </a:rPr>
              <a:t>Research Outline – Breakdown</a:t>
            </a:r>
          </a:p>
          <a:p>
            <a:pPr algn="l">
              <a:lnSpc>
                <a:spcPts val="2100"/>
              </a:lnSpc>
              <a:spcBef>
                <a:spcPts val="975"/>
              </a:spcBef>
              <a:spcAft>
                <a:spcPts val="225"/>
              </a:spcAft>
              <a:buNone/>
            </a:pPr>
            <a:endParaRPr lang="en-US" sz="1700" b="1" i="0" dirty="0">
              <a:solidFill>
                <a:srgbClr val="424242"/>
              </a:solidFill>
              <a:effectLst/>
              <a:latin typeface="Segoe Sans"/>
            </a:endParaRPr>
          </a:p>
          <a:p>
            <a:pPr algn="l">
              <a:spcBef>
                <a:spcPts val="300"/>
              </a:spcBef>
              <a:spcAft>
                <a:spcPts val="600"/>
              </a:spcAft>
              <a:buFont typeface="+mj-lt"/>
              <a:buAutoNum type="arabicPeriod"/>
            </a:pPr>
            <a:r>
              <a:rPr lang="en-US" sz="1700" b="1" i="0" dirty="0">
                <a:solidFill>
                  <a:srgbClr val="424242"/>
                </a:solidFill>
                <a:effectLst/>
                <a:latin typeface="Segoe Sans"/>
              </a:rPr>
              <a:t>Main Challenge or Issue</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What problem are you addressing?</a:t>
            </a:r>
          </a:p>
          <a:p>
            <a:pPr algn="l">
              <a:spcBef>
                <a:spcPts val="300"/>
              </a:spcBef>
              <a:spcAft>
                <a:spcPts val="600"/>
              </a:spcAft>
              <a:buFont typeface="+mj-lt"/>
              <a:buAutoNum type="arabicPeriod"/>
            </a:pPr>
            <a:r>
              <a:rPr lang="en-US" sz="1700" b="1" i="0" dirty="0">
                <a:solidFill>
                  <a:srgbClr val="424242"/>
                </a:solidFill>
                <a:effectLst/>
                <a:latin typeface="Segoe Sans"/>
              </a:rPr>
              <a:t>What’s Known and Unknown</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Briefly explain what researchers already know and what gaps still exist.</a:t>
            </a:r>
          </a:p>
          <a:p>
            <a:pPr algn="l">
              <a:spcBef>
                <a:spcPts val="300"/>
              </a:spcBef>
              <a:spcAft>
                <a:spcPts val="600"/>
              </a:spcAft>
              <a:buFont typeface="+mj-lt"/>
              <a:buAutoNum type="arabicPeriod"/>
            </a:pPr>
            <a:r>
              <a:rPr lang="en-US" sz="1700" b="1" i="0" dirty="0">
                <a:solidFill>
                  <a:srgbClr val="424242"/>
                </a:solidFill>
                <a:effectLst/>
                <a:latin typeface="Segoe Sans"/>
              </a:rPr>
              <a:t>Research Questions</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What specific questions will your research try to answer?</a:t>
            </a:r>
          </a:p>
          <a:p>
            <a:pPr algn="l">
              <a:spcBef>
                <a:spcPts val="300"/>
              </a:spcBef>
              <a:spcAft>
                <a:spcPts val="600"/>
              </a:spcAft>
              <a:buFont typeface="+mj-lt"/>
              <a:buAutoNum type="arabicPeriod"/>
            </a:pPr>
            <a:r>
              <a:rPr lang="en-US" sz="1700" b="1" i="0" dirty="0">
                <a:solidFill>
                  <a:srgbClr val="424242"/>
                </a:solidFill>
                <a:effectLst/>
                <a:latin typeface="Segoe Sans"/>
              </a:rPr>
              <a:t>Theoretical and Methodological Framework</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What theories and methods will guide your research?</a:t>
            </a:r>
          </a:p>
          <a:p>
            <a:pPr algn="l">
              <a:spcBef>
                <a:spcPts val="300"/>
              </a:spcBef>
              <a:spcAft>
                <a:spcPts val="600"/>
              </a:spcAft>
              <a:buFont typeface="+mj-lt"/>
              <a:buAutoNum type="arabicPeriod"/>
            </a:pPr>
            <a:r>
              <a:rPr lang="en-US" sz="1700" b="1" i="0" dirty="0">
                <a:solidFill>
                  <a:srgbClr val="424242"/>
                </a:solidFill>
                <a:effectLst/>
                <a:latin typeface="Segoe Sans"/>
              </a:rPr>
              <a:t>Proposed Methods</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What steps or techniques will you use to carry out the research?</a:t>
            </a:r>
          </a:p>
          <a:p>
            <a:pPr algn="l">
              <a:spcBef>
                <a:spcPts val="300"/>
              </a:spcBef>
              <a:spcAft>
                <a:spcPts val="600"/>
              </a:spcAft>
              <a:buFont typeface="+mj-lt"/>
              <a:buAutoNum type="arabicPeriod"/>
            </a:pPr>
            <a:r>
              <a:rPr lang="en-US" sz="1700" b="1" i="0" dirty="0">
                <a:solidFill>
                  <a:srgbClr val="424242"/>
                </a:solidFill>
                <a:effectLst/>
                <a:latin typeface="Segoe Sans"/>
              </a:rPr>
              <a:t>Contribution to Knowledge</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How will your findings advance your field or help other areas of research?</a:t>
            </a:r>
          </a:p>
          <a:p>
            <a:pPr algn="l">
              <a:spcBef>
                <a:spcPts val="300"/>
              </a:spcBef>
              <a:spcAft>
                <a:spcPts val="600"/>
              </a:spcAft>
              <a:buFont typeface="+mj-lt"/>
              <a:buAutoNum type="arabicPeriod"/>
            </a:pPr>
            <a:r>
              <a:rPr lang="en-US" sz="1700" b="1" i="0" dirty="0">
                <a:solidFill>
                  <a:srgbClr val="424242"/>
                </a:solidFill>
                <a:effectLst/>
                <a:latin typeface="Segoe Sans"/>
              </a:rPr>
              <a:t>Public Good / Social Impact</a:t>
            </a:r>
            <a:endParaRPr lang="en-US" sz="1700" b="0" i="0" dirty="0">
              <a:solidFill>
                <a:srgbClr val="424242"/>
              </a:solidFill>
              <a:effectLst/>
              <a:latin typeface="Segoe Sans"/>
            </a:endParaRPr>
          </a:p>
          <a:p>
            <a:pPr lvl="1" indent="0" algn="l">
              <a:spcBef>
                <a:spcPts val="300"/>
              </a:spcBef>
              <a:spcAft>
                <a:spcPts val="300"/>
              </a:spcAft>
              <a:buNone/>
            </a:pPr>
            <a:r>
              <a:rPr lang="en-US" sz="1700" b="0" i="0" dirty="0">
                <a:solidFill>
                  <a:srgbClr val="424242"/>
                </a:solidFill>
                <a:effectLst/>
                <a:latin typeface="Segoe Sans"/>
              </a:rPr>
              <a:t>How could your research benefit society or make a positive difference?</a:t>
            </a:r>
          </a:p>
          <a:p>
            <a:pPr>
              <a:lnSpc>
                <a:spcPct val="90000"/>
              </a:lnSpc>
            </a:pPr>
            <a:endParaRPr lang="en-US" sz="1400" dirty="0">
              <a:solidFill>
                <a:srgbClr val="404040"/>
              </a:solidFill>
            </a:endParaRPr>
          </a:p>
        </p:txBody>
      </p:sp>
    </p:spTree>
    <p:extLst>
      <p:ext uri="{BB962C8B-B14F-4D97-AF65-F5344CB8AC3E}">
        <p14:creationId xmlns:p14="http://schemas.microsoft.com/office/powerpoint/2010/main" val="3761464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8F14"/>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2231136" y="2834640"/>
            <a:ext cx="7729728" cy="1188720"/>
          </a:xfrm>
        </p:spPr>
        <p:txBody>
          <a:bodyPr vert="horz" lIns="182880" tIns="182880" rIns="182880" bIns="182880" rtlCol="0" anchor="ctr" anchorCtr="1">
            <a:normAutofit/>
          </a:bodyPr>
          <a:lstStyle/>
          <a:p>
            <a:r>
              <a:rPr lang="en-US" dirty="0"/>
              <a:t>Research Design Considerations</a:t>
            </a:r>
          </a:p>
        </p:txBody>
      </p:sp>
    </p:spTree>
    <p:extLst>
      <p:ext uri="{BB962C8B-B14F-4D97-AF65-F5344CB8AC3E}">
        <p14:creationId xmlns:p14="http://schemas.microsoft.com/office/powerpoint/2010/main" val="3226487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D8E9-D880-3AAD-1547-8126D7A98FED}"/>
              </a:ext>
            </a:extLst>
          </p:cNvPr>
          <p:cNvSpPr>
            <a:spLocks noGrp="1"/>
          </p:cNvSpPr>
          <p:nvPr>
            <p:ph type="title"/>
          </p:nvPr>
        </p:nvSpPr>
        <p:spPr>
          <a:xfrm>
            <a:off x="960120" y="765386"/>
            <a:ext cx="7437536" cy="1188720"/>
          </a:xfrm>
        </p:spPr>
        <p:txBody>
          <a:bodyPr vert="horz" lIns="182880" tIns="182880" rIns="182880" bIns="182880" rtlCol="0" anchor="ctr">
            <a:normAutofit/>
          </a:bodyPr>
          <a:lstStyle/>
          <a:p>
            <a:r>
              <a:rPr lang="en-US" dirty="0"/>
              <a:t>Sex and Gender Based Analysis + (SGBA+)</a:t>
            </a:r>
          </a:p>
        </p:txBody>
      </p:sp>
      <p:sp>
        <p:nvSpPr>
          <p:cNvPr id="3" name="Content Placeholder 2">
            <a:extLst>
              <a:ext uri="{FF2B5EF4-FFF2-40B4-BE49-F238E27FC236}">
                <a16:creationId xmlns:a16="http://schemas.microsoft.com/office/drawing/2014/main" id="{66DDB181-1291-6AD7-B5C4-554E0C774364}"/>
              </a:ext>
            </a:extLst>
          </p:cNvPr>
          <p:cNvSpPr>
            <a:spLocks/>
          </p:cNvSpPr>
          <p:nvPr/>
        </p:nvSpPr>
        <p:spPr>
          <a:xfrm>
            <a:off x="960120" y="2234861"/>
            <a:ext cx="7437536" cy="3649543"/>
          </a:xfrm>
          <a:prstGeom prst="rect">
            <a:avLst/>
          </a:prstGeom>
        </p:spPr>
        <p:txBody>
          <a:bodyPr vert="horz" lIns="91440" tIns="45720" rIns="91440" bIns="45720" rtlCol="0">
            <a:normAutofit lnSpcReduction="10000"/>
          </a:bodyPr>
          <a:lstStyle/>
          <a:p>
            <a:pPr defTabSz="914400">
              <a:lnSpc>
                <a:spcPct val="90000"/>
              </a:lnSpc>
              <a:spcBef>
                <a:spcPts val="1000"/>
              </a:spcBef>
              <a:spcAft>
                <a:spcPts val="600"/>
              </a:spcAft>
              <a:buClr>
                <a:schemeClr val="accent2"/>
              </a:buClr>
            </a:pPr>
            <a:r>
              <a:rPr lang="en-US" sz="1600" dirty="0">
                <a:solidFill>
                  <a:schemeClr val="tx1">
                    <a:lumMod val="85000"/>
                    <a:lumOff val="15000"/>
                  </a:schemeClr>
                </a:solidFill>
                <a:effectLst/>
              </a:rPr>
              <a:t>When applicable, indicate how diversity (gender, sex, age, race, culture, religion, etc.) is considered in your proposed research (from its design to the analysis of the research findings).</a:t>
            </a:r>
          </a:p>
          <a:p>
            <a:pPr defTabSz="914400">
              <a:lnSpc>
                <a:spcPct val="90000"/>
              </a:lnSpc>
              <a:spcBef>
                <a:spcPts val="1000"/>
              </a:spcBef>
              <a:spcAft>
                <a:spcPts val="600"/>
              </a:spcAft>
              <a:buClr>
                <a:schemeClr val="accent2"/>
              </a:buClr>
            </a:pPr>
            <a:r>
              <a:rPr lang="en-US" sz="1600" dirty="0">
                <a:solidFill>
                  <a:schemeClr val="tx1">
                    <a:lumMod val="85000"/>
                    <a:lumOff val="15000"/>
                  </a:schemeClr>
                </a:solidFill>
                <a:effectLst/>
              </a:rPr>
              <a:t>Incorporating the principles of SGBA+ in research has the potential to increase the thoroughness and usefulness of the research.</a:t>
            </a:r>
          </a:p>
          <a:p>
            <a:pPr marL="285750" indent="-228600" defTabSz="914400">
              <a:lnSpc>
                <a:spcPct val="90000"/>
              </a:lnSpc>
              <a:spcBef>
                <a:spcPts val="1000"/>
              </a:spcBef>
              <a:spcAft>
                <a:spcPts val="600"/>
              </a:spcAft>
              <a:buClr>
                <a:schemeClr val="accent2"/>
              </a:buClr>
              <a:buFont typeface="Arial" panose="020B0604020202020204" pitchFamily="34" charset="0"/>
              <a:buChar char="•"/>
            </a:pPr>
            <a:r>
              <a:rPr lang="en-US" sz="1600" u="sng" dirty="0">
                <a:solidFill>
                  <a:schemeClr val="tx1">
                    <a:lumMod val="85000"/>
                    <a:lumOff val="15000"/>
                  </a:schemeClr>
                </a:solidFill>
                <a:effectLst/>
                <a:hlinkClick r:id="rId3" tooltip="https://cihr-irsc.gc.ca/e/50836.html">
                  <a:extLst>
                    <a:ext uri="{A12FA001-AC4F-418D-AE19-62706E023703}">
                      <ahyp:hlinkClr xmlns:ahyp="http://schemas.microsoft.com/office/drawing/2018/hyperlinkcolor" val="tx"/>
                    </a:ext>
                  </a:extLst>
                </a:hlinkClick>
              </a:rPr>
              <a:t>How to Integrate Sex and Gender into Research</a:t>
            </a:r>
            <a:endParaRPr lang="en-US" sz="1600" u="sng" dirty="0">
              <a:solidFill>
                <a:schemeClr val="tx1">
                  <a:lumMod val="85000"/>
                  <a:lumOff val="15000"/>
                </a:schemeClr>
              </a:solidFill>
              <a:effectLst/>
            </a:endParaRPr>
          </a:p>
          <a:p>
            <a:pPr marL="285750" indent="-228600" defTabSz="914400">
              <a:lnSpc>
                <a:spcPct val="90000"/>
              </a:lnSpc>
              <a:spcBef>
                <a:spcPts val="1000"/>
              </a:spcBef>
              <a:spcAft>
                <a:spcPts val="600"/>
              </a:spcAft>
              <a:buClr>
                <a:schemeClr val="accent2"/>
              </a:buClr>
              <a:buFont typeface="Arial" panose="020B0604020202020204" pitchFamily="34" charset="0"/>
              <a:buChar char="•"/>
            </a:pPr>
            <a:r>
              <a:rPr lang="en-US" sz="1600" b="0" i="0" u="sng" dirty="0">
                <a:solidFill>
                  <a:schemeClr val="tx1">
                    <a:lumMod val="85000"/>
                    <a:lumOff val="15000"/>
                  </a:schemeClr>
                </a:solidFill>
                <a:effectLst/>
                <a:hlinkClick r:id="rId4">
                  <a:extLst>
                    <a:ext uri="{A12FA001-AC4F-418D-AE19-62706E023703}">
                      <ahyp:hlinkClr xmlns:ahyp="http://schemas.microsoft.com/office/drawing/2018/hyperlinkcolor" val="tx"/>
                    </a:ext>
                  </a:extLst>
                </a:hlinkClick>
              </a:rPr>
              <a:t>What is Gender? What is Sex?</a:t>
            </a:r>
            <a:endParaRPr lang="en-US" sz="1600" b="0" i="0" u="sng" dirty="0">
              <a:solidFill>
                <a:schemeClr val="tx1">
                  <a:lumMod val="85000"/>
                  <a:lumOff val="15000"/>
                </a:schemeClr>
              </a:solidFill>
              <a:effectLst/>
            </a:endParaRPr>
          </a:p>
          <a:p>
            <a:pPr marL="285750" indent="-228600" defTabSz="914400">
              <a:lnSpc>
                <a:spcPct val="90000"/>
              </a:lnSpc>
              <a:spcBef>
                <a:spcPts val="1000"/>
              </a:spcBef>
              <a:spcAft>
                <a:spcPts val="600"/>
              </a:spcAft>
              <a:buClr>
                <a:schemeClr val="accent2"/>
              </a:buClr>
              <a:buFont typeface="Arial" panose="020B0604020202020204" pitchFamily="34" charset="0"/>
              <a:buChar char="•"/>
            </a:pPr>
            <a:r>
              <a:rPr lang="en-US" sz="1600" b="0" i="0" u="sng" dirty="0">
                <a:solidFill>
                  <a:schemeClr val="tx1">
                    <a:lumMod val="85000"/>
                    <a:lumOff val="15000"/>
                  </a:schemeClr>
                </a:solidFill>
                <a:effectLst/>
                <a:hlinkClick r:id="rId5">
                  <a:extLst>
                    <a:ext uri="{A12FA001-AC4F-418D-AE19-62706E023703}">
                      <ahyp:hlinkClr xmlns:ahyp="http://schemas.microsoft.com/office/drawing/2018/hyperlinkcolor" val="tx"/>
                    </a:ext>
                  </a:extLst>
                </a:hlinkClick>
              </a:rPr>
              <a:t>Online training modules</a:t>
            </a:r>
            <a:r>
              <a:rPr lang="en-US" sz="1600" b="0" i="0" dirty="0">
                <a:solidFill>
                  <a:schemeClr val="tx1">
                    <a:lumMod val="85000"/>
                    <a:lumOff val="15000"/>
                  </a:schemeClr>
                </a:solidFill>
                <a:effectLst/>
              </a:rPr>
              <a:t>:</a:t>
            </a:r>
          </a:p>
          <a:p>
            <a:pPr marL="742950" lvl="1" indent="-228600" defTabSz="914400">
              <a:lnSpc>
                <a:spcPct val="90000"/>
              </a:lnSpc>
              <a:spcBef>
                <a:spcPts val="1000"/>
              </a:spcBef>
              <a:buClr>
                <a:schemeClr val="accent2"/>
              </a:buClr>
              <a:buFont typeface="Arial" panose="020B0604020202020204" pitchFamily="34" charset="0"/>
              <a:buChar char="•"/>
            </a:pPr>
            <a:r>
              <a:rPr lang="en-US" sz="1600" b="0" i="0" dirty="0">
                <a:solidFill>
                  <a:schemeClr val="tx1">
                    <a:lumMod val="85000"/>
                    <a:lumOff val="15000"/>
                  </a:schemeClr>
                </a:solidFill>
                <a:effectLst/>
              </a:rPr>
              <a:t>Sex and Gender in Biomedical Research</a:t>
            </a:r>
          </a:p>
          <a:p>
            <a:pPr marL="742950" lvl="1" indent="-228600" defTabSz="914400">
              <a:lnSpc>
                <a:spcPct val="90000"/>
              </a:lnSpc>
              <a:spcBef>
                <a:spcPts val="1000"/>
              </a:spcBef>
              <a:buClr>
                <a:schemeClr val="accent2"/>
              </a:buClr>
              <a:buFont typeface="Arial" panose="020B0604020202020204" pitchFamily="34" charset="0"/>
              <a:buChar char="•"/>
            </a:pPr>
            <a:r>
              <a:rPr lang="en-US" sz="1600" b="0" i="0" dirty="0">
                <a:solidFill>
                  <a:schemeClr val="tx1">
                    <a:lumMod val="85000"/>
                    <a:lumOff val="15000"/>
                  </a:schemeClr>
                </a:solidFill>
                <a:effectLst/>
              </a:rPr>
              <a:t>Sex and Gender in Primary Data Collection with Human Participants</a:t>
            </a:r>
          </a:p>
          <a:p>
            <a:pPr marL="742950" lvl="1" indent="-228600" defTabSz="914400">
              <a:lnSpc>
                <a:spcPct val="90000"/>
              </a:lnSpc>
              <a:spcBef>
                <a:spcPts val="1000"/>
              </a:spcBef>
              <a:buClr>
                <a:schemeClr val="accent2"/>
              </a:buClr>
              <a:buFont typeface="Arial" panose="020B0604020202020204" pitchFamily="34" charset="0"/>
              <a:buChar char="•"/>
            </a:pPr>
            <a:r>
              <a:rPr lang="en-US" sz="1600" b="0" i="0" dirty="0">
                <a:solidFill>
                  <a:schemeClr val="tx1">
                    <a:lumMod val="85000"/>
                    <a:lumOff val="15000"/>
                  </a:schemeClr>
                </a:solidFill>
                <a:effectLst/>
              </a:rPr>
              <a:t>Sex and Gender in the Analysis of Secondary Data from Human Participants</a:t>
            </a:r>
          </a:p>
          <a:p>
            <a:pPr indent="-228600" defTabSz="914400">
              <a:lnSpc>
                <a:spcPct val="90000"/>
              </a:lnSpc>
              <a:spcBef>
                <a:spcPts val="1000"/>
              </a:spcBef>
              <a:spcAft>
                <a:spcPts val="600"/>
              </a:spcAft>
              <a:buClr>
                <a:schemeClr val="accent2"/>
              </a:buClr>
              <a:buFont typeface="Arial" panose="020B0604020202020204" pitchFamily="34" charset="0"/>
              <a:buChar char="•"/>
            </a:pPr>
            <a:endParaRPr lang="en-US" sz="1400" dirty="0">
              <a:solidFill>
                <a:schemeClr val="tx1">
                  <a:lumMod val="85000"/>
                  <a:lumOff val="15000"/>
                </a:schemeClr>
              </a:solidFill>
              <a:effectLst/>
            </a:endParaRPr>
          </a:p>
        </p:txBody>
      </p:sp>
      <p:sp>
        <p:nvSpPr>
          <p:cNvPr id="3079" name="Rectangle 3078">
            <a:extLst>
              <a:ext uri="{FF2B5EF4-FFF2-40B4-BE49-F238E27FC236}">
                <a16:creationId xmlns:a16="http://schemas.microsoft.com/office/drawing/2014/main" id="{30515E53-E340-4735-8E5D-A78CA55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7576" y="-2"/>
            <a:ext cx="328442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1" name="Rectangle 3080">
            <a:extLst>
              <a:ext uri="{FF2B5EF4-FFF2-40B4-BE49-F238E27FC236}">
                <a16:creationId xmlns:a16="http://schemas.microsoft.com/office/drawing/2014/main" id="{605DC1A0-B339-4E3A-85A5-4F8745D77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4853" y="484632"/>
            <a:ext cx="2310590" cy="17502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a:extLst>
              <a:ext uri="{FF2B5EF4-FFF2-40B4-BE49-F238E27FC236}">
                <a16:creationId xmlns:a16="http://schemas.microsoft.com/office/drawing/2014/main" id="{DAF30FF1-EE1A-9EA3-D17E-431013BA1656}"/>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688535" y="635689"/>
            <a:ext cx="1743227" cy="1448114"/>
          </a:xfrm>
          <a:prstGeom prst="rect">
            <a:avLst/>
          </a:prstGeom>
          <a:noFill/>
          <a:extLst>
            <a:ext uri="{909E8E84-426E-40DD-AFC4-6F175D3DCCD1}">
              <a14:hiddenFill xmlns:a14="http://schemas.microsoft.com/office/drawing/2010/main">
                <a:solidFill>
                  <a:srgbClr val="FFFFFF"/>
                </a:solidFill>
              </a14:hiddenFill>
            </a:ext>
          </a:extLst>
        </p:spPr>
      </p:pic>
      <p:sp>
        <p:nvSpPr>
          <p:cNvPr id="3083" name="Rectangle 3082">
            <a:extLst>
              <a:ext uri="{FF2B5EF4-FFF2-40B4-BE49-F238E27FC236}">
                <a16:creationId xmlns:a16="http://schemas.microsoft.com/office/drawing/2014/main" id="{D264E8CA-BB58-4156-9888-57979B1DA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4853" y="2395728"/>
            <a:ext cx="2310590" cy="17502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484ABBB-9947-45AF-8FC6-98730B1071D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372" y="2600821"/>
            <a:ext cx="2007553" cy="1340041"/>
          </a:xfrm>
          <a:prstGeom prst="rect">
            <a:avLst/>
          </a:prstGeom>
        </p:spPr>
      </p:pic>
      <p:sp>
        <p:nvSpPr>
          <p:cNvPr id="3085" name="Rectangle 3084">
            <a:extLst>
              <a:ext uri="{FF2B5EF4-FFF2-40B4-BE49-F238E27FC236}">
                <a16:creationId xmlns:a16="http://schemas.microsoft.com/office/drawing/2014/main" id="{F0A72C10-2CF3-45E8-8FED-07DAB9378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4853" y="4311381"/>
            <a:ext cx="2310590" cy="17502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CFE3A25-F515-D297-D009-5189C756ED45}"/>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372" y="4518984"/>
            <a:ext cx="2007553" cy="1335022"/>
          </a:xfrm>
          <a:prstGeom prst="rect">
            <a:avLst/>
          </a:prstGeom>
        </p:spPr>
      </p:pic>
    </p:spTree>
    <p:extLst>
      <p:ext uri="{BB962C8B-B14F-4D97-AF65-F5344CB8AC3E}">
        <p14:creationId xmlns:p14="http://schemas.microsoft.com/office/powerpoint/2010/main" val="1335209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1F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DE7BB-90F9-C742-8713-947B23558624}"/>
              </a:ext>
            </a:extLst>
          </p:cNvPr>
          <p:cNvSpPr>
            <a:spLocks noGrp="1"/>
          </p:cNvSpPr>
          <p:nvPr>
            <p:ph type="title"/>
          </p:nvPr>
        </p:nvSpPr>
        <p:spPr>
          <a:xfrm>
            <a:off x="1356527" y="706907"/>
            <a:ext cx="4206863" cy="1834087"/>
          </a:xfrm>
          <a:prstGeom prst="rect">
            <a:avLst/>
          </a:prstGeom>
          <a:noFill/>
          <a:ln>
            <a:noFill/>
          </a:ln>
        </p:spPr>
        <p:txBody>
          <a:bodyPr vert="horz" lIns="182880" tIns="182880" rIns="182880" bIns="182880" rtlCol="0" anchor="ctr">
            <a:normAutofit/>
          </a:bodyPr>
          <a:lstStyle/>
          <a:p>
            <a:r>
              <a:rPr lang="en-US" sz="3300" kern="1200" cap="all" spc="200" baseline="0" dirty="0">
                <a:solidFill>
                  <a:schemeClr val="tx1"/>
                </a:solidFill>
                <a:latin typeface="+mj-lt"/>
                <a:ea typeface="+mj-ea"/>
                <a:cs typeface="+mj-cs"/>
              </a:rPr>
              <a:t>Knowledge Mobilization</a:t>
            </a:r>
          </a:p>
        </p:txBody>
      </p:sp>
      <p:sp>
        <p:nvSpPr>
          <p:cNvPr id="3" name="Content Placeholder 2">
            <a:extLst>
              <a:ext uri="{FF2B5EF4-FFF2-40B4-BE49-F238E27FC236}">
                <a16:creationId xmlns:a16="http://schemas.microsoft.com/office/drawing/2014/main" id="{6C757E6F-CE54-3A37-E2EA-5BA99B5804AA}"/>
              </a:ext>
            </a:extLst>
          </p:cNvPr>
          <p:cNvSpPr>
            <a:spLocks/>
          </p:cNvSpPr>
          <p:nvPr/>
        </p:nvSpPr>
        <p:spPr>
          <a:xfrm>
            <a:off x="6417718" y="1227488"/>
            <a:ext cx="5452065" cy="1834087"/>
          </a:xfrm>
          <a:prstGeom prst="rect">
            <a:avLst/>
          </a:prstGeom>
        </p:spPr>
        <p:txBody>
          <a:bodyPr vert="horz" lIns="91440" tIns="45720" rIns="91440" bIns="45720" rtlCol="0" anchor="ctr">
            <a:normAutofit/>
          </a:bodyPr>
          <a:lstStyle/>
          <a:p>
            <a:pPr defTabSz="914400">
              <a:spcBef>
                <a:spcPts val="1000"/>
              </a:spcBef>
              <a:spcAft>
                <a:spcPts val="600"/>
              </a:spcAft>
              <a:buClr>
                <a:schemeClr val="accent2"/>
              </a:buClr>
            </a:pPr>
            <a:r>
              <a:rPr lang="en-US" sz="1600" dirty="0">
                <a:solidFill>
                  <a:schemeClr val="tx1">
                    <a:lumMod val="85000"/>
                    <a:lumOff val="15000"/>
                  </a:schemeClr>
                </a:solidFill>
              </a:rPr>
              <a:t>Knowledge mobilization is an umbrella term encompassing a wide range of activities relating to the production and use of research results, including knowledge synesis, dissemination, transfer, exchange, and co-creation or co-production by researchers and knowledge users. </a:t>
            </a:r>
          </a:p>
        </p:txBody>
      </p:sp>
      <p:sp>
        <p:nvSpPr>
          <p:cNvPr id="4" name="Content Placeholder 3">
            <a:extLst>
              <a:ext uri="{FF2B5EF4-FFF2-40B4-BE49-F238E27FC236}">
                <a16:creationId xmlns:a16="http://schemas.microsoft.com/office/drawing/2014/main" id="{7834CD2F-7AC0-16E0-F16E-5935811F557E}"/>
              </a:ext>
            </a:extLst>
          </p:cNvPr>
          <p:cNvSpPr>
            <a:spLocks/>
          </p:cNvSpPr>
          <p:nvPr/>
        </p:nvSpPr>
        <p:spPr>
          <a:xfrm>
            <a:off x="6492926" y="3061575"/>
            <a:ext cx="5238409" cy="2996326"/>
          </a:xfrm>
          <a:prstGeom prst="rect">
            <a:avLst/>
          </a:prstGeom>
        </p:spPr>
        <p:txBody>
          <a:bodyPr/>
          <a:lstStyle/>
          <a:p>
            <a:pPr defTabSz="310896">
              <a:spcAft>
                <a:spcPts val="600"/>
              </a:spcAft>
            </a:pPr>
            <a:r>
              <a:rPr lang="en-US" b="1" kern="1200" dirty="0">
                <a:ea typeface="+mn-ea"/>
                <a:cs typeface="+mn-cs"/>
              </a:rPr>
              <a:t>Resources from Tri-Council</a:t>
            </a:r>
          </a:p>
          <a:p>
            <a:pPr defTabSz="310896">
              <a:spcAft>
                <a:spcPts val="600"/>
              </a:spcAft>
            </a:pPr>
            <a:endParaRPr lang="en-US" sz="1600" kern="1200" dirty="0">
              <a:ea typeface="+mn-ea"/>
              <a:cs typeface="+mn-cs"/>
            </a:endParaRPr>
          </a:p>
          <a:p>
            <a:pPr defTabSz="310896">
              <a:spcAft>
                <a:spcPts val="600"/>
              </a:spcAft>
              <a:buFont typeface="Arial" panose="020B0604020202020204" pitchFamily="34" charset="0"/>
              <a:buChar char="•"/>
            </a:pPr>
            <a:r>
              <a:rPr lang="en-US" sz="1600" kern="1200" dirty="0">
                <a:ea typeface="+mn-ea"/>
                <a:cs typeface="+mn-cs"/>
                <a:hlinkClick r:id="rId2">
                  <a:extLst>
                    <a:ext uri="{A12FA001-AC4F-418D-AE19-62706E023703}">
                      <ahyp:hlinkClr xmlns:ahyp="http://schemas.microsoft.com/office/drawing/2018/hyperlinkcolor" val="tx"/>
                    </a:ext>
                  </a:extLst>
                </a:hlinkClick>
              </a:rPr>
              <a:t>What is knowledge mobilization?</a:t>
            </a:r>
            <a:endParaRPr lang="en-US" sz="1600" kern="1200" dirty="0">
              <a:ea typeface="+mn-ea"/>
              <a:cs typeface="+mn-cs"/>
            </a:endParaRPr>
          </a:p>
          <a:p>
            <a:pPr algn="l">
              <a:spcAft>
                <a:spcPts val="863"/>
              </a:spcAft>
              <a:buFont typeface="Arial" panose="020B0604020202020204" pitchFamily="34" charset="0"/>
              <a:buChar char="•"/>
            </a:pPr>
            <a:r>
              <a:rPr lang="en-US" sz="1600" b="0" i="0" u="sng" dirty="0">
                <a:effectLst/>
                <a:hlinkClick r:id="rId3">
                  <a:extLst>
                    <a:ext uri="{A12FA001-AC4F-418D-AE19-62706E023703}">
                      <ahyp:hlinkClr xmlns:ahyp="http://schemas.microsoft.com/office/drawing/2018/hyperlinkcolor" val="tx"/>
                    </a:ext>
                  </a:extLst>
                </a:hlinkClick>
              </a:rPr>
              <a:t>Canadian Knowledge Transfer and Exchange Community of Practice website</a:t>
            </a:r>
            <a:endParaRPr lang="en-US" sz="1600" b="0" i="0" dirty="0">
              <a:effectLst/>
            </a:endParaRPr>
          </a:p>
          <a:p>
            <a:pPr algn="l">
              <a:spcAft>
                <a:spcPts val="863"/>
              </a:spcAft>
              <a:buFont typeface="Arial" panose="020B0604020202020204" pitchFamily="34" charset="0"/>
              <a:buChar char="•"/>
            </a:pPr>
            <a:r>
              <a:rPr lang="en-US" sz="1600" b="0" i="0" u="sng" dirty="0">
                <a:effectLst/>
                <a:hlinkClick r:id="rId4">
                  <a:extLst>
                    <a:ext uri="{A12FA001-AC4F-418D-AE19-62706E023703}">
                      <ahyp:hlinkClr xmlns:ahyp="http://schemas.microsoft.com/office/drawing/2018/hyperlinkcolor" val="tx"/>
                    </a:ext>
                  </a:extLst>
                </a:hlinkClick>
              </a:rPr>
              <a:t>Mapping the Impact of Research</a:t>
            </a:r>
            <a:r>
              <a:rPr lang="en-US" sz="1600" b="0" i="0" dirty="0">
                <a:effectLst/>
              </a:rPr>
              <a:t> (PDF, 1.07 MB), David Phipps, York University</a:t>
            </a:r>
          </a:p>
          <a:p>
            <a:pPr>
              <a:spcAft>
                <a:spcPts val="600"/>
              </a:spcAft>
            </a:pPr>
            <a:endParaRPr lang="en-US" dirty="0"/>
          </a:p>
        </p:txBody>
      </p:sp>
      <p:pic>
        <p:nvPicPr>
          <p:cNvPr id="4102" name="Picture 6">
            <a:extLst>
              <a:ext uri="{FF2B5EF4-FFF2-40B4-BE49-F238E27FC236}">
                <a16:creationId xmlns:a16="http://schemas.microsoft.com/office/drawing/2014/main" id="{413E0A34-1CCB-A8CD-8B26-987D2AA3C4F8}"/>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9460" y="2824466"/>
            <a:ext cx="3993930" cy="266262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523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E0285-954E-97B4-8D86-70FC46735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4928B7-8E26-EBB5-49C4-E59AF87578C9}"/>
              </a:ext>
            </a:extLst>
          </p:cNvPr>
          <p:cNvSpPr>
            <a:spLocks noGrp="1"/>
          </p:cNvSpPr>
          <p:nvPr>
            <p:ph type="title"/>
          </p:nvPr>
        </p:nvSpPr>
        <p:spPr>
          <a:xfrm>
            <a:off x="2209028" y="159973"/>
            <a:ext cx="7412953" cy="2155209"/>
          </a:xfrm>
          <a:prstGeom prst="ellipse">
            <a:avLst/>
          </a:prstGeom>
          <a:solidFill>
            <a:schemeClr val="accent2"/>
          </a:solidFill>
          <a:ln>
            <a:solidFill>
              <a:schemeClr val="tx1"/>
            </a:solidFill>
          </a:ln>
        </p:spPr>
        <p:txBody>
          <a:bodyPr>
            <a:noAutofit/>
          </a:bodyPr>
          <a:lstStyle/>
          <a:p>
            <a:r>
              <a:rPr lang="en-US" sz="1800" cap="none" dirty="0">
                <a:solidFill>
                  <a:schemeClr val="tx1">
                    <a:lumMod val="95000"/>
                    <a:lumOff val="5000"/>
                  </a:schemeClr>
                </a:solidFill>
                <a:latin typeface="+mn-lt"/>
              </a:rPr>
              <a:t>A</a:t>
            </a:r>
            <a:r>
              <a:rPr lang="en-US" sz="1800" i="0" cap="none" dirty="0">
                <a:solidFill>
                  <a:schemeClr val="tx1">
                    <a:lumMod val="95000"/>
                    <a:lumOff val="5000"/>
                  </a:schemeClr>
                </a:solidFill>
                <a:effectLst/>
                <a:latin typeface="+mn-lt"/>
              </a:rPr>
              <a:t>n outline of proposed research </a:t>
            </a:r>
            <a:r>
              <a:rPr lang="en-US" sz="1800" cap="none" dirty="0">
                <a:solidFill>
                  <a:schemeClr val="tx1">
                    <a:lumMod val="95000"/>
                    <a:lumOff val="5000"/>
                  </a:schemeClr>
                </a:solidFill>
                <a:latin typeface="+mn-lt"/>
              </a:rPr>
              <a:t>s</a:t>
            </a:r>
            <a:r>
              <a:rPr lang="en-US" sz="1800" i="0" cap="none" dirty="0">
                <a:solidFill>
                  <a:schemeClr val="tx1">
                    <a:lumMod val="95000"/>
                    <a:lumOff val="5000"/>
                  </a:schemeClr>
                </a:solidFill>
                <a:effectLst/>
                <a:latin typeface="+mn-lt"/>
              </a:rPr>
              <a:t>hould clearly and concisely communicate a research plan, its significance, and the approach. </a:t>
            </a:r>
            <a:endParaRPr lang="en-CA" sz="1800" cap="none" dirty="0">
              <a:solidFill>
                <a:schemeClr val="tx1">
                  <a:lumMod val="95000"/>
                  <a:lumOff val="5000"/>
                </a:schemeClr>
              </a:solidFill>
              <a:latin typeface="+mn-lt"/>
            </a:endParaRPr>
          </a:p>
        </p:txBody>
      </p:sp>
      <p:sp>
        <p:nvSpPr>
          <p:cNvPr id="4" name="TextBox 3">
            <a:extLst>
              <a:ext uri="{FF2B5EF4-FFF2-40B4-BE49-F238E27FC236}">
                <a16:creationId xmlns:a16="http://schemas.microsoft.com/office/drawing/2014/main" id="{6854D894-0957-E3A2-E631-FD8BB82D1B8B}"/>
              </a:ext>
            </a:extLst>
          </p:cNvPr>
          <p:cNvSpPr txBox="1"/>
          <p:nvPr/>
        </p:nvSpPr>
        <p:spPr>
          <a:xfrm>
            <a:off x="259774" y="2521059"/>
            <a:ext cx="5009658" cy="4365298"/>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975"/>
              </a:spcBef>
              <a:spcAft>
                <a:spcPts val="225"/>
              </a:spcAft>
              <a:buClr>
                <a:srgbClr val="418AB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Segoe Sans"/>
                <a:ea typeface="+mn-ea"/>
                <a:cs typeface="+mn-cs"/>
              </a:rPr>
              <a:t>🧠</a:t>
            </a: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 1. Research Problem or Challenge</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Clearly state the issue your research addresses.</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Explain why it matters—scientifically, socially, or economically.</a:t>
            </a:r>
          </a:p>
          <a:p>
            <a:pPr marL="228600" marR="0" lvl="0" indent="-228600" algn="l" defTabSz="914400" rtl="0" eaLnBrk="1" fontAlgn="auto" latinLnBrk="0" hangingPunct="1">
              <a:lnSpc>
                <a:spcPct val="100000"/>
              </a:lnSpc>
              <a:spcBef>
                <a:spcPts val="975"/>
              </a:spcBef>
              <a:spcAft>
                <a:spcPts val="225"/>
              </a:spcAft>
              <a:buClr>
                <a:srgbClr val="418AB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 2. Background and Knowledge Gaps</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Summarize what is already known in the field.</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Identify gaps in knowledge that your research will fill.</a:t>
            </a:r>
          </a:p>
          <a:p>
            <a:pPr marL="228600" marR="0" lvl="0" indent="-228600" algn="l" defTabSz="914400" rtl="0" eaLnBrk="1" fontAlgn="auto" latinLnBrk="0" hangingPunct="1">
              <a:lnSpc>
                <a:spcPct val="100000"/>
              </a:lnSpc>
              <a:spcBef>
                <a:spcPts val="975"/>
              </a:spcBef>
              <a:spcAft>
                <a:spcPts val="225"/>
              </a:spcAft>
              <a:buClr>
                <a:srgbClr val="418AB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 3. Research Questions or Objectives</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lang="en-US" sz="1600" dirty="0">
                <a:solidFill>
                  <a:srgbClr val="000000"/>
                </a:solidFill>
                <a:latin typeface="Gill Sans MT" panose="020B0502020104020203"/>
              </a:rPr>
              <a:t>Include the </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key questions your research aims to answer.</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These should align with your overall goals and be specific and measurable.</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r>
              <a:rPr lang="en-US" sz="1600" dirty="0">
                <a:solidFill>
                  <a:srgbClr val="000000"/>
                </a:solidFill>
                <a:latin typeface="Gill Sans MT" panose="020B0502020104020203"/>
              </a:rPr>
              <a:t>🧪 4. </a:t>
            </a:r>
            <a:r>
              <a:rPr lang="en-US" sz="1600" b="1" dirty="0">
                <a:solidFill>
                  <a:srgbClr val="000000"/>
                </a:solidFill>
                <a:latin typeface="Gill Sans MT" panose="020B0502020104020203"/>
              </a:rPr>
              <a:t>Methodology or Approach</a:t>
            </a:r>
            <a:br>
              <a:rPr lang="en-US" sz="1600" dirty="0">
                <a:solidFill>
                  <a:srgbClr val="000000"/>
                </a:solidFill>
                <a:latin typeface="Gill Sans MT" panose="020B0502020104020203"/>
              </a:rPr>
            </a:br>
            <a:r>
              <a:rPr lang="en-US" sz="1600" dirty="0">
                <a:solidFill>
                  <a:srgbClr val="000000"/>
                </a:solidFill>
                <a:latin typeface="Gill Sans MT" panose="020B0502020104020203"/>
              </a:rPr>
              <a:t>Describe how you will conduct your research.</a:t>
            </a:r>
            <a:br>
              <a:rPr lang="en-US" sz="1600" dirty="0">
                <a:solidFill>
                  <a:srgbClr val="000000"/>
                </a:solidFill>
                <a:latin typeface="Gill Sans MT" panose="020B0502020104020203"/>
              </a:rPr>
            </a:br>
            <a:r>
              <a:rPr lang="en-US" sz="1600" dirty="0">
                <a:solidFill>
                  <a:srgbClr val="000000"/>
                </a:solidFill>
                <a:latin typeface="Gill Sans MT" panose="020B0502020104020203"/>
              </a:rPr>
              <a:t>Include details on data collection, analysis techniques, and tools or models you'll use.</a:t>
            </a:r>
          </a:p>
          <a:p>
            <a:pPr marL="0" marR="0" lvl="0" indent="0" algn="l" defTabSz="914400" rtl="0" eaLnBrk="1" fontAlgn="auto" latinLnBrk="0" hangingPunct="1">
              <a:lnSpc>
                <a:spcPct val="100000"/>
              </a:lnSpc>
              <a:spcBef>
                <a:spcPts val="0"/>
              </a:spcBef>
              <a:spcAft>
                <a:spcPts val="0"/>
              </a:spcAft>
              <a:buClr>
                <a:srgbClr val="418AB3"/>
              </a:buClr>
              <a:buSzTx/>
              <a:buFontTx/>
              <a:buNone/>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6" name="TextBox 5">
            <a:extLst>
              <a:ext uri="{FF2B5EF4-FFF2-40B4-BE49-F238E27FC236}">
                <a16:creationId xmlns:a16="http://schemas.microsoft.com/office/drawing/2014/main" id="{F85CD91D-E66E-5143-7C2C-F329DD57482E}"/>
              </a:ext>
            </a:extLst>
          </p:cNvPr>
          <p:cNvSpPr txBox="1"/>
          <p:nvPr/>
        </p:nvSpPr>
        <p:spPr>
          <a:xfrm>
            <a:off x="5358534" y="2521059"/>
            <a:ext cx="6466319" cy="37856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 </a:t>
            </a:r>
            <a:r>
              <a:rPr lang="en-US" sz="1600" b="1" dirty="0">
                <a:solidFill>
                  <a:srgbClr val="000000"/>
                </a:solidFill>
                <a:latin typeface="Gill Sans MT" panose="020B0502020104020203"/>
              </a:rPr>
              <a:t>5</a:t>
            </a: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 Timeline and Milestones</a:t>
            </a:r>
            <a:b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Break down your research into phases.</a:t>
            </a:r>
            <a:b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Include key milestones and estimated completion dates for each stage.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 </a:t>
            </a:r>
            <a:r>
              <a:rPr lang="en-US" sz="1600" b="1" dirty="0">
                <a:solidFill>
                  <a:srgbClr val="000000"/>
                </a:solidFill>
                <a:latin typeface="Gill Sans MT" panose="020B0502020104020203"/>
              </a:rPr>
              <a:t>6</a:t>
            </a: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 Significance and Impact</a:t>
            </a:r>
            <a:b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Explain how your research will contribute to the field.</a:t>
            </a:r>
            <a:b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b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Discuss potential applications, policy implications, or societal benefits.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dirty="0">
              <a:solidFill>
                <a:srgbClr val="000000"/>
              </a:solidFill>
              <a:latin typeface="Gill Sans MT" panose="020B0502020104020203"/>
            </a:endParaRPr>
          </a:p>
          <a:p>
            <a:pPr marL="342900" marR="0" lvl="0" indent="-342900" algn="l" defTabSz="457200" rtl="0" eaLnBrk="1" fontAlgn="auto" latinLnBrk="0" hangingPunct="1">
              <a:lnSpc>
                <a:spcPct val="100000"/>
              </a:lnSpc>
              <a:spcBef>
                <a:spcPts val="0"/>
              </a:spcBef>
              <a:spcAft>
                <a:spcPts val="0"/>
              </a:spcAft>
              <a:buClr>
                <a:schemeClr val="tx2">
                  <a:lumMod val="50000"/>
                </a:schemeClr>
              </a:buClr>
              <a:buSzTx/>
              <a:buFont typeface="+mj-lt"/>
              <a:buAutoNum type="arabicPeriod" startAt="7"/>
              <a:tabLst/>
              <a:defRPr/>
            </a:pP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Knowledge Mobilization</a:t>
            </a:r>
            <a:r>
              <a:rPr lang="en-US" sz="1600" b="1" dirty="0">
                <a:solidFill>
                  <a:srgbClr val="000000"/>
                </a:solidFill>
                <a:latin typeface="Gill Sans MT" panose="020B0502020104020203"/>
              </a:rPr>
              <a:t> / Expected Outcomes</a:t>
            </a:r>
          </a:p>
          <a:p>
            <a:pPr marR="0" lvl="0" algn="l" defTabSz="457200" rtl="0" eaLnBrk="1" fontAlgn="auto" latinLnBrk="0" hangingPunct="1">
              <a:lnSpc>
                <a:spcPct val="100000"/>
              </a:lnSpc>
              <a:spcBef>
                <a:spcPts val="0"/>
              </a:spcBef>
              <a:spcAft>
                <a:spcPts val="0"/>
              </a:spcAft>
              <a:buClr>
                <a:schemeClr val="tx2">
                  <a:lumMod val="50000"/>
                </a:schemeClr>
              </a:buClr>
              <a:buSzTx/>
              <a:tabLst/>
              <a:defRPr/>
            </a:pPr>
            <a:r>
              <a:rPr lang="en-US" sz="1600" dirty="0">
                <a:solidFill>
                  <a:srgbClr val="000000"/>
                </a:solidFill>
                <a:latin typeface="Gill Sans MT" panose="020B0502020104020203"/>
              </a:rPr>
              <a:t>Outline your plan to disseminate your research and what you expect to discover. </a:t>
            </a:r>
            <a:endParaRPr kumimoji="0" lang="en-US" sz="160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Gill Sans MT" panose="020B0502020104020203"/>
                <a:ea typeface="+mn-ea"/>
                <a:cs typeface="+mn-cs"/>
              </a:rPr>
              <a:t>📎 </a:t>
            </a:r>
            <a:r>
              <a:rPr lang="en-US" sz="1600" b="1" dirty="0">
                <a:latin typeface="Gill Sans MT" panose="020B0502020104020203"/>
              </a:rPr>
              <a:t>8</a:t>
            </a:r>
            <a:r>
              <a:rPr kumimoji="0" lang="en-US" sz="1600" i="0" u="none" strike="noStrike" kern="1200" cap="none" spc="0" normalizeH="0" baseline="0" noProof="0" dirty="0">
                <a:ln>
                  <a:noFill/>
                </a:ln>
                <a:effectLst/>
                <a:uLnTx/>
                <a:uFillTx/>
                <a:latin typeface="Gill Sans MT" panose="020B0502020104020203"/>
                <a:ea typeface="+mn-ea"/>
                <a:cs typeface="+mn-cs"/>
              </a:rPr>
              <a:t>. </a:t>
            </a:r>
            <a:r>
              <a:rPr kumimoji="0" lang="en-US" sz="1600" b="1" i="0" u="none" strike="noStrike" kern="1200" cap="none" spc="0" normalizeH="0" baseline="0" noProof="0" dirty="0">
                <a:ln>
                  <a:noFill/>
                </a:ln>
                <a:effectLst/>
                <a:uLnTx/>
                <a:uFillTx/>
                <a:latin typeface="Gill Sans MT" panose="020B0502020104020203"/>
                <a:ea typeface="+mn-ea"/>
                <a:cs typeface="+mn-cs"/>
              </a:rPr>
              <a:t>References and Supporting Literature</a:t>
            </a:r>
            <a:br>
              <a:rPr kumimoji="0" lang="en-US" sz="1600" i="0" u="none" strike="noStrike" kern="1200" cap="none" spc="0" normalizeH="0" baseline="0" noProof="0" dirty="0">
                <a:ln>
                  <a:noFill/>
                </a:ln>
                <a:effectLst/>
                <a:uLnTx/>
                <a:uFillTx/>
                <a:latin typeface="Gill Sans MT" panose="020B0502020104020203"/>
                <a:ea typeface="+mn-ea"/>
                <a:cs typeface="+mn-cs"/>
              </a:rPr>
            </a:br>
            <a:r>
              <a:rPr kumimoji="0" lang="en-US" sz="1600" i="0" u="none" strike="noStrike" kern="1200" cap="none" spc="0" normalizeH="0" baseline="0" noProof="0" dirty="0">
                <a:ln>
                  <a:noFill/>
                </a:ln>
                <a:effectLst/>
                <a:uLnTx/>
                <a:uFillTx/>
                <a:latin typeface="Gill Sans MT" panose="020B0502020104020203"/>
                <a:ea typeface="+mn-ea"/>
                <a:cs typeface="+mn-cs"/>
              </a:rPr>
              <a:t>List key sources that support your background and methodology.</a:t>
            </a:r>
            <a:br>
              <a:rPr kumimoji="0" lang="en-US" sz="1600" i="0" u="none" strike="noStrike" kern="1200" cap="none" spc="0" normalizeH="0" baseline="0" noProof="0" dirty="0">
                <a:ln>
                  <a:noFill/>
                </a:ln>
                <a:effectLst/>
                <a:uLnTx/>
                <a:uFillTx/>
                <a:latin typeface="Gill Sans MT" panose="020B0502020104020203"/>
                <a:ea typeface="+mn-ea"/>
                <a:cs typeface="+mn-cs"/>
              </a:rPr>
            </a:br>
            <a:r>
              <a:rPr kumimoji="0" lang="en-US" sz="1600" i="0" u="none" strike="noStrike" kern="1200" cap="none" spc="0" normalizeH="0" baseline="0" noProof="0" dirty="0">
                <a:ln>
                  <a:noFill/>
                </a:ln>
                <a:effectLst/>
                <a:uLnTx/>
                <a:uFillTx/>
                <a:latin typeface="Gill Sans MT" panose="020B0502020104020203"/>
                <a:ea typeface="+mn-ea"/>
                <a:cs typeface="+mn-cs"/>
              </a:rPr>
              <a:t>Ensure they are relevant, credible, and up-to-date. (5 pages)</a:t>
            </a:r>
          </a:p>
        </p:txBody>
      </p:sp>
    </p:spTree>
    <p:extLst>
      <p:ext uri="{BB962C8B-B14F-4D97-AF65-F5344CB8AC3E}">
        <p14:creationId xmlns:p14="http://schemas.microsoft.com/office/powerpoint/2010/main" val="2739915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CD58-7D8C-25C2-C763-B8B594061FF9}"/>
              </a:ext>
            </a:extLst>
          </p:cNvPr>
          <p:cNvSpPr>
            <a:spLocks noGrp="1"/>
          </p:cNvSpPr>
          <p:nvPr>
            <p:ph type="title"/>
          </p:nvPr>
        </p:nvSpPr>
        <p:spPr>
          <a:xfrm>
            <a:off x="329600" y="753408"/>
            <a:ext cx="5175850" cy="912832"/>
          </a:xfrm>
          <a:solidFill>
            <a:srgbClr val="FFFFFF">
              <a:alpha val="80000"/>
            </a:srgbClr>
          </a:solidFill>
        </p:spPr>
        <p:txBody>
          <a:bodyPr vert="horz" lIns="182880" tIns="182880" rIns="182880" bIns="182880" rtlCol="0" anchor="ctr">
            <a:normAutofit/>
          </a:bodyPr>
          <a:lstStyle/>
          <a:p>
            <a:r>
              <a:rPr lang="en-US" dirty="0"/>
              <a:t>Vanier Selection guide</a:t>
            </a:r>
          </a:p>
        </p:txBody>
      </p:sp>
      <p:graphicFrame>
        <p:nvGraphicFramePr>
          <p:cNvPr id="5" name="Content Placeholder 2" descr="Criterion: defines the selection criteria arrow to Indicators which is the explanations of the concepts that demonstrate how the applicant meets the selection criteria. Arrow to Sources, what component of the application provides an opportunity to demonstrate the applicant meets the selection critera">
            <a:extLst>
              <a:ext uri="{FF2B5EF4-FFF2-40B4-BE49-F238E27FC236}">
                <a16:creationId xmlns:a16="http://schemas.microsoft.com/office/drawing/2014/main" id="{C69B03C9-C6EA-69D4-9FA4-18C87E0020D4}"/>
              </a:ext>
            </a:extLst>
          </p:cNvPr>
          <p:cNvGraphicFramePr>
            <a:graphicFrameLocks/>
          </p:cNvGraphicFramePr>
          <p:nvPr>
            <p:extLst>
              <p:ext uri="{D42A27DB-BD31-4B8C-83A1-F6EECF244321}">
                <p14:modId xmlns:p14="http://schemas.microsoft.com/office/powerpoint/2010/main" val="499457904"/>
              </p:ext>
            </p:extLst>
          </p:nvPr>
        </p:nvGraphicFramePr>
        <p:xfrm>
          <a:off x="176647" y="1998451"/>
          <a:ext cx="6276108" cy="410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810FDD7D-C318-2DC5-35E1-06313778DD15}"/>
              </a:ext>
            </a:extLst>
          </p:cNvPr>
          <p:cNvSpPr txBox="1"/>
          <p:nvPr/>
        </p:nvSpPr>
        <p:spPr>
          <a:xfrm>
            <a:off x="6207760" y="901749"/>
            <a:ext cx="5913120" cy="2985433"/>
          </a:xfrm>
          <a:prstGeom prst="rect">
            <a:avLst/>
          </a:prstGeom>
          <a:noFill/>
        </p:spPr>
        <p:txBody>
          <a:bodyPr wrap="square">
            <a:spAutoFit/>
          </a:bodyPr>
          <a:lstStyle/>
          <a:p>
            <a:pPr marL="0" marR="0" lvl="0" indent="0" algn="l" defTabSz="242316"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chemeClr val="accent2">
                    <a:lumMod val="50000"/>
                  </a:schemeClr>
                </a:solidFill>
                <a:effectLst/>
                <a:uLnTx/>
                <a:uFillTx/>
                <a:latin typeface="Gill Sans MT" panose="020B0502020104020203"/>
                <a:ea typeface="+mn-ea"/>
                <a:cs typeface="+mn-cs"/>
              </a:rPr>
              <a:t>The Vanier Scholarship program is no longer active.  </a:t>
            </a:r>
          </a:p>
          <a:p>
            <a:pPr marL="0" marR="0" lvl="0" indent="0" algn="l" defTabSz="242316"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242316"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However, the Vanier </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hlinkClick r:id="rId7">
                  <a:extLst>
                    <a:ext uri="{A12FA001-AC4F-418D-AE19-62706E023703}">
                      <ahyp:hlinkClr xmlns:ahyp="http://schemas.microsoft.com/office/drawing/2018/hyperlinkcolor" val="tx"/>
                    </a:ext>
                  </a:extLst>
                </a:hlinkClick>
              </a:rPr>
              <a:t>Committee Selection Guide </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remains a goldmine of resources for all applicants drafting a scholarship application as the resources and explanations are all in one place.  </a:t>
            </a:r>
          </a:p>
          <a:p>
            <a:pPr marL="0" marR="0" lvl="0" indent="0" algn="l" defTabSz="242316"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242316"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This guide is a great </a:t>
            </a:r>
            <a:r>
              <a:rPr kumimoji="0" lang="en-US" sz="1600" b="1" i="0" u="none" strike="noStrike" kern="1200" cap="none" spc="0" normalizeH="0" baseline="0" noProof="0" dirty="0">
                <a:ln>
                  <a:noFill/>
                </a:ln>
                <a:solidFill>
                  <a:srgbClr val="000000"/>
                </a:solidFill>
                <a:effectLst/>
                <a:uLnTx/>
                <a:uFillTx/>
                <a:latin typeface="Gill Sans MT" panose="020B0502020104020203"/>
                <a:ea typeface="+mn-ea"/>
                <a:cs typeface="+mn-cs"/>
              </a:rPr>
              <a:t>tool</a:t>
            </a:r>
            <a:r>
              <a:rPr kumimoji="0" lang="en-US" sz="1600" b="0" i="0" u="none" strike="noStrike" kern="1200" cap="none" spc="0" normalizeH="0" baseline="0" noProof="0" dirty="0">
                <a:ln>
                  <a:noFill/>
                </a:ln>
                <a:solidFill>
                  <a:srgbClr val="000000"/>
                </a:solidFill>
                <a:effectLst/>
                <a:uLnTx/>
                <a:uFillTx/>
                <a:latin typeface="Gill Sans MT" panose="020B0502020104020203"/>
                <a:ea typeface="+mn-ea"/>
                <a:cs typeface="+mn-cs"/>
              </a:rPr>
              <a:t> during the editing stage of drafting your Outline of Proposed Research, as this component of your application is one of the “sources” used to assess the selection criteria. </a:t>
            </a:r>
          </a:p>
        </p:txBody>
      </p:sp>
    </p:spTree>
    <p:extLst>
      <p:ext uri="{BB962C8B-B14F-4D97-AF65-F5344CB8AC3E}">
        <p14:creationId xmlns:p14="http://schemas.microsoft.com/office/powerpoint/2010/main" val="1281720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648691" y="2855502"/>
            <a:ext cx="8894618" cy="1146995"/>
          </a:xfrm>
        </p:spPr>
        <p:txBody>
          <a:bodyPr vert="horz" lIns="274320" tIns="182880" rIns="274320" bIns="182880" rtlCol="0" anchor="ctr" anchorCtr="1">
            <a:normAutofit/>
          </a:bodyPr>
          <a:lstStyle/>
          <a:p>
            <a:r>
              <a:rPr lang="en-US" sz="3800" dirty="0">
                <a:solidFill>
                  <a:srgbClr val="262626"/>
                </a:solidFill>
              </a:rPr>
              <a:t>Application Components</a:t>
            </a:r>
          </a:p>
        </p:txBody>
      </p:sp>
    </p:spTree>
    <p:extLst>
      <p:ext uri="{BB962C8B-B14F-4D97-AF65-F5344CB8AC3E}">
        <p14:creationId xmlns:p14="http://schemas.microsoft.com/office/powerpoint/2010/main" val="95780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C6B0-266F-9FB8-D1BA-56FAC314A957}"/>
              </a:ext>
            </a:extLst>
          </p:cNvPr>
          <p:cNvSpPr>
            <a:spLocks noGrp="1"/>
          </p:cNvSpPr>
          <p:nvPr>
            <p:ph type="title"/>
          </p:nvPr>
        </p:nvSpPr>
        <p:spPr>
          <a:xfrm>
            <a:off x="437111" y="128386"/>
            <a:ext cx="9517380" cy="682105"/>
          </a:xfrm>
          <a:ln>
            <a:solidFill>
              <a:srgbClr val="0070C0"/>
            </a:solidFill>
          </a:ln>
        </p:spPr>
        <p:txBody>
          <a:bodyPr/>
          <a:lstStyle/>
          <a:p>
            <a:r>
              <a:rPr lang="en-US" sz="1600" dirty="0"/>
              <a:t>List for a Complete Application: CGRS- D application (</a:t>
            </a:r>
            <a:r>
              <a:rPr lang="en-US" sz="1600" b="1" dirty="0"/>
              <a:t>NSERC example</a:t>
            </a:r>
            <a:r>
              <a:rPr lang="en-US" sz="1600" dirty="0"/>
              <a:t>)</a:t>
            </a:r>
            <a:br>
              <a:rPr lang="en-US" sz="1600" dirty="0"/>
            </a:br>
            <a:endParaRPr lang="en-CA" sz="1600" dirty="0"/>
          </a:p>
        </p:txBody>
      </p:sp>
      <p:sp useBgFill="1">
        <p:nvSpPr>
          <p:cNvPr id="3" name="Text Placeholder 2">
            <a:extLst>
              <a:ext uri="{FF2B5EF4-FFF2-40B4-BE49-F238E27FC236}">
                <a16:creationId xmlns:a16="http://schemas.microsoft.com/office/drawing/2014/main" id="{A290A52F-2115-FE0A-F17D-D4F0FC0CBB65}"/>
              </a:ext>
            </a:extLst>
          </p:cNvPr>
          <p:cNvSpPr>
            <a:spLocks noGrp="1"/>
          </p:cNvSpPr>
          <p:nvPr>
            <p:ph type="body" sz="quarter" idx="13"/>
          </p:nvPr>
        </p:nvSpPr>
        <p:spPr>
          <a:xfrm>
            <a:off x="437111" y="945573"/>
            <a:ext cx="6898871" cy="5597467"/>
          </a:xfrm>
        </p:spPr>
        <p:txBody>
          <a:bodyPr/>
          <a:lstStyle/>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Application profile &amp; Personal profile</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Addresses</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Academic background</a:t>
            </a:r>
          </a:p>
          <a:p>
            <a:pPr marL="285750" indent="-285750" algn="l">
              <a:spcBef>
                <a:spcPts val="600"/>
              </a:spcBef>
              <a:buFont typeface="Wingdings" panose="05000000000000000000" pitchFamily="2" charset="2"/>
              <a:buChar char="ü"/>
            </a:pPr>
            <a:r>
              <a:rPr lang="en-US" sz="1600" b="0" i="0" dirty="0">
                <a:solidFill>
                  <a:schemeClr val="tx1"/>
                </a:solidFill>
                <a:effectLst/>
                <a:latin typeface="Untitled Regular"/>
              </a:rPr>
              <a:t>Academic, research and other relevant work experience</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Awards</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Proposed location(s) of tenure</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Scholarship information</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Theses completed or in progress</a:t>
            </a:r>
          </a:p>
          <a:p>
            <a:pPr marL="285750" indent="-285750" algn="l">
              <a:spcBef>
                <a:spcPts val="600"/>
              </a:spcBef>
              <a:buFont typeface="Wingdings" panose="05000000000000000000" pitchFamily="2" charset="2"/>
              <a:buChar char="ü"/>
            </a:pPr>
            <a:r>
              <a:rPr lang="en-US" sz="1600" b="0" i="0" dirty="0">
                <a:solidFill>
                  <a:srgbClr val="C00000"/>
                </a:solidFill>
                <a:effectLst/>
                <a:latin typeface="Untitled Regular"/>
              </a:rPr>
              <a:t>Keywords</a:t>
            </a:r>
            <a:r>
              <a:rPr lang="en-US" sz="1600" b="0" i="0" dirty="0">
                <a:solidFill>
                  <a:srgbClr val="141414"/>
                </a:solidFill>
                <a:effectLst/>
                <a:latin typeface="Untitled Regular"/>
              </a:rPr>
              <a:t> and research subject code</a:t>
            </a:r>
          </a:p>
          <a:p>
            <a:pPr marL="285750" indent="-285750" algn="l">
              <a:spcBef>
                <a:spcPts val="600"/>
              </a:spcBef>
              <a:buFont typeface="Wingdings" panose="05000000000000000000" pitchFamily="2" charset="2"/>
              <a:buChar char="ü"/>
            </a:pPr>
            <a:r>
              <a:rPr lang="en-US" sz="1600" b="0" i="0" dirty="0">
                <a:solidFill>
                  <a:srgbClr val="141414"/>
                </a:solidFill>
                <a:effectLst/>
                <a:latin typeface="Untitled Regular"/>
              </a:rPr>
              <a:t>Equity, diversity and inclusion considerations in the research process</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Outline of proposed research (attachment; two pages)</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Bibliography (optional attachment; five pages)</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Justification for eligibility of proposed research </a:t>
            </a:r>
            <a:r>
              <a:rPr lang="en-US" sz="1400" i="0" dirty="0">
                <a:solidFill>
                  <a:srgbClr val="141414"/>
                </a:solidFill>
                <a:effectLst/>
                <a:latin typeface="Untitled Regular"/>
              </a:rPr>
              <a:t>(optional attachment; one page)</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Contributions and statements (attachment; two pages)</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Special circumstances (optional attachment)</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Transcripts and proof of registration (attachment)</a:t>
            </a:r>
          </a:p>
          <a:p>
            <a:pPr marL="285750" indent="-285750" algn="l">
              <a:spcBef>
                <a:spcPts val="600"/>
              </a:spcBef>
              <a:buFont typeface="Wingdings" panose="05000000000000000000" pitchFamily="2" charset="2"/>
              <a:buChar char="ü"/>
            </a:pPr>
            <a:r>
              <a:rPr lang="en-US" sz="1600" i="0" dirty="0">
                <a:solidFill>
                  <a:srgbClr val="141414"/>
                </a:solidFill>
                <a:effectLst/>
                <a:latin typeface="Untitled Regular"/>
              </a:rPr>
              <a:t>Reference letters</a:t>
            </a:r>
          </a:p>
        </p:txBody>
      </p:sp>
    </p:spTree>
    <p:extLst>
      <p:ext uri="{BB962C8B-B14F-4D97-AF65-F5344CB8AC3E}">
        <p14:creationId xmlns:p14="http://schemas.microsoft.com/office/powerpoint/2010/main" val="3799465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7ADA-0426-8515-2E7D-A31F47C5A44A}"/>
              </a:ext>
            </a:extLst>
          </p:cNvPr>
          <p:cNvSpPr>
            <a:spLocks noGrp="1"/>
          </p:cNvSpPr>
          <p:nvPr>
            <p:ph type="title"/>
          </p:nvPr>
        </p:nvSpPr>
        <p:spPr>
          <a:xfrm>
            <a:off x="520669" y="479893"/>
            <a:ext cx="4879901" cy="1188720"/>
          </a:xfrm>
          <a:prstGeom prst="ellipse">
            <a:avLst/>
          </a:prstGeom>
        </p:spPr>
        <p:txBody>
          <a:bodyPr>
            <a:normAutofit/>
          </a:bodyPr>
          <a:lstStyle/>
          <a:p>
            <a:r>
              <a:rPr kumimoji="0" lang="en-US" sz="1700" b="1" i="0" u="none" strike="noStrike" kern="1200" cap="none" spc="0" normalizeH="0" baseline="0" noProof="0" dirty="0">
                <a:ln>
                  <a:noFill/>
                </a:ln>
                <a:effectLst/>
                <a:uLnTx/>
                <a:uFillTx/>
                <a:latin typeface="+mn-lt"/>
                <a:ea typeface="+mn-ea"/>
                <a:cs typeface="+mn-cs"/>
              </a:rPr>
              <a:t>Canadian Common CV (CCV)</a:t>
            </a:r>
            <a:r>
              <a:rPr kumimoji="0" lang="en-US" sz="1700" b="0" i="0" u="none" strike="noStrike" kern="1200" cap="none" spc="0" normalizeH="0" baseline="0" noProof="0" dirty="0">
                <a:ln>
                  <a:noFill/>
                </a:ln>
                <a:effectLst/>
                <a:uLnTx/>
                <a:uFillTx/>
                <a:latin typeface="+mn-lt"/>
                <a:ea typeface="+mn-ea"/>
                <a:cs typeface="+mn-cs"/>
              </a:rPr>
              <a:t> </a:t>
            </a:r>
            <a:endParaRPr lang="en-CA" sz="1700" dirty="0">
              <a:latin typeface="+mn-lt"/>
            </a:endParaRPr>
          </a:p>
        </p:txBody>
      </p:sp>
      <p:sp>
        <p:nvSpPr>
          <p:cNvPr id="3" name="Content Placeholder 2">
            <a:extLst>
              <a:ext uri="{FF2B5EF4-FFF2-40B4-BE49-F238E27FC236}">
                <a16:creationId xmlns:a16="http://schemas.microsoft.com/office/drawing/2014/main" id="{A63248CD-83BC-E9DC-5BD8-37BC4FF94608}"/>
              </a:ext>
            </a:extLst>
          </p:cNvPr>
          <p:cNvSpPr>
            <a:spLocks noGrp="1"/>
          </p:cNvSpPr>
          <p:nvPr>
            <p:ph idx="1"/>
          </p:nvPr>
        </p:nvSpPr>
        <p:spPr>
          <a:xfrm>
            <a:off x="236668" y="2076226"/>
            <a:ext cx="5447904" cy="4301881"/>
          </a:xfrm>
        </p:spPr>
        <p:txBody>
          <a:bodyPr>
            <a:normAutofit/>
          </a:bodyPr>
          <a:lstStyle/>
          <a:p>
            <a:pPr>
              <a:lnSpc>
                <a:spcPct val="90000"/>
              </a:lnSpc>
              <a:spcBef>
                <a:spcPts val="600"/>
              </a:spcBef>
              <a:spcAft>
                <a:spcPts val="300"/>
              </a:spcAft>
              <a:buNone/>
            </a:pPr>
            <a:r>
              <a:rPr lang="en-US" sz="1500" b="0" i="0" dirty="0">
                <a:effectLst/>
              </a:rPr>
              <a:t>The </a:t>
            </a:r>
            <a:r>
              <a:rPr lang="en-US" sz="1500" b="1" i="0" dirty="0">
                <a:effectLst/>
              </a:rPr>
              <a:t>Tri-Agency CCV</a:t>
            </a:r>
            <a:r>
              <a:rPr lang="en-US" sz="1500" b="0" i="0" dirty="0">
                <a:effectLst/>
              </a:rPr>
              <a:t> refers to the </a:t>
            </a:r>
            <a:r>
              <a:rPr lang="en-US" sz="1500" b="1" i="0" dirty="0">
                <a:effectLst/>
              </a:rPr>
              <a:t>Canadian Common CV (CCV)</a:t>
            </a:r>
            <a:r>
              <a:rPr lang="en-US" sz="1500" b="0" i="0" dirty="0">
                <a:effectLst/>
              </a:rPr>
              <a:t> system used for funding applications submitted to Canada’s three federal research funding agencies.  (CGRS-M, CGRS-D CIHR &amp; SSHRC)</a:t>
            </a:r>
          </a:p>
          <a:p>
            <a:pPr>
              <a:lnSpc>
                <a:spcPct val="90000"/>
              </a:lnSpc>
              <a:spcBef>
                <a:spcPts val="975"/>
              </a:spcBef>
              <a:spcAft>
                <a:spcPts val="225"/>
              </a:spcAft>
              <a:buNone/>
            </a:pPr>
            <a:r>
              <a:rPr lang="en-US" sz="1500" b="1" i="0" dirty="0">
                <a:effectLst/>
              </a:rPr>
              <a:t>What It Is:</a:t>
            </a:r>
          </a:p>
          <a:p>
            <a:pPr>
              <a:lnSpc>
                <a:spcPct val="90000"/>
              </a:lnSpc>
              <a:spcBef>
                <a:spcPts val="600"/>
              </a:spcBef>
              <a:spcAft>
                <a:spcPts val="300"/>
              </a:spcAft>
              <a:buNone/>
            </a:pPr>
            <a:r>
              <a:rPr lang="en-US" sz="1500" b="0" i="0" dirty="0">
                <a:effectLst/>
              </a:rPr>
              <a:t>	The </a:t>
            </a:r>
            <a:r>
              <a:rPr lang="en-US" sz="1500" b="1" i="0" dirty="0">
                <a:effectLst/>
              </a:rPr>
              <a:t>Tri-Agency CCV</a:t>
            </a:r>
            <a:r>
              <a:rPr lang="en-US" sz="1500" b="0" i="0" dirty="0">
                <a:effectLst/>
              </a:rPr>
              <a:t> is a standardized online CV format required for many scholarship, fellowship, and grant applications. It ensures consistency and completeness in how academic and professional information is presented.</a:t>
            </a:r>
          </a:p>
          <a:p>
            <a:pPr>
              <a:lnSpc>
                <a:spcPct val="90000"/>
              </a:lnSpc>
              <a:spcBef>
                <a:spcPts val="975"/>
              </a:spcBef>
              <a:spcAft>
                <a:spcPts val="225"/>
              </a:spcAft>
              <a:buNone/>
            </a:pPr>
            <a:r>
              <a:rPr lang="en-US" sz="1500" b="1" i="0" dirty="0">
                <a:effectLst/>
              </a:rPr>
              <a:t>Key Features:</a:t>
            </a:r>
          </a:p>
          <a:p>
            <a:pPr marL="0" indent="0">
              <a:lnSpc>
                <a:spcPct val="90000"/>
              </a:lnSpc>
              <a:spcBef>
                <a:spcPts val="300"/>
              </a:spcBef>
              <a:spcAft>
                <a:spcPts val="300"/>
              </a:spcAft>
              <a:buNone/>
            </a:pPr>
            <a:r>
              <a:rPr lang="en-US" sz="1500" b="1" i="0" dirty="0">
                <a:effectLst/>
              </a:rPr>
              <a:t>Sections</a:t>
            </a:r>
            <a:r>
              <a:rPr lang="en-US" sz="1500" b="0" i="0" dirty="0">
                <a:effectLst/>
              </a:rPr>
              <a:t>: education, employment, research funding history, contributions, activities, and more.</a:t>
            </a:r>
          </a:p>
          <a:p>
            <a:pPr marL="0" indent="0">
              <a:lnSpc>
                <a:spcPct val="90000"/>
              </a:lnSpc>
              <a:spcBef>
                <a:spcPts val="300"/>
              </a:spcBef>
              <a:spcAft>
                <a:spcPts val="300"/>
              </a:spcAft>
              <a:buNone/>
            </a:pPr>
            <a:r>
              <a:rPr lang="en-US" sz="1500" b="1" i="0" dirty="0">
                <a:effectLst/>
              </a:rPr>
              <a:t>Time-consuming</a:t>
            </a:r>
            <a:r>
              <a:rPr lang="en-US" sz="1500" b="0" i="0" dirty="0">
                <a:effectLst/>
              </a:rPr>
              <a:t>: It can take several hours to complete, especially the first time, so starting early is recommended. </a:t>
            </a:r>
          </a:p>
          <a:p>
            <a:pPr marL="0" indent="0">
              <a:lnSpc>
                <a:spcPct val="90000"/>
              </a:lnSpc>
              <a:spcBef>
                <a:spcPts val="300"/>
              </a:spcBef>
              <a:spcAft>
                <a:spcPts val="300"/>
              </a:spcAft>
              <a:buNone/>
            </a:pPr>
            <a:endParaRPr lang="en-US" sz="1500" b="0" i="0" dirty="0">
              <a:effectLst/>
            </a:endParaRPr>
          </a:p>
          <a:p>
            <a:pPr marL="0" indent="0" algn="ctr">
              <a:lnSpc>
                <a:spcPct val="90000"/>
              </a:lnSpc>
              <a:spcBef>
                <a:spcPts val="300"/>
              </a:spcBef>
              <a:spcAft>
                <a:spcPts val="300"/>
              </a:spcAft>
              <a:buNone/>
            </a:pPr>
            <a:r>
              <a:rPr lang="en-US" sz="1500" b="1" dirty="0"/>
              <a:t>START EARLY</a:t>
            </a:r>
            <a:endParaRPr lang="en-US" sz="1500" b="1" i="0" dirty="0">
              <a:effectLst/>
            </a:endParaRPr>
          </a:p>
          <a:p>
            <a:pPr>
              <a:lnSpc>
                <a:spcPct val="90000"/>
              </a:lnSpc>
            </a:pPr>
            <a:endParaRPr lang="en-CA" sz="1100" dirty="0"/>
          </a:p>
        </p:txBody>
      </p:sp>
      <p:pic>
        <p:nvPicPr>
          <p:cNvPr id="6" name="Picture 5">
            <a:extLst>
              <a:ext uri="{FF2B5EF4-FFF2-40B4-BE49-F238E27FC236}">
                <a16:creationId xmlns:a16="http://schemas.microsoft.com/office/drawing/2014/main" id="{AC2339C6-AC7A-EEDC-065F-B2004A1F7F4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941977" y="805352"/>
            <a:ext cx="2161366" cy="1905043"/>
          </a:xfrm>
          <a:prstGeom prst="rect">
            <a:avLst/>
          </a:prstGeom>
        </p:spPr>
      </p:pic>
      <p:pic>
        <p:nvPicPr>
          <p:cNvPr id="8" name="Picture 7">
            <a:extLst>
              <a:ext uri="{FF2B5EF4-FFF2-40B4-BE49-F238E27FC236}">
                <a16:creationId xmlns:a16="http://schemas.microsoft.com/office/drawing/2014/main" id="{71BFFDC9-5EFA-757E-F4DF-69BFCD0C3EC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9276491" y="805352"/>
            <a:ext cx="2090609" cy="1892085"/>
          </a:xfrm>
          <a:prstGeom prst="rect">
            <a:avLst/>
          </a:prstGeom>
        </p:spPr>
      </p:pic>
      <p:pic>
        <p:nvPicPr>
          <p:cNvPr id="5" name="Picture 4">
            <a:extLst>
              <a:ext uri="{FF2B5EF4-FFF2-40B4-BE49-F238E27FC236}">
                <a16:creationId xmlns:a16="http://schemas.microsoft.com/office/drawing/2014/main" id="{3E2A3587-4435-F756-B0C4-FEAFAD95C38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941976" y="2874988"/>
            <a:ext cx="4425123" cy="2728209"/>
          </a:xfrm>
          <a:prstGeom prst="rect">
            <a:avLst/>
          </a:prstGeom>
        </p:spPr>
      </p:pic>
    </p:spTree>
    <p:extLst>
      <p:ext uri="{BB962C8B-B14F-4D97-AF65-F5344CB8AC3E}">
        <p14:creationId xmlns:p14="http://schemas.microsoft.com/office/powerpoint/2010/main" val="2828627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51812-32A4-734F-630E-84574B590036}"/>
              </a:ext>
            </a:extLst>
          </p:cNvPr>
          <p:cNvSpPr>
            <a:spLocks noGrp="1"/>
          </p:cNvSpPr>
          <p:nvPr>
            <p:ph type="title"/>
          </p:nvPr>
        </p:nvSpPr>
        <p:spPr>
          <a:xfrm>
            <a:off x="6430646" y="872960"/>
            <a:ext cx="5243462" cy="1093002"/>
          </a:xfrm>
        </p:spPr>
        <p:txBody>
          <a:bodyPr vert="horz" lIns="182880" tIns="182880" rIns="182880" bIns="182880" rtlCol="0" anchor="ctr">
            <a:normAutofit/>
          </a:bodyPr>
          <a:lstStyle/>
          <a:p>
            <a:r>
              <a:rPr lang="en-US" sz="2600" dirty="0">
                <a:solidFill>
                  <a:schemeClr val="tx1">
                    <a:lumMod val="85000"/>
                    <a:lumOff val="15000"/>
                  </a:schemeClr>
                </a:solidFill>
              </a:rPr>
              <a:t>Transcripts </a:t>
            </a:r>
          </a:p>
        </p:txBody>
      </p:sp>
      <p:sp>
        <p:nvSpPr>
          <p:cNvPr id="3" name="Content Placeholder 2">
            <a:extLst>
              <a:ext uri="{FF2B5EF4-FFF2-40B4-BE49-F238E27FC236}">
                <a16:creationId xmlns:a16="http://schemas.microsoft.com/office/drawing/2014/main" id="{F3E8C8A7-15DF-2815-3800-7729CD042516}"/>
              </a:ext>
            </a:extLst>
          </p:cNvPr>
          <p:cNvSpPr>
            <a:spLocks noGrp="1"/>
          </p:cNvSpPr>
          <p:nvPr>
            <p:ph idx="1"/>
          </p:nvPr>
        </p:nvSpPr>
        <p:spPr>
          <a:xfrm>
            <a:off x="231334" y="1419461"/>
            <a:ext cx="5243462" cy="4855451"/>
          </a:xfrm>
        </p:spPr>
        <p:txBody>
          <a:bodyPr vert="horz" lIns="91440" tIns="45720" rIns="91440" bIns="45720" rtlCol="0">
            <a:normAutofit fontScale="85000" lnSpcReduction="10000"/>
          </a:bodyPr>
          <a:lstStyle/>
          <a:p>
            <a:pPr marL="0" indent="0">
              <a:lnSpc>
                <a:spcPct val="90000"/>
              </a:lnSpc>
              <a:buNone/>
            </a:pPr>
            <a:r>
              <a:rPr lang="en-US" dirty="0">
                <a:solidFill>
                  <a:schemeClr val="tx1">
                    <a:lumMod val="85000"/>
                    <a:lumOff val="15000"/>
                  </a:schemeClr>
                </a:solidFill>
              </a:rPr>
              <a:t>Include up-to-date official </a:t>
            </a:r>
            <a:r>
              <a:rPr lang="en-US" b="1" dirty="0">
                <a:solidFill>
                  <a:schemeClr val="tx1">
                    <a:lumMod val="85000"/>
                    <a:lumOff val="15000"/>
                  </a:schemeClr>
                </a:solidFill>
              </a:rPr>
              <a:t>transcripts of ALL your undergraduate and graduate studies in the application</a:t>
            </a:r>
            <a:r>
              <a:rPr lang="en-US" dirty="0">
                <a:solidFill>
                  <a:schemeClr val="tx1">
                    <a:lumMod val="85000"/>
                    <a:lumOff val="15000"/>
                  </a:schemeClr>
                </a:solidFill>
              </a:rPr>
              <a:t>. </a:t>
            </a:r>
          </a:p>
          <a:p>
            <a:pPr marL="0" indent="0">
              <a:lnSpc>
                <a:spcPct val="90000"/>
              </a:lnSpc>
              <a:buNone/>
            </a:pPr>
            <a:endParaRPr lang="en-US" dirty="0">
              <a:solidFill>
                <a:schemeClr val="tx1">
                  <a:lumMod val="85000"/>
                  <a:lumOff val="15000"/>
                </a:schemeClr>
              </a:solidFill>
            </a:endParaRPr>
          </a:p>
          <a:p>
            <a:pPr marL="0" indent="0">
              <a:lnSpc>
                <a:spcPct val="90000"/>
              </a:lnSpc>
              <a:buNone/>
            </a:pPr>
            <a:r>
              <a:rPr lang="en-US" dirty="0">
                <a:solidFill>
                  <a:schemeClr val="tx1">
                    <a:lumMod val="85000"/>
                    <a:lumOff val="15000"/>
                  </a:schemeClr>
                </a:solidFill>
              </a:rPr>
              <a:t>Retain the paper copy of any uploaded transcripts, as you could be asked to provide it for verification purposes.</a:t>
            </a:r>
          </a:p>
          <a:p>
            <a:pPr marL="0" indent="0">
              <a:lnSpc>
                <a:spcPct val="90000"/>
              </a:lnSpc>
              <a:buNone/>
            </a:pPr>
            <a:endParaRPr lang="en-US" dirty="0">
              <a:solidFill>
                <a:schemeClr val="tx1">
                  <a:lumMod val="85000"/>
                  <a:lumOff val="15000"/>
                </a:schemeClr>
              </a:solidFill>
            </a:endParaRPr>
          </a:p>
          <a:p>
            <a:pPr marL="0" indent="0">
              <a:lnSpc>
                <a:spcPct val="90000"/>
              </a:lnSpc>
              <a:buNone/>
            </a:pPr>
            <a:r>
              <a:rPr lang="en-US" dirty="0">
                <a:solidFill>
                  <a:schemeClr val="tx1">
                    <a:lumMod val="85000"/>
                    <a:lumOff val="15000"/>
                  </a:schemeClr>
                </a:solidFill>
              </a:rPr>
              <a:t>Up-to-date official transcripts are defined as transcripts issued by the Registrar’s Office and dated or issued in the fall session of the year of application (if currently registered) or after the last term completed (if not currently registered).</a:t>
            </a:r>
          </a:p>
          <a:p>
            <a:pPr marL="0" indent="0">
              <a:lnSpc>
                <a:spcPct val="90000"/>
              </a:lnSpc>
              <a:buNone/>
            </a:pPr>
            <a:endParaRPr lang="en-US" dirty="0">
              <a:solidFill>
                <a:schemeClr val="tx1">
                  <a:lumMod val="85000"/>
                  <a:lumOff val="15000"/>
                </a:schemeClr>
              </a:solidFill>
            </a:endParaRPr>
          </a:p>
          <a:p>
            <a:pPr marL="0" indent="0">
              <a:lnSpc>
                <a:spcPct val="90000"/>
              </a:lnSpc>
              <a:buNone/>
            </a:pPr>
            <a:r>
              <a:rPr lang="en-US" dirty="0">
                <a:solidFill>
                  <a:schemeClr val="tx1">
                    <a:lumMod val="85000"/>
                    <a:lumOff val="15000"/>
                  </a:schemeClr>
                </a:solidFill>
              </a:rPr>
              <a:t>Applicants are responsible for collecting, uploading, and confirming legibility of previous and current transcripts and upload them directly on to the application portal.</a:t>
            </a:r>
          </a:p>
          <a:p>
            <a:pPr marL="0" indent="0">
              <a:lnSpc>
                <a:spcPct val="90000"/>
              </a:lnSpc>
              <a:buNone/>
            </a:pPr>
            <a:endParaRPr lang="en-US" dirty="0">
              <a:solidFill>
                <a:schemeClr val="tx1">
                  <a:lumMod val="85000"/>
                  <a:lumOff val="15000"/>
                </a:schemeClr>
              </a:solidFill>
            </a:endParaRPr>
          </a:p>
          <a:p>
            <a:pPr marL="0" indent="0">
              <a:lnSpc>
                <a:spcPct val="90000"/>
              </a:lnSpc>
              <a:buNone/>
            </a:pPr>
            <a:r>
              <a:rPr lang="en-US" b="1" dirty="0">
                <a:solidFill>
                  <a:schemeClr val="tx1">
                    <a:lumMod val="85000"/>
                    <a:lumOff val="15000"/>
                  </a:schemeClr>
                </a:solidFill>
              </a:rPr>
              <a:t>Review the application instructions. </a:t>
            </a:r>
          </a:p>
          <a:p>
            <a:pPr marL="0">
              <a:lnSpc>
                <a:spcPct val="90000"/>
              </a:lnSpc>
            </a:pPr>
            <a:endParaRPr lang="en-US" sz="1300" dirty="0">
              <a:solidFill>
                <a:schemeClr val="tx1">
                  <a:lumMod val="85000"/>
                  <a:lumOff val="15000"/>
                </a:schemeClr>
              </a:solidFill>
            </a:endParaRPr>
          </a:p>
          <a:p>
            <a:pPr>
              <a:lnSpc>
                <a:spcPct val="90000"/>
              </a:lnSpc>
            </a:pPr>
            <a:endParaRPr lang="en-US" sz="1300" dirty="0">
              <a:solidFill>
                <a:schemeClr val="tx1">
                  <a:lumMod val="85000"/>
                  <a:lumOff val="15000"/>
                </a:schemeClr>
              </a:solidFill>
            </a:endParaRPr>
          </a:p>
        </p:txBody>
      </p:sp>
      <p:sp>
        <p:nvSpPr>
          <p:cNvPr id="6" name="TextBox 5">
            <a:extLst>
              <a:ext uri="{FF2B5EF4-FFF2-40B4-BE49-F238E27FC236}">
                <a16:creationId xmlns:a16="http://schemas.microsoft.com/office/drawing/2014/main" id="{1F4D3D5A-AC83-ED50-BB68-953FF51AE689}"/>
              </a:ext>
            </a:extLst>
          </p:cNvPr>
          <p:cNvSpPr txBox="1"/>
          <p:nvPr/>
        </p:nvSpPr>
        <p:spPr>
          <a:xfrm>
            <a:off x="6798834" y="2970024"/>
            <a:ext cx="4507454" cy="1754326"/>
          </a:xfrm>
          <a:prstGeom prst="rect">
            <a:avLst/>
          </a:prstGeom>
          <a:noFill/>
          <a:ln w="38100">
            <a:solidFill>
              <a:schemeClr val="tx1"/>
            </a:solidFill>
          </a:ln>
        </p:spPr>
        <p:txBody>
          <a:bodyPr wrap="square">
            <a:spAutoFit/>
          </a:bodyPr>
          <a:lstStyle/>
          <a:p>
            <a:pPr algn="ctr"/>
            <a:endParaRPr lang="en-US" dirty="0"/>
          </a:p>
          <a:p>
            <a:pPr algn="ctr"/>
            <a:r>
              <a:rPr lang="en-US" dirty="0"/>
              <a:t>If you have started your doctoral graduate program Fall 2026 – you must upload transcript from this program, as it indicates months of study in your graduate program. </a:t>
            </a:r>
          </a:p>
          <a:p>
            <a:pPr algn="ctr"/>
            <a:endParaRPr lang="en-US" dirty="0"/>
          </a:p>
        </p:txBody>
      </p:sp>
    </p:spTree>
    <p:extLst>
      <p:ext uri="{BB962C8B-B14F-4D97-AF65-F5344CB8AC3E}">
        <p14:creationId xmlns:p14="http://schemas.microsoft.com/office/powerpoint/2010/main" val="4110275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509AD5-9BA6-CA94-EA66-7DA3AB1343DC}"/>
              </a:ext>
              <a:ext uri="{C183D7F6-B498-43B3-948B-1728B52AA6E4}">
                <adec:decorative xmlns:adec="http://schemas.microsoft.com/office/drawing/2017/decorative" val="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a:stretch/>
        </p:blipFill>
        <p:spPr>
          <a:xfrm>
            <a:off x="435020" y="619021"/>
            <a:ext cx="5082553" cy="5619957"/>
          </a:xfrm>
          <a:prstGeom prst="rect">
            <a:avLst/>
          </a:prstGeom>
          <a:ln w="28575">
            <a:solidFill>
              <a:schemeClr val="tx1"/>
            </a:solidFill>
          </a:ln>
        </p:spPr>
      </p:pic>
      <p:sp>
        <p:nvSpPr>
          <p:cNvPr id="2" name="Title 1">
            <a:extLst>
              <a:ext uri="{FF2B5EF4-FFF2-40B4-BE49-F238E27FC236}">
                <a16:creationId xmlns:a16="http://schemas.microsoft.com/office/drawing/2014/main" id="{4E7E2910-B4A3-14AE-7A6D-FCBFF945868A}"/>
              </a:ext>
            </a:extLst>
          </p:cNvPr>
          <p:cNvSpPr>
            <a:spLocks noGrp="1"/>
          </p:cNvSpPr>
          <p:nvPr>
            <p:ph type="title"/>
          </p:nvPr>
        </p:nvSpPr>
        <p:spPr>
          <a:xfrm>
            <a:off x="6900031" y="249383"/>
            <a:ext cx="4487298" cy="1054124"/>
          </a:xfrm>
          <a:solidFill>
            <a:schemeClr val="tx1">
              <a:alpha val="60000"/>
            </a:schemeClr>
          </a:solidFill>
          <a:ln>
            <a:solidFill>
              <a:schemeClr val="bg1"/>
            </a:solidFill>
          </a:ln>
        </p:spPr>
        <p:txBody>
          <a:bodyPr vert="horz" lIns="182880" tIns="182880" rIns="182880" bIns="182880" rtlCol="0" anchor="ctr">
            <a:normAutofit/>
          </a:bodyPr>
          <a:lstStyle/>
          <a:p>
            <a:r>
              <a:rPr lang="en-US" sz="2400" dirty="0">
                <a:solidFill>
                  <a:schemeClr val="bg1"/>
                </a:solidFill>
              </a:rPr>
              <a:t>Special circumstances (optional)</a:t>
            </a:r>
          </a:p>
        </p:txBody>
      </p:sp>
      <p:sp>
        <p:nvSpPr>
          <p:cNvPr id="6" name="Text Placeholder 5">
            <a:extLst>
              <a:ext uri="{FF2B5EF4-FFF2-40B4-BE49-F238E27FC236}">
                <a16:creationId xmlns:a16="http://schemas.microsoft.com/office/drawing/2014/main" id="{10624461-8F1E-5FA1-2FA0-9A311C56F0E2}"/>
              </a:ext>
            </a:extLst>
          </p:cNvPr>
          <p:cNvSpPr>
            <a:spLocks noGrp="1"/>
          </p:cNvSpPr>
          <p:nvPr>
            <p:ph type="body" sz="half" idx="2"/>
          </p:nvPr>
        </p:nvSpPr>
        <p:spPr>
          <a:xfrm>
            <a:off x="6096000" y="1702340"/>
            <a:ext cx="6095359" cy="4536638"/>
          </a:xfrm>
        </p:spPr>
        <p:txBody>
          <a:bodyPr vert="horz" lIns="91440" tIns="45720" rIns="91440" bIns="45720" rtlCol="0" anchor="t">
            <a:normAutofit fontScale="92500" lnSpcReduction="20000"/>
          </a:bodyPr>
          <a:lstStyle/>
          <a:p>
            <a:pPr algn="l">
              <a:spcAft>
                <a:spcPts val="1500"/>
              </a:spcAft>
            </a:pPr>
            <a:r>
              <a:rPr lang="en-US" sz="1600" b="1" i="0" dirty="0">
                <a:solidFill>
                  <a:schemeClr val="tx1">
                    <a:lumMod val="85000"/>
                    <a:lumOff val="15000"/>
                  </a:schemeClr>
                </a:solidFill>
                <a:effectLst/>
              </a:rPr>
              <a:t>Describe the impact of any special circumstances that may have delayed, disrupted or interrupted studies or research or otherwise affected the performance and or productivity on which the assessment for funding will be made. </a:t>
            </a:r>
          </a:p>
          <a:p>
            <a:pPr algn="l">
              <a:spcAft>
                <a:spcPts val="1500"/>
              </a:spcAft>
            </a:pPr>
            <a:r>
              <a:rPr lang="en-US" sz="1600" b="1" dirty="0">
                <a:solidFill>
                  <a:schemeClr val="tx1">
                    <a:lumMod val="85000"/>
                    <a:lumOff val="15000"/>
                  </a:schemeClr>
                </a:solidFill>
              </a:rPr>
              <a:t>Tips for writing</a:t>
            </a:r>
            <a:endParaRPr lang="en-US" sz="1600" b="1" i="0" dirty="0">
              <a:solidFill>
                <a:schemeClr val="tx1">
                  <a:lumMod val="85000"/>
                  <a:lumOff val="15000"/>
                </a:schemeClr>
              </a:solidFill>
              <a:effectLst/>
            </a:endParaRPr>
          </a:p>
          <a:p>
            <a:pPr marL="285750" marR="0" lvl="0" indent="-285750" algn="l" defTabSz="914400" rtl="0" eaLnBrk="1" fontAlgn="auto" latinLnBrk="0" hangingPunct="1">
              <a:lnSpc>
                <a:spcPct val="90000"/>
              </a:lnSpc>
              <a:spcBef>
                <a:spcPts val="1000"/>
              </a:spcBef>
              <a:spcAft>
                <a:spcPts val="0"/>
              </a:spcAft>
              <a:buClr>
                <a:srgbClr val="418AB3"/>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Be brief, yet honest, when completing a special circumstances inclusion. </a:t>
            </a:r>
          </a:p>
          <a:p>
            <a:pPr marL="285750" marR="0" lvl="0" indent="-285750" algn="l" defTabSz="914400" rtl="0" eaLnBrk="1" fontAlgn="auto" latinLnBrk="0" hangingPunct="1">
              <a:lnSpc>
                <a:spcPct val="90000"/>
              </a:lnSpc>
              <a:spcBef>
                <a:spcPts val="1000"/>
              </a:spcBef>
              <a:spcAft>
                <a:spcPts val="0"/>
              </a:spcAft>
              <a:buClr>
                <a:srgbClr val="418AB3"/>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Stay factual and concise.  </a:t>
            </a:r>
          </a:p>
          <a:p>
            <a:pPr marL="285750" marR="0" lvl="0" indent="-285750" algn="l" defTabSz="914400" rtl="0" eaLnBrk="1" fontAlgn="auto" latinLnBrk="0" hangingPunct="1">
              <a:lnSpc>
                <a:spcPct val="90000"/>
              </a:lnSpc>
              <a:spcBef>
                <a:spcPts val="1000"/>
              </a:spcBef>
              <a:spcAft>
                <a:spcPts val="0"/>
              </a:spcAft>
              <a:buClr>
                <a:srgbClr val="418AB3"/>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Assess your full application to determine if there are gaps requiring clarification for the members of the adjudication committee.</a:t>
            </a:r>
          </a:p>
          <a:p>
            <a:pPr marL="285750" marR="0" lvl="0" indent="-285750" algn="l" defTabSz="914400" rtl="0" eaLnBrk="1" fontAlgn="auto" latinLnBrk="0" hangingPunct="1">
              <a:lnSpc>
                <a:spcPct val="90000"/>
              </a:lnSpc>
              <a:spcBef>
                <a:spcPts val="1000"/>
              </a:spcBef>
              <a:spcAft>
                <a:spcPts val="0"/>
              </a:spcAft>
              <a:buClr>
                <a:srgbClr val="418AB3"/>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Demonstrate how the circumstances may have influenced your research, strengthened your focus, or broadened your academic development. </a:t>
            </a:r>
          </a:p>
          <a:p>
            <a:pPr algn="l">
              <a:spcAft>
                <a:spcPts val="1500"/>
              </a:spcAft>
            </a:pPr>
            <a:endParaRPr lang="en-US" sz="1600" b="0" i="0" dirty="0">
              <a:solidFill>
                <a:schemeClr val="tx1">
                  <a:lumMod val="85000"/>
                  <a:lumOff val="15000"/>
                </a:schemeClr>
              </a:solidFill>
              <a:effectLst/>
            </a:endParaRPr>
          </a:p>
          <a:p>
            <a:pPr marL="0" marR="0" lvl="0" indent="0" algn="l" defTabSz="914400" rtl="0" eaLnBrk="1" fontAlgn="auto" latinLnBrk="0" hangingPunct="1">
              <a:lnSpc>
                <a:spcPct val="100000"/>
              </a:lnSpc>
              <a:spcBef>
                <a:spcPts val="1000"/>
              </a:spcBef>
              <a:spcAft>
                <a:spcPts val="1200"/>
              </a:spcAft>
              <a:buClr>
                <a:srgbClr val="418AB3"/>
              </a:buClr>
              <a:buSzTx/>
              <a:buFont typeface="Arial" panose="020B0604020202020204" pitchFamily="34" charset="0"/>
              <a:buNone/>
              <a:tabLst/>
              <a:defRPr/>
            </a:pPr>
            <a:r>
              <a:rPr kumimoji="0" lang="en-US" sz="1700" b="0" i="0" u="none" strike="noStrike" kern="1200" cap="none" spc="0" normalizeH="0" baseline="0" noProof="0" dirty="0">
                <a:ln>
                  <a:noFill/>
                </a:ln>
                <a:solidFill>
                  <a:srgbClr val="000000"/>
                </a:solidFill>
                <a:effectLst/>
                <a:uLnTx/>
                <a:uFillTx/>
                <a:latin typeface="Gill Sans MT" panose="020B0502020104020203"/>
                <a:ea typeface="+mn-ea"/>
                <a:cs typeface="+mn-cs"/>
              </a:rPr>
              <a:t>Links: </a:t>
            </a:r>
            <a:r>
              <a:rPr kumimoji="0" lang="en-US" sz="1700" b="0" i="0" u="none" strike="noStrike" kern="1200" cap="none" spc="0" normalizeH="0" baseline="0" noProof="0" dirty="0">
                <a:ln>
                  <a:noFill/>
                </a:ln>
                <a:solidFill>
                  <a:srgbClr val="000000"/>
                </a:solidFill>
                <a:effectLst/>
                <a:uLnTx/>
                <a:uFillTx/>
                <a:latin typeface="Gill Sans MT" panose="020B0502020104020203"/>
                <a:ea typeface="+mn-ea"/>
                <a:cs typeface="+mn-cs"/>
                <a:hlinkClick r:id="rId4">
                  <a:extLst>
                    <a:ext uri="{A12FA001-AC4F-418D-AE19-62706E023703}">
                      <ahyp:hlinkClr xmlns:ahyp="http://schemas.microsoft.com/office/drawing/2018/hyperlinkcolor" val="tx"/>
                    </a:ext>
                  </a:extLst>
                </a:hlinkClick>
              </a:rPr>
              <a:t>SSHRC D  </a:t>
            </a:r>
            <a:r>
              <a:rPr kumimoji="0" lang="en-US" sz="1700" b="0" i="0" u="none" strike="noStrike" kern="1200" cap="none" spc="0" normalizeH="0" baseline="0" noProof="0" dirty="0">
                <a:ln>
                  <a:noFill/>
                </a:ln>
                <a:solidFill>
                  <a:srgbClr val="000000"/>
                </a:solidFill>
                <a:effectLst/>
                <a:uLnTx/>
                <a:uFillTx/>
                <a:latin typeface="Gill Sans MT" panose="020B0502020104020203"/>
                <a:ea typeface="+mn-ea"/>
                <a:cs typeface="+mn-cs"/>
                <a:hlinkClick r:id="rId5">
                  <a:extLst>
                    <a:ext uri="{A12FA001-AC4F-418D-AE19-62706E023703}">
                      <ahyp:hlinkClr xmlns:ahyp="http://schemas.microsoft.com/office/drawing/2018/hyperlinkcolor" val="tx"/>
                    </a:ext>
                  </a:extLst>
                </a:hlinkClick>
              </a:rPr>
              <a:t>NSERC D</a:t>
            </a:r>
            <a:r>
              <a:rPr kumimoji="0" lang="en-US" sz="1700" b="0" i="0" u="none" strike="noStrike" kern="1200" cap="none" spc="0" normalizeH="0" baseline="0" noProof="0" dirty="0">
                <a:ln>
                  <a:noFill/>
                </a:ln>
                <a:solidFill>
                  <a:srgbClr val="000000"/>
                </a:solidFill>
                <a:effectLst/>
                <a:uLnTx/>
                <a:uFillTx/>
                <a:latin typeface="Gill Sans MT" panose="020B0502020104020203"/>
                <a:ea typeface="+mn-ea"/>
                <a:cs typeface="+mn-cs"/>
              </a:rPr>
              <a:t>  </a:t>
            </a:r>
            <a:r>
              <a:rPr kumimoji="0" lang="en-US" sz="1700" b="0" i="0" u="none" strike="noStrike" kern="1200" cap="none" spc="0" normalizeH="0" baseline="0" noProof="0" dirty="0">
                <a:ln>
                  <a:noFill/>
                </a:ln>
                <a:solidFill>
                  <a:srgbClr val="000000"/>
                </a:solidFill>
                <a:effectLst/>
                <a:uLnTx/>
                <a:uFillTx/>
                <a:latin typeface="Gill Sans MT" panose="020B0502020104020203"/>
                <a:ea typeface="+mn-ea"/>
                <a:cs typeface="+mn-cs"/>
                <a:hlinkClick r:id="rId6">
                  <a:extLst>
                    <a:ext uri="{A12FA001-AC4F-418D-AE19-62706E023703}">
                      <ahyp:hlinkClr xmlns:ahyp="http://schemas.microsoft.com/office/drawing/2018/hyperlinkcolor" val="tx"/>
                    </a:ext>
                  </a:extLst>
                </a:hlinkClick>
              </a:rPr>
              <a:t>CIHR D Point 4 </a:t>
            </a:r>
            <a:endParaRPr kumimoji="0" lang="en-US" sz="17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algn="l">
              <a:lnSpc>
                <a:spcPct val="90000"/>
              </a:lnSpc>
              <a:spcAft>
                <a:spcPts val="1500"/>
              </a:spcAft>
            </a:pPr>
            <a:endParaRPr lang="en-US" sz="1400" b="0" i="0" dirty="0">
              <a:solidFill>
                <a:schemeClr val="tx1">
                  <a:lumMod val="85000"/>
                  <a:lumOff val="15000"/>
                </a:schemeClr>
              </a:solidFill>
              <a:effectLst/>
            </a:endParaRPr>
          </a:p>
          <a:p>
            <a:pPr indent="-228600" algn="l">
              <a:lnSpc>
                <a:spcPct val="90000"/>
              </a:lnSpc>
              <a:buFont typeface="Arial" panose="020B0604020202020204" pitchFamily="34" charset="0"/>
              <a:buChar char="•"/>
            </a:pPr>
            <a:endParaRPr lang="en-US" sz="900" dirty="0">
              <a:solidFill>
                <a:schemeClr val="tx1">
                  <a:lumMod val="85000"/>
                  <a:lumOff val="15000"/>
                </a:schemeClr>
              </a:solidFill>
            </a:endParaRPr>
          </a:p>
        </p:txBody>
      </p:sp>
    </p:spTree>
    <p:extLst>
      <p:ext uri="{BB962C8B-B14F-4D97-AF65-F5344CB8AC3E}">
        <p14:creationId xmlns:p14="http://schemas.microsoft.com/office/powerpoint/2010/main" val="4103794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52FE-37B8-84D2-6F4C-71FDC899616F}"/>
              </a:ext>
            </a:extLst>
          </p:cNvPr>
          <p:cNvSpPr>
            <a:spLocks noGrp="1"/>
          </p:cNvSpPr>
          <p:nvPr>
            <p:ph type="title"/>
          </p:nvPr>
        </p:nvSpPr>
        <p:spPr>
          <a:xfrm>
            <a:off x="3096492" y="279072"/>
            <a:ext cx="6480463" cy="979360"/>
          </a:xfrm>
        </p:spPr>
        <p:txBody>
          <a:bodyPr/>
          <a:lstStyle/>
          <a:p>
            <a:r>
              <a:rPr kumimoji="0" lang="en-US" sz="2300" b="0" i="0" u="none" strike="noStrike" kern="1200" cap="all" spc="200" normalizeH="0" baseline="0" noProof="0" dirty="0">
                <a:ln>
                  <a:noFill/>
                </a:ln>
                <a:solidFill>
                  <a:srgbClr val="262626"/>
                </a:solidFill>
                <a:effectLst/>
                <a:uLnTx/>
                <a:uFillTx/>
                <a:latin typeface="Gill Sans MT" panose="020B0502020104020203"/>
                <a:ea typeface="+mj-ea"/>
                <a:cs typeface="+mj-cs"/>
              </a:rPr>
              <a:t>“Special Circumstances: </a:t>
            </a:r>
            <a:br>
              <a:rPr kumimoji="0" lang="en-US" sz="2300" b="0" i="0" u="none" strike="noStrike" kern="1200" cap="all" spc="200" normalizeH="0" baseline="0" noProof="0" dirty="0">
                <a:ln>
                  <a:noFill/>
                </a:ln>
                <a:solidFill>
                  <a:srgbClr val="262626"/>
                </a:solidFill>
                <a:effectLst/>
                <a:uLnTx/>
                <a:uFillTx/>
                <a:latin typeface="Gill Sans MT" panose="020B0502020104020203"/>
                <a:ea typeface="+mj-ea"/>
                <a:cs typeface="+mj-cs"/>
              </a:rPr>
            </a:br>
            <a:r>
              <a:rPr kumimoji="0" lang="en-US" sz="2300" b="0" i="0" u="none" strike="noStrike" kern="1200" cap="all" spc="200" normalizeH="0" baseline="0" noProof="0" dirty="0">
                <a:ln>
                  <a:noFill/>
                </a:ln>
                <a:solidFill>
                  <a:srgbClr val="262626"/>
                </a:solidFill>
                <a:effectLst/>
                <a:uLnTx/>
                <a:uFillTx/>
                <a:latin typeface="Gill Sans MT" panose="020B0502020104020203"/>
                <a:ea typeface="+mj-ea"/>
                <a:cs typeface="+mj-cs"/>
              </a:rPr>
              <a:t>what to consider”</a:t>
            </a:r>
            <a:endParaRPr lang="en-CA" dirty="0"/>
          </a:p>
        </p:txBody>
      </p:sp>
      <p:sp>
        <p:nvSpPr>
          <p:cNvPr id="3" name="Content Placeholder 2">
            <a:extLst>
              <a:ext uri="{FF2B5EF4-FFF2-40B4-BE49-F238E27FC236}">
                <a16:creationId xmlns:a16="http://schemas.microsoft.com/office/drawing/2014/main" id="{E23A3BCD-329D-0B7F-23DD-85F079098388}"/>
              </a:ext>
            </a:extLst>
          </p:cNvPr>
          <p:cNvSpPr>
            <a:spLocks noGrp="1"/>
          </p:cNvSpPr>
          <p:nvPr>
            <p:ph sz="quarter" idx="26"/>
          </p:nvPr>
        </p:nvSpPr>
        <p:spPr>
          <a:xfrm>
            <a:off x="3096492" y="1558636"/>
            <a:ext cx="8257308" cy="5020291"/>
          </a:xfrm>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The Special circumstances section should include the following information as needed: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The duration of the delay/interruption and, if applicable, a percentage of reduction in workload.</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A clear description of its impact including, if relevant, the type of research contribution impacted (for example, publications, data collection, presentations, etc.).</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For delays related to the COVID-19 pandemic, specify the impacts and how they relate to your particular circumstances (for example, lab access, equipment delays, family responsibilities, etc.). Explain what you did to adjust or compensate in response to these impacts. </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1" i="0" u="none" strike="noStrike" kern="1200" cap="none" spc="0" normalizeH="0" baseline="0" noProof="0" dirty="0">
                <a:ln>
                  <a:noFill/>
                </a:ln>
                <a:solidFill>
                  <a:srgbClr val="000000"/>
                </a:solidFill>
                <a:effectLst/>
                <a:uLnTx/>
                <a:uFillTx/>
                <a:latin typeface="Gill Sans MT" panose="020B0502020104020203"/>
                <a:ea typeface="+mn-ea"/>
                <a:cs typeface="+mn-cs"/>
              </a:rPr>
              <a:t>The review committee members are asked to recognize delays and assess the quality of your performance and productivity during your </a:t>
            </a:r>
            <a:r>
              <a:rPr kumimoji="0" lang="en-US" sz="1800" b="1" i="0" u="sng" strike="noStrike" kern="1200" cap="none" spc="0" normalizeH="0" baseline="0" noProof="0" dirty="0">
                <a:ln>
                  <a:noFill/>
                </a:ln>
                <a:solidFill>
                  <a:srgbClr val="000000"/>
                </a:solidFill>
                <a:effectLst/>
                <a:uLnTx/>
                <a:uFillTx/>
                <a:latin typeface="Gill Sans MT" panose="020B0502020104020203"/>
                <a:ea typeface="+mn-ea"/>
                <a:cs typeface="+mn-cs"/>
              </a:rPr>
              <a:t>active</a:t>
            </a:r>
            <a:r>
              <a:rPr kumimoji="0" lang="en-US" sz="1800" b="1" i="0" u="none" strike="noStrike" kern="1200" cap="none" spc="0" normalizeH="0" baseline="0" noProof="0" dirty="0">
                <a:ln>
                  <a:noFill/>
                </a:ln>
                <a:solidFill>
                  <a:srgbClr val="000000"/>
                </a:solidFill>
                <a:effectLst/>
                <a:uLnTx/>
                <a:uFillTx/>
                <a:latin typeface="Gill Sans MT" panose="020B0502020104020203"/>
                <a:ea typeface="+mn-ea"/>
                <a:cs typeface="+mn-cs"/>
              </a:rPr>
              <a:t> period </a:t>
            </a: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(that is, excluding the period of special circumstances). </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00000"/>
                </a:solidFill>
                <a:effectLst/>
                <a:uLnTx/>
                <a:uFillTx/>
                <a:latin typeface="Gill Sans MT" panose="020B0502020104020203"/>
                <a:ea typeface="+mn-ea"/>
                <a:cs typeface="+mn-cs"/>
              </a:rPr>
              <a:t>If your supervisor is unable to provide you with a reference letter, you may use this section to provide an explanation.</a:t>
            </a:r>
          </a:p>
          <a:p>
            <a:endParaRPr lang="en-CA" dirty="0"/>
          </a:p>
        </p:txBody>
      </p:sp>
      <p:pic>
        <p:nvPicPr>
          <p:cNvPr id="5" name="Picture 4">
            <a:extLst>
              <a:ext uri="{FF2B5EF4-FFF2-40B4-BE49-F238E27FC236}">
                <a16:creationId xmlns:a16="http://schemas.microsoft.com/office/drawing/2014/main" id="{1A4D79CD-BA50-459C-7CC4-AB6489FC8D0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28" y="2493652"/>
            <a:ext cx="2330612" cy="1299030"/>
          </a:xfrm>
          <a:prstGeom prst="rect">
            <a:avLst/>
          </a:prstGeom>
        </p:spPr>
      </p:pic>
      <p:pic>
        <p:nvPicPr>
          <p:cNvPr id="7" name="Picture 6">
            <a:extLst>
              <a:ext uri="{FF2B5EF4-FFF2-40B4-BE49-F238E27FC236}">
                <a16:creationId xmlns:a16="http://schemas.microsoft.com/office/drawing/2014/main" id="{AD05F0A3-B2FD-85B1-6625-68442C86DB7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641" y="4068781"/>
            <a:ext cx="1769187" cy="1919831"/>
          </a:xfrm>
          <a:prstGeom prst="rect">
            <a:avLst/>
          </a:prstGeom>
        </p:spPr>
      </p:pic>
    </p:spTree>
    <p:extLst>
      <p:ext uri="{BB962C8B-B14F-4D97-AF65-F5344CB8AC3E}">
        <p14:creationId xmlns:p14="http://schemas.microsoft.com/office/powerpoint/2010/main" val="2903594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7576717" y="1443035"/>
            <a:ext cx="3971931" cy="3971930"/>
          </a:xfrm>
          <a:prstGeom prst="ellipse">
            <a:avLst/>
          </a:prstGeom>
          <a:solidFill>
            <a:schemeClr val="accent2"/>
          </a:solidFill>
          <a:ln>
            <a:noFill/>
          </a:ln>
        </p:spPr>
        <p:txBody>
          <a:bodyPr vert="horz" lIns="182880" tIns="182880" rIns="182880" bIns="182880" rtlCol="0" anchor="ctr">
            <a:normAutofit/>
          </a:bodyPr>
          <a:lstStyle/>
          <a:p>
            <a:r>
              <a:rPr lang="en-US" sz="1700" dirty="0">
                <a:solidFill>
                  <a:srgbClr val="040404"/>
                </a:solidFill>
              </a:rPr>
              <a:t>Overview of Scholarship Application Recommendation Letters</a:t>
            </a:r>
          </a:p>
        </p:txBody>
      </p:sp>
      <p:sp>
        <p:nvSpPr>
          <p:cNvPr id="16" name="TextBox 15">
            <a:extLst>
              <a:ext uri="{FF2B5EF4-FFF2-40B4-BE49-F238E27FC236}">
                <a16:creationId xmlns:a16="http://schemas.microsoft.com/office/drawing/2014/main" id="{FB1C3EE2-4354-FC53-358F-C100AB34DD6F}"/>
              </a:ext>
            </a:extLst>
          </p:cNvPr>
          <p:cNvSpPr txBox="1"/>
          <p:nvPr/>
        </p:nvSpPr>
        <p:spPr>
          <a:xfrm>
            <a:off x="1316984" y="1283546"/>
            <a:ext cx="5715917" cy="3914063"/>
          </a:xfrm>
          <a:prstGeom prst="rect">
            <a:avLst/>
          </a:prstGeom>
        </p:spPr>
        <p:txBody>
          <a:bodyPr vert="horz" lIns="91440" tIns="45720" rIns="91440" bIns="45720" rtlCol="0" anchor="ctr">
            <a:normAutofit/>
          </a:bodyPr>
          <a:lstStyle/>
          <a:p>
            <a:pPr marR="0" lvl="0" defTabSz="914400" fontAlgn="auto">
              <a:lnSpc>
                <a:spcPct val="90000"/>
              </a:lnSpc>
              <a:spcBef>
                <a:spcPts val="1000"/>
              </a:spcBef>
              <a:spcAft>
                <a:spcPts val="0"/>
              </a:spcAft>
              <a:buClr>
                <a:schemeClr val="accent2"/>
              </a:buClr>
              <a:buSzTx/>
              <a:tabLst/>
              <a:defRPr/>
            </a:pPr>
            <a:r>
              <a:rPr kumimoji="0" lang="en-US" sz="1500" b="1" i="0" u="none" strike="noStrike" cap="none" spc="0" normalizeH="0" baseline="0" noProof="0" dirty="0">
                <a:ln>
                  <a:noFill/>
                </a:ln>
                <a:solidFill>
                  <a:srgbClr val="404040"/>
                </a:solidFill>
                <a:effectLst/>
                <a:uLnTx/>
                <a:uFillTx/>
              </a:rPr>
              <a:t>Always review the application instructions and share instructions with your “referee”</a:t>
            </a:r>
            <a:endParaRPr lang="en-US" sz="900" b="1" dirty="0">
              <a:solidFill>
                <a:srgbClr val="404040"/>
              </a:solidFill>
            </a:endParaRPr>
          </a:p>
          <a:p>
            <a:pPr marR="0" lvl="0" defTabSz="914400" fontAlgn="auto">
              <a:lnSpc>
                <a:spcPct val="90000"/>
              </a:lnSpc>
              <a:spcBef>
                <a:spcPts val="1000"/>
              </a:spcBef>
              <a:spcAft>
                <a:spcPts val="0"/>
              </a:spcAft>
              <a:buClr>
                <a:schemeClr val="accent2"/>
              </a:buClr>
              <a:buSzTx/>
              <a:tabLst/>
              <a:defRPr/>
            </a:pPr>
            <a:endParaRPr kumimoji="0" lang="en-US" sz="800" b="0" i="0" u="none" strike="noStrike" cap="none" spc="0" normalizeH="0" baseline="0" noProof="0" dirty="0">
              <a:ln>
                <a:noFill/>
              </a:ln>
              <a:solidFill>
                <a:srgbClr val="404040"/>
              </a:solidFill>
              <a:effectLst/>
              <a:uLnTx/>
              <a:uFillTx/>
            </a:endParaRPr>
          </a:p>
          <a:p>
            <a:pPr marR="0" lvl="0" defTabSz="914400" fontAlgn="auto">
              <a:lnSpc>
                <a:spcPct val="90000"/>
              </a:lnSpc>
              <a:spcAft>
                <a:spcPts val="0"/>
              </a:spcAft>
              <a:buClr>
                <a:schemeClr val="accent2"/>
              </a:buClr>
              <a:buSzTx/>
              <a:tabLst/>
              <a:defRPr/>
            </a:pPr>
            <a:r>
              <a:rPr kumimoji="0" lang="en-US" sz="1500" b="0" i="0" u="none" strike="noStrike" cap="none" spc="0" normalizeH="0" baseline="0" noProof="0" dirty="0">
                <a:ln>
                  <a:noFill/>
                </a:ln>
                <a:solidFill>
                  <a:srgbClr val="404040"/>
                </a:solidFill>
                <a:effectLst/>
                <a:uLnTx/>
                <a:uFillTx/>
              </a:rPr>
              <a:t>Recommendation letters might be called:</a:t>
            </a:r>
          </a:p>
          <a:p>
            <a:pPr marL="285750" marR="0" lvl="0" indent="-285750" defTabSz="914400" fontAlgn="auto">
              <a:lnSpc>
                <a:spcPct val="90000"/>
              </a:lnSpc>
              <a:spcAft>
                <a:spcPts val="0"/>
              </a:spcAft>
              <a:buClr>
                <a:schemeClr val="accent2"/>
              </a:buClr>
              <a:buSzTx/>
              <a:buFont typeface="Wingdings" panose="05000000000000000000" pitchFamily="2" charset="2"/>
              <a:buChar char="Ø"/>
              <a:tabLst/>
              <a:defRPr/>
            </a:pPr>
            <a:r>
              <a:rPr kumimoji="0" lang="en-US" sz="1500" b="0" i="0" u="none" strike="noStrike" cap="none" spc="0" normalizeH="0" baseline="0" noProof="0" dirty="0">
                <a:ln>
                  <a:noFill/>
                </a:ln>
                <a:solidFill>
                  <a:srgbClr val="404040"/>
                </a:solidFill>
                <a:effectLst/>
                <a:uLnTx/>
                <a:uFillTx/>
              </a:rPr>
              <a:t>Letter of Appraisal</a:t>
            </a:r>
          </a:p>
          <a:p>
            <a:pPr marL="285750" marR="0" lvl="0" indent="-285750" defTabSz="914400" fontAlgn="auto">
              <a:lnSpc>
                <a:spcPct val="90000"/>
              </a:lnSpc>
              <a:spcAft>
                <a:spcPts val="0"/>
              </a:spcAft>
              <a:buClr>
                <a:schemeClr val="accent2"/>
              </a:buClr>
              <a:buSzTx/>
              <a:buFont typeface="Wingdings" panose="05000000000000000000" pitchFamily="2" charset="2"/>
              <a:buChar char="Ø"/>
              <a:tabLst/>
              <a:defRPr/>
            </a:pPr>
            <a:r>
              <a:rPr kumimoji="0" lang="en-US" sz="1500" b="0" i="0" u="none" strike="noStrike" cap="none" spc="0" normalizeH="0" baseline="0" noProof="0" dirty="0">
                <a:ln>
                  <a:noFill/>
                </a:ln>
                <a:solidFill>
                  <a:srgbClr val="404040"/>
                </a:solidFill>
                <a:effectLst/>
                <a:uLnTx/>
                <a:uFillTx/>
              </a:rPr>
              <a:t>Report on the Applicant</a:t>
            </a:r>
          </a:p>
          <a:p>
            <a:pPr marL="285750" marR="0" lvl="0" indent="-285750" defTabSz="914400" fontAlgn="auto">
              <a:lnSpc>
                <a:spcPct val="90000"/>
              </a:lnSpc>
              <a:spcAft>
                <a:spcPts val="0"/>
              </a:spcAft>
              <a:buClr>
                <a:schemeClr val="accent2"/>
              </a:buClr>
              <a:buSzTx/>
              <a:buFont typeface="Wingdings" panose="05000000000000000000" pitchFamily="2" charset="2"/>
              <a:buChar char="Ø"/>
              <a:tabLst/>
              <a:defRPr/>
            </a:pPr>
            <a:r>
              <a:rPr kumimoji="0" lang="en-US" sz="1500" b="0" i="0" u="none" strike="noStrike" cap="none" spc="0" normalizeH="0" baseline="0" noProof="0" dirty="0">
                <a:ln>
                  <a:noFill/>
                </a:ln>
                <a:solidFill>
                  <a:srgbClr val="404040"/>
                </a:solidFill>
                <a:effectLst/>
                <a:uLnTx/>
                <a:uFillTx/>
              </a:rPr>
              <a:t>Reference Assessment or Referee Assessment</a:t>
            </a:r>
          </a:p>
          <a:p>
            <a:pPr marR="0" lvl="0" defTabSz="914400" fontAlgn="auto">
              <a:lnSpc>
                <a:spcPct val="90000"/>
              </a:lnSpc>
              <a:spcAft>
                <a:spcPts val="0"/>
              </a:spcAft>
              <a:buClr>
                <a:schemeClr val="accent2"/>
              </a:buClr>
              <a:buSzTx/>
              <a:tabLst/>
              <a:defRPr/>
            </a:pPr>
            <a:endParaRPr kumimoji="0" lang="en-US" sz="1500" b="0" i="0" u="none" strike="noStrike" cap="none" spc="0" normalizeH="0" baseline="0" noProof="0" dirty="0">
              <a:ln>
                <a:noFill/>
              </a:ln>
              <a:solidFill>
                <a:srgbClr val="404040"/>
              </a:solidFill>
              <a:effectLst/>
              <a:uLnTx/>
              <a:uFillTx/>
            </a:endParaRPr>
          </a:p>
          <a:p>
            <a:pPr marR="0" lvl="0" defTabSz="914400" fontAlgn="auto">
              <a:lnSpc>
                <a:spcPct val="90000"/>
              </a:lnSpc>
              <a:spcBef>
                <a:spcPts val="1000"/>
              </a:spcBef>
              <a:spcAft>
                <a:spcPts val="0"/>
              </a:spcAft>
              <a:buClr>
                <a:schemeClr val="accent2"/>
              </a:buClr>
              <a:buSzTx/>
              <a:tabLst/>
              <a:defRPr/>
            </a:pPr>
            <a:r>
              <a:rPr kumimoji="0" lang="en-US" sz="1500" b="0" i="0" u="none" strike="noStrike" cap="none" spc="0" normalizeH="0" baseline="0" noProof="0" dirty="0">
                <a:ln>
                  <a:noFill/>
                </a:ln>
                <a:solidFill>
                  <a:srgbClr val="404040"/>
                </a:solidFill>
                <a:effectLst/>
                <a:uLnTx/>
                <a:uFillTx/>
              </a:rPr>
              <a:t>It is critical that a “referee” relate their comments to the competition’s selection criteria.  </a:t>
            </a:r>
          </a:p>
          <a:p>
            <a:pPr marR="0" lvl="0" defTabSz="914400" fontAlgn="auto">
              <a:lnSpc>
                <a:spcPct val="90000"/>
              </a:lnSpc>
              <a:spcBef>
                <a:spcPts val="1000"/>
              </a:spcBef>
              <a:spcAft>
                <a:spcPts val="0"/>
              </a:spcAft>
              <a:buClr>
                <a:schemeClr val="accent2"/>
              </a:buClr>
              <a:buSzTx/>
              <a:tabLst/>
              <a:defRPr/>
            </a:pPr>
            <a:r>
              <a:rPr kumimoji="0" lang="en-US" sz="1500" b="0" i="0" u="none" strike="noStrike" cap="none" spc="0" normalizeH="0" baseline="0" noProof="0" dirty="0">
                <a:ln>
                  <a:noFill/>
                </a:ln>
                <a:solidFill>
                  <a:srgbClr val="404040"/>
                </a:solidFill>
                <a:effectLst/>
                <a:uLnTx/>
                <a:uFillTx/>
              </a:rPr>
              <a:t>They provide a meaningful commentary on an applicant’s skills, knowledge, experience, research potential and contributions.  </a:t>
            </a:r>
          </a:p>
          <a:p>
            <a:pPr marR="0" lvl="0" defTabSz="914400" fontAlgn="auto">
              <a:lnSpc>
                <a:spcPct val="90000"/>
              </a:lnSpc>
              <a:spcBef>
                <a:spcPts val="1000"/>
              </a:spcBef>
              <a:spcAft>
                <a:spcPts val="0"/>
              </a:spcAft>
              <a:buClr>
                <a:schemeClr val="accent2"/>
              </a:buClr>
              <a:buSzTx/>
              <a:tabLst/>
              <a:defRPr/>
            </a:pPr>
            <a:r>
              <a:rPr kumimoji="0" lang="en-US" sz="1500" b="1" i="0" u="none" strike="noStrike" cap="none" spc="0" normalizeH="0" baseline="0" noProof="0" dirty="0">
                <a:ln>
                  <a:noFill/>
                </a:ln>
                <a:solidFill>
                  <a:srgbClr val="404040"/>
                </a:solidFill>
                <a:effectLst/>
                <a:uLnTx/>
                <a:uFillTx/>
              </a:rPr>
              <a:t>Adjudication committee members rely on these letters to review their own ranking of the application in comparison to the pool of applicants. </a:t>
            </a:r>
          </a:p>
        </p:txBody>
      </p:sp>
    </p:spTree>
    <p:extLst>
      <p:ext uri="{BB962C8B-B14F-4D97-AF65-F5344CB8AC3E}">
        <p14:creationId xmlns:p14="http://schemas.microsoft.com/office/powerpoint/2010/main" val="2136740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B375A-5A22-E997-E31B-D602D825C282}"/>
              </a:ext>
            </a:extLst>
          </p:cNvPr>
          <p:cNvSpPr>
            <a:spLocks noGrp="1"/>
          </p:cNvSpPr>
          <p:nvPr>
            <p:ph type="title"/>
          </p:nvPr>
        </p:nvSpPr>
        <p:spPr>
          <a:xfrm>
            <a:off x="422845" y="117565"/>
            <a:ext cx="6982121" cy="799657"/>
          </a:xfrm>
        </p:spPr>
        <p:txBody>
          <a:bodyPr vert="horz" lIns="182880" tIns="182880" rIns="182880" bIns="182880" rtlCol="0" anchor="b">
            <a:normAutofit/>
          </a:bodyPr>
          <a:lstStyle/>
          <a:p>
            <a:r>
              <a:rPr lang="en-US" dirty="0">
                <a:solidFill>
                  <a:srgbClr val="4C6F7C"/>
                </a:solidFill>
              </a:rPr>
              <a:t>Who? When? How?</a:t>
            </a:r>
          </a:p>
        </p:txBody>
      </p:sp>
      <p:sp>
        <p:nvSpPr>
          <p:cNvPr id="4" name="Text Placeholder 3">
            <a:extLst>
              <a:ext uri="{FF2B5EF4-FFF2-40B4-BE49-F238E27FC236}">
                <a16:creationId xmlns:a16="http://schemas.microsoft.com/office/drawing/2014/main" id="{14644536-965E-6428-3CA1-D395C3D0E457}"/>
              </a:ext>
            </a:extLst>
          </p:cNvPr>
          <p:cNvSpPr>
            <a:spLocks/>
          </p:cNvSpPr>
          <p:nvPr/>
        </p:nvSpPr>
        <p:spPr>
          <a:xfrm>
            <a:off x="444917" y="1205803"/>
            <a:ext cx="2860375" cy="588642"/>
          </a:xfrm>
          <a:prstGeom prst="rect">
            <a:avLst/>
          </a:prstGeom>
          <a:ln w="19050">
            <a:solidFill>
              <a:schemeClr val="tx1"/>
            </a:solidFill>
          </a:ln>
        </p:spPr>
        <p:txBody>
          <a:bodyPr anchor="t">
            <a:normAutofit/>
          </a:bodyPr>
          <a:lstStyle/>
          <a:p>
            <a:pPr marL="0" marR="0" lvl="0" indent="0" algn="l" defTabSz="25146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effectLst/>
                <a:uLnTx/>
                <a:uFillTx/>
                <a:latin typeface="Gill Sans MT" panose="020B0502020104020203"/>
                <a:ea typeface="+mn-ea"/>
                <a:cs typeface="+mn-cs"/>
              </a:rPr>
              <a:t>Consider</a:t>
            </a:r>
          </a:p>
        </p:txBody>
      </p:sp>
      <p:sp>
        <p:nvSpPr>
          <p:cNvPr id="5" name="Content Placeholder 4">
            <a:extLst>
              <a:ext uri="{FF2B5EF4-FFF2-40B4-BE49-F238E27FC236}">
                <a16:creationId xmlns:a16="http://schemas.microsoft.com/office/drawing/2014/main" id="{41E49159-6C5E-7255-E607-72ED6C99984F}"/>
              </a:ext>
            </a:extLst>
          </p:cNvPr>
          <p:cNvSpPr>
            <a:spLocks/>
          </p:cNvSpPr>
          <p:nvPr/>
        </p:nvSpPr>
        <p:spPr>
          <a:xfrm>
            <a:off x="385981" y="2083026"/>
            <a:ext cx="3299489" cy="4218730"/>
          </a:xfrm>
          <a:prstGeom prst="rect">
            <a:avLst/>
          </a:prstGeom>
        </p:spPr>
        <p:txBody>
          <a:bodyPr>
            <a:normAutofit/>
          </a:bodyPr>
          <a:lstStyle/>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Who to ask? </a:t>
            </a: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A person who offers authority, depth and who can offer specificity. They are familiar with your research and other abilities:</a:t>
            </a: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Gill Sans MT" panose="020B0502020104020203"/>
                <a:ea typeface="Verdana" panose="020B0604030504040204" pitchFamily="34" charset="0"/>
                <a:cs typeface="+mn-cs"/>
              </a:rPr>
              <a:t>Supervisor, faculty member, employment supervisor, thesis advisor</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Gill Sans MT" panose="020B0502020104020203"/>
                <a:ea typeface="Verdana" panose="020B0604030504040204" pitchFamily="34" charset="0"/>
                <a:cs typeface="+mn-cs"/>
              </a:rPr>
              <a:t>When to ask? </a:t>
            </a: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effectLst/>
                <a:uLnTx/>
                <a:uFillTx/>
                <a:latin typeface="Gill Sans MT" panose="020B0502020104020203"/>
                <a:ea typeface="Verdana" panose="020B0604030504040204" pitchFamily="34" charset="0"/>
                <a:cs typeface="+mn-cs"/>
              </a:rPr>
              <a:t>… early, 3 to </a:t>
            </a:r>
            <a:r>
              <a:rPr lang="en-US" sz="1600" dirty="0">
                <a:latin typeface="Gill Sans MT" panose="020B0502020104020203"/>
                <a:ea typeface="Verdana" panose="020B0604030504040204" pitchFamily="34" charset="0"/>
              </a:rPr>
              <a:t>4 </a:t>
            </a:r>
            <a:r>
              <a:rPr kumimoji="0" lang="en-US" sz="1600" b="0" i="0" u="none" strike="noStrike" kern="1200" cap="none" spc="0" normalizeH="0" baseline="0" noProof="0" dirty="0">
                <a:ln>
                  <a:noFill/>
                </a:ln>
                <a:effectLst/>
                <a:uLnTx/>
                <a:uFillTx/>
                <a:latin typeface="Gill Sans MT" panose="020B0502020104020203"/>
                <a:ea typeface="Verdana" panose="020B0604030504040204" pitchFamily="34" charset="0"/>
                <a:cs typeface="+mn-cs"/>
              </a:rPr>
              <a:t>weeks before scholarship due date</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6600"/>
              </a:solidFill>
              <a:effectLst/>
              <a:uLnTx/>
              <a:uFillTx/>
              <a:latin typeface="Verdana" panose="020B0604030504040204" pitchFamily="34" charset="0"/>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457200" rtl="0" eaLnBrk="1" fontAlgn="auto" latinLnBrk="0" hangingPunct="1">
              <a:lnSpc>
                <a:spcPct val="90000"/>
              </a:lnSpc>
              <a:spcBef>
                <a:spcPts val="0"/>
              </a:spcBef>
              <a:spcAft>
                <a:spcPts val="60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7" name="Text Placeholder 6">
            <a:extLst>
              <a:ext uri="{FF2B5EF4-FFF2-40B4-BE49-F238E27FC236}">
                <a16:creationId xmlns:a16="http://schemas.microsoft.com/office/drawing/2014/main" id="{DB3506B0-DAD9-EF77-7B88-D31194648B06}"/>
              </a:ext>
            </a:extLst>
          </p:cNvPr>
          <p:cNvSpPr>
            <a:spLocks/>
          </p:cNvSpPr>
          <p:nvPr/>
        </p:nvSpPr>
        <p:spPr>
          <a:xfrm>
            <a:off x="4192954" y="1205801"/>
            <a:ext cx="3188287" cy="588643"/>
          </a:xfrm>
          <a:prstGeom prst="rect">
            <a:avLst/>
          </a:prstGeom>
          <a:ln w="19050">
            <a:solidFill>
              <a:schemeClr val="tx1"/>
            </a:solidFill>
          </a:ln>
        </p:spPr>
        <p:txBody>
          <a:bodyPr anchor="t"/>
          <a:lstStyle/>
          <a:p>
            <a:pPr marL="0" marR="0" lvl="0" indent="0" algn="l" defTabSz="25146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effectLst/>
                <a:uLnTx/>
                <a:uFillTx/>
                <a:latin typeface="Gill Sans MT" panose="020B0502020104020203"/>
                <a:ea typeface="+mn-ea"/>
                <a:cs typeface="+mn-cs"/>
              </a:rPr>
              <a:t>How to ask</a:t>
            </a:r>
          </a:p>
        </p:txBody>
      </p:sp>
      <p:sp>
        <p:nvSpPr>
          <p:cNvPr id="6" name="Content Placeholder 5">
            <a:extLst>
              <a:ext uri="{FF2B5EF4-FFF2-40B4-BE49-F238E27FC236}">
                <a16:creationId xmlns:a16="http://schemas.microsoft.com/office/drawing/2014/main" id="{35037FCE-290E-02BE-C2E5-77E33109458F}"/>
              </a:ext>
            </a:extLst>
          </p:cNvPr>
          <p:cNvSpPr>
            <a:spLocks/>
          </p:cNvSpPr>
          <p:nvPr/>
        </p:nvSpPr>
        <p:spPr>
          <a:xfrm>
            <a:off x="3980280" y="2111873"/>
            <a:ext cx="3944520" cy="4628562"/>
          </a:xfrm>
          <a:prstGeom prst="rect">
            <a:avLst/>
          </a:prstGeom>
        </p:spPr>
        <p:txBody>
          <a:bodyPr>
            <a:noAutofit/>
          </a:bodyPr>
          <a:lstStyle/>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Email or in-person or phone</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What is your comfort level and awareness of your referee?</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If in email, first message should:</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endParaRPr>
          </a:p>
          <a:p>
            <a:pPr marL="34290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Be a brief inquiry reminding the faculty member how you know them</a:t>
            </a:r>
          </a:p>
          <a:p>
            <a:pPr marL="34290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Provide clarification as to what scholarship application you are applying for</a:t>
            </a:r>
          </a:p>
          <a:p>
            <a:pPr marL="34290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500" b="0" i="0" u="none" strike="noStrike" kern="1200" cap="none" spc="0" normalizeH="0" baseline="0" noProof="0" dirty="0">
                <a:ln>
                  <a:noFill/>
                </a:ln>
                <a:solidFill>
                  <a:schemeClr val="accent6">
                    <a:lumMod val="50000"/>
                  </a:schemeClr>
                </a:solidFill>
                <a:effectLst/>
                <a:uLnTx/>
                <a:uFillTx/>
                <a:latin typeface="Gill Sans MT" panose="020B0502020104020203"/>
                <a:ea typeface="Verdana" panose="020B0604030504040204" pitchFamily="34" charset="0"/>
                <a:cs typeface="+mn-cs"/>
              </a:rPr>
              <a:t>Clearly ask if they are willing to provide an enthusiastic reference for your scholarship application</a:t>
            </a:r>
          </a:p>
          <a:p>
            <a:pPr marL="34290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5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Provide the scholarship application submission deadline</a:t>
            </a:r>
          </a:p>
          <a:p>
            <a:pPr marL="34290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 </a:t>
            </a:r>
          </a:p>
        </p:txBody>
      </p:sp>
      <p:pic>
        <p:nvPicPr>
          <p:cNvPr id="5124" name="Picture 4" descr="Free White Envelopes and Income Tax Return Form on a Wooden Table Stock Photo">
            <a:extLst>
              <a:ext uri="{FF2B5EF4-FFF2-40B4-BE49-F238E27FC236}">
                <a16:creationId xmlns:a16="http://schemas.microsoft.com/office/drawing/2014/main" id="{03C09B5D-EBC8-06EC-7C55-C25A83725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5582" y="1524399"/>
            <a:ext cx="3111421" cy="380920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178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DDCDA4-B196-559E-CA37-A14A961287BE}"/>
              </a:ext>
            </a:extLst>
          </p:cNvPr>
          <p:cNvSpPr>
            <a:spLocks noGrp="1"/>
          </p:cNvSpPr>
          <p:nvPr>
            <p:ph type="title"/>
          </p:nvPr>
        </p:nvSpPr>
        <p:spPr>
          <a:xfrm>
            <a:off x="375920" y="1988604"/>
            <a:ext cx="4490720" cy="1679155"/>
          </a:xfrm>
          <a:noFill/>
          <a:ln>
            <a:solidFill>
              <a:schemeClr val="tx1"/>
            </a:solidFill>
          </a:ln>
        </p:spPr>
        <p:txBody>
          <a:bodyPr vert="horz" lIns="182880" tIns="182880" rIns="182880" bIns="182880" rtlCol="0" anchor="ctr">
            <a:normAutofit/>
          </a:bodyPr>
          <a:lstStyle/>
          <a:p>
            <a:br>
              <a:rPr lang="en-US" sz="1500" b="1" dirty="0">
                <a:solidFill>
                  <a:schemeClr val="bg1"/>
                </a:solidFill>
              </a:rPr>
            </a:br>
            <a:r>
              <a:rPr lang="en-US" sz="1600" b="1" dirty="0">
                <a:solidFill>
                  <a:schemeClr val="bg1"/>
                </a:solidFill>
              </a:rPr>
              <a:t>What to provide a referee</a:t>
            </a:r>
            <a:br>
              <a:rPr lang="en-US" sz="1600" b="1" dirty="0">
                <a:solidFill>
                  <a:schemeClr val="bg1"/>
                </a:solidFill>
              </a:rPr>
            </a:br>
            <a:r>
              <a:rPr lang="en-US" sz="1600" b="1" dirty="0">
                <a:solidFill>
                  <a:schemeClr val="bg1"/>
                </a:solidFill>
              </a:rPr>
              <a:t> </a:t>
            </a:r>
            <a:br>
              <a:rPr lang="en-US" sz="1600" b="1" dirty="0">
                <a:solidFill>
                  <a:schemeClr val="bg1"/>
                </a:solidFill>
              </a:rPr>
            </a:br>
            <a:r>
              <a:rPr lang="en-US" sz="1600" b="1" dirty="0">
                <a:solidFill>
                  <a:schemeClr val="bg1"/>
                </a:solidFill>
              </a:rPr>
              <a:t>and </a:t>
            </a:r>
            <a:br>
              <a:rPr lang="en-US" sz="1600" b="1" dirty="0">
                <a:solidFill>
                  <a:schemeClr val="bg1"/>
                </a:solidFill>
              </a:rPr>
            </a:br>
            <a:br>
              <a:rPr lang="en-US" sz="1600" b="1" dirty="0">
                <a:solidFill>
                  <a:schemeClr val="bg1"/>
                </a:solidFill>
              </a:rPr>
            </a:br>
            <a:r>
              <a:rPr lang="en-US" sz="1600" b="1" dirty="0">
                <a:solidFill>
                  <a:schemeClr val="bg1"/>
                </a:solidFill>
              </a:rPr>
              <a:t>what might be helpful</a:t>
            </a:r>
          </a:p>
        </p:txBody>
      </p:sp>
      <p:sp>
        <p:nvSpPr>
          <p:cNvPr id="14" name="Rectangle 13">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5509B1ED-4D78-65EC-0579-DA9E41D7C42C}"/>
              </a:ext>
            </a:extLst>
          </p:cNvPr>
          <p:cNvSpPr txBox="1">
            <a:spLocks/>
          </p:cNvSpPr>
          <p:nvPr/>
        </p:nvSpPr>
        <p:spPr bwMode="black">
          <a:xfrm>
            <a:off x="6049182" y="802638"/>
            <a:ext cx="5408696" cy="5252722"/>
          </a:xfrm>
          <a:prstGeom prst="rect">
            <a:avLst/>
          </a:prstGeom>
        </p:spPr>
        <p:txBody>
          <a:bodyPr vert="horz" lIns="91440" tIns="45720" rIns="91440" bIns="45720" rtlCol="0" anchor="ctr" anchorCtr="1">
            <a:normAutofit/>
          </a:bodyPr>
          <a:lstStyle>
            <a:lvl1pPr algn="ctr" defTabSz="914400" rtl="0" eaLnBrk="1" latinLnBrk="0" hangingPunct="1">
              <a:lnSpc>
                <a:spcPct val="90000"/>
              </a:lnSpc>
              <a:spcBef>
                <a:spcPct val="0"/>
              </a:spcBef>
              <a:buNone/>
              <a:defRPr sz="5400" kern="1200" cap="all" spc="200" baseline="0">
                <a:solidFill>
                  <a:srgbClr val="262626"/>
                </a:solidFill>
                <a:latin typeface="+mj-lt"/>
                <a:ea typeface="+mj-ea"/>
                <a:cs typeface="+mj-cs"/>
              </a:defRPr>
            </a:lvl1pPr>
          </a:lstStyle>
          <a:p>
            <a:pPr marR="0" lvl="0" algn="l" fontAlgn="auto">
              <a:spcBef>
                <a:spcPts val="1000"/>
              </a:spcBef>
              <a:spcAft>
                <a:spcPts val="522"/>
              </a:spcAft>
              <a:buClr>
                <a:schemeClr val="accent2"/>
              </a:buClr>
              <a:buSzTx/>
              <a:tabLst/>
              <a:defRPr/>
            </a:pPr>
            <a:r>
              <a:rPr kumimoji="0" lang="en-US" sz="1600" b="0" i="0" u="none" strike="noStrike" cap="none" spc="0" normalizeH="0" baseline="0" noProof="0" dirty="0">
                <a:ln>
                  <a:noFill/>
                </a:ln>
                <a:solidFill>
                  <a:schemeClr val="bg1"/>
                </a:solidFill>
                <a:effectLst/>
                <a:uLnTx/>
                <a:uFillTx/>
                <a:latin typeface="+mn-lt"/>
                <a:ea typeface="+mn-ea"/>
                <a:cs typeface="+mn-cs"/>
              </a:rPr>
              <a:t>Advise your referee you will provide:</a:t>
            </a:r>
          </a:p>
          <a:p>
            <a:pPr marL="264513"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Scholarship overview</a:t>
            </a:r>
          </a:p>
          <a:p>
            <a:pPr marL="264513"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Selection criteria</a:t>
            </a:r>
          </a:p>
          <a:p>
            <a:pPr marL="264513"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Draft of your outline of proposed research </a:t>
            </a:r>
          </a:p>
          <a:p>
            <a:pPr marL="264513"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Referee instructions </a:t>
            </a:r>
          </a:p>
          <a:p>
            <a:pPr marR="0" lvl="0" algn="l" fontAlgn="auto">
              <a:spcBef>
                <a:spcPts val="1000"/>
              </a:spcBef>
              <a:spcAft>
                <a:spcPts val="522"/>
              </a:spcAft>
              <a:buClr>
                <a:schemeClr val="accent2"/>
              </a:buClr>
              <a:buSzTx/>
              <a:tabLst/>
              <a:defRPr/>
            </a:pPr>
            <a:endParaRPr kumimoji="0" lang="en-US" sz="1600" b="0" i="0" u="none" strike="noStrike" cap="none" spc="0" normalizeH="0" baseline="0" noProof="0" dirty="0">
              <a:ln>
                <a:noFill/>
              </a:ln>
              <a:solidFill>
                <a:schemeClr val="bg1"/>
              </a:solidFill>
              <a:effectLst/>
              <a:uLnTx/>
              <a:uFillTx/>
              <a:latin typeface="+mn-lt"/>
              <a:ea typeface="+mn-ea"/>
              <a:cs typeface="+mn-cs"/>
            </a:endParaRPr>
          </a:p>
          <a:p>
            <a:pPr marR="0" lvl="0" algn="l" fontAlgn="auto">
              <a:spcBef>
                <a:spcPts val="1000"/>
              </a:spcBef>
              <a:spcAft>
                <a:spcPts val="522"/>
              </a:spcAft>
              <a:buClr>
                <a:schemeClr val="accent2"/>
              </a:buClr>
              <a:buSzTx/>
              <a:tabLst/>
              <a:defRPr/>
            </a:pPr>
            <a:r>
              <a:rPr kumimoji="0" lang="en-US" sz="1600" b="0" i="0" u="none" strike="noStrike" cap="none" spc="0" normalizeH="0" baseline="0" noProof="0" dirty="0">
                <a:ln>
                  <a:noFill/>
                </a:ln>
                <a:solidFill>
                  <a:schemeClr val="bg1"/>
                </a:solidFill>
                <a:effectLst/>
                <a:uLnTx/>
                <a:uFillTx/>
                <a:latin typeface="+mn-lt"/>
                <a:ea typeface="+mn-ea"/>
                <a:cs typeface="+mn-cs"/>
              </a:rPr>
              <a:t>Ask, would it would be helpful to provide:</a:t>
            </a:r>
          </a:p>
          <a:p>
            <a:pPr marL="226725"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unofficial transcripts;</a:t>
            </a:r>
          </a:p>
          <a:p>
            <a:pPr marL="226725"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a resume or CCV;</a:t>
            </a:r>
          </a:p>
          <a:p>
            <a:pPr marL="226725" marR="0" lvl="0" indent="-228600" algn="l" fontAlgn="auto">
              <a:spcBef>
                <a:spcPts val="600"/>
              </a:spcBef>
              <a:buClr>
                <a:schemeClr val="accent2"/>
              </a:buClr>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mn-lt"/>
                <a:ea typeface="+mn-ea"/>
                <a:cs typeface="+mn-cs"/>
              </a:rPr>
              <a:t>written blurbs for how your experience or academic background fits the selection criteria of the scholarship competition </a:t>
            </a:r>
          </a:p>
        </p:txBody>
      </p:sp>
    </p:spTree>
    <p:extLst>
      <p:ext uri="{BB962C8B-B14F-4D97-AF65-F5344CB8AC3E}">
        <p14:creationId xmlns:p14="http://schemas.microsoft.com/office/powerpoint/2010/main" val="3547437054"/>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C3BED6-7E27-3F00-AA31-D1090ACCE4E0}"/>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3000" dirty="0">
                <a:solidFill>
                  <a:srgbClr val="FFFFFF"/>
                </a:solidFill>
              </a:rPr>
              <a:t>A strong  Reference will:</a:t>
            </a:r>
          </a:p>
        </p:txBody>
      </p:sp>
      <p:sp>
        <p:nvSpPr>
          <p:cNvPr id="4" name="Text Placeholder 3">
            <a:extLst>
              <a:ext uri="{FF2B5EF4-FFF2-40B4-BE49-F238E27FC236}">
                <a16:creationId xmlns:a16="http://schemas.microsoft.com/office/drawing/2014/main" id="{356A067A-C62F-0479-AE66-6B4DB0705D1A}"/>
              </a:ext>
            </a:extLst>
          </p:cNvPr>
          <p:cNvSpPr>
            <a:spLocks noGrp="1"/>
          </p:cNvSpPr>
          <p:nvPr>
            <p:ph type="body" sz="half" idx="2"/>
          </p:nvPr>
        </p:nvSpPr>
        <p:spPr>
          <a:xfrm>
            <a:off x="5384998" y="1400170"/>
            <a:ext cx="6511359" cy="4788408"/>
          </a:xfrm>
        </p:spPr>
        <p:txBody>
          <a:bodyPr vert="horz" lIns="91440" tIns="45720" rIns="91440" bIns="45720" rtlCol="0" anchor="ctr">
            <a:normAutofit/>
          </a:bodyPr>
          <a:lstStyle/>
          <a:p>
            <a:pPr marL="342900" indent="-285750" algn="l">
              <a:buFont typeface="Wingdings" panose="05000000000000000000" pitchFamily="2" charset="2"/>
              <a:buChar char="Ø"/>
            </a:pPr>
            <a:r>
              <a:rPr lang="en-US" sz="1600" b="1" dirty="0">
                <a:solidFill>
                  <a:schemeClr val="tx1">
                    <a:lumMod val="85000"/>
                    <a:lumOff val="15000"/>
                  </a:schemeClr>
                </a:solidFill>
              </a:rPr>
              <a:t>Confirm</a:t>
            </a:r>
            <a:r>
              <a:rPr lang="en-US" sz="1600" dirty="0">
                <a:solidFill>
                  <a:schemeClr val="tx1">
                    <a:lumMod val="85000"/>
                    <a:lumOff val="15000"/>
                  </a:schemeClr>
                </a:solidFill>
              </a:rPr>
              <a:t> the value of your research project while commenting on focus, feasibility, clarity of methodology and significance within your field of research</a:t>
            </a:r>
          </a:p>
          <a:p>
            <a:pPr marL="342900" indent="-285750" algn="l">
              <a:buFont typeface="Wingdings" panose="05000000000000000000" pitchFamily="2" charset="2"/>
              <a:buChar char="Ø"/>
            </a:pPr>
            <a:r>
              <a:rPr lang="en-US" sz="1600" b="1" dirty="0">
                <a:solidFill>
                  <a:schemeClr val="tx1">
                    <a:lumMod val="85000"/>
                    <a:lumOff val="15000"/>
                  </a:schemeClr>
                </a:solidFill>
              </a:rPr>
              <a:t>Indicate</a:t>
            </a:r>
            <a:r>
              <a:rPr lang="en-US" sz="1600" dirty="0">
                <a:solidFill>
                  <a:schemeClr val="tx1">
                    <a:lumMod val="85000"/>
                    <a:lumOff val="15000"/>
                  </a:schemeClr>
                </a:solidFill>
              </a:rPr>
              <a:t> a familiarity with your academic achievements to date, comment on your judgement, critical thinking, originality, initiative, autonomy and enthusiasm for research</a:t>
            </a:r>
          </a:p>
          <a:p>
            <a:pPr marL="342900" indent="-285750" algn="l">
              <a:buFont typeface="Wingdings" panose="05000000000000000000" pitchFamily="2" charset="2"/>
              <a:buChar char="Ø"/>
            </a:pPr>
            <a:r>
              <a:rPr lang="en-US" sz="1600" b="1" dirty="0">
                <a:solidFill>
                  <a:schemeClr val="tx1">
                    <a:lumMod val="85000"/>
                    <a:lumOff val="15000"/>
                  </a:schemeClr>
                </a:solidFill>
              </a:rPr>
              <a:t>Endorse</a:t>
            </a:r>
            <a:r>
              <a:rPr lang="en-US" sz="1600" dirty="0">
                <a:solidFill>
                  <a:schemeClr val="tx1">
                    <a:lumMod val="85000"/>
                    <a:lumOff val="15000"/>
                  </a:schemeClr>
                </a:solidFill>
              </a:rPr>
              <a:t> your project and your ability to achieve the outcomes of your project</a:t>
            </a:r>
          </a:p>
          <a:p>
            <a:pPr marL="342900" indent="-285750" algn="l">
              <a:buFont typeface="Wingdings" panose="05000000000000000000" pitchFamily="2" charset="2"/>
              <a:buChar char="Ø"/>
            </a:pPr>
            <a:r>
              <a:rPr lang="en-US" sz="1600" b="1" dirty="0">
                <a:solidFill>
                  <a:schemeClr val="tx1">
                    <a:lumMod val="85000"/>
                    <a:lumOff val="15000"/>
                  </a:schemeClr>
                </a:solidFill>
              </a:rPr>
              <a:t>Affirm</a:t>
            </a:r>
            <a:r>
              <a:rPr lang="en-US" sz="1600" dirty="0">
                <a:solidFill>
                  <a:schemeClr val="tx1">
                    <a:lumMod val="85000"/>
                    <a:lumOff val="15000"/>
                  </a:schemeClr>
                </a:solidFill>
              </a:rPr>
              <a:t> quality and relevance of your contributions, considering discipline-specific norms and the work advances the field</a:t>
            </a:r>
          </a:p>
          <a:p>
            <a:pPr marL="342900" indent="-285750" algn="l">
              <a:buFont typeface="Wingdings" panose="05000000000000000000" pitchFamily="2" charset="2"/>
              <a:buChar char="Ø"/>
            </a:pPr>
            <a:r>
              <a:rPr lang="en-US" sz="1600" b="1" dirty="0">
                <a:solidFill>
                  <a:schemeClr val="tx1">
                    <a:lumMod val="85000"/>
                    <a:lumOff val="15000"/>
                  </a:schemeClr>
                </a:solidFill>
              </a:rPr>
              <a:t>Share insight </a:t>
            </a:r>
            <a:r>
              <a:rPr lang="en-US" sz="1600" dirty="0">
                <a:solidFill>
                  <a:schemeClr val="tx1">
                    <a:lumMod val="85000"/>
                    <a:lumOff val="15000"/>
                  </a:schemeClr>
                </a:solidFill>
              </a:rPr>
              <a:t>into your training, knowledge and lived experience relevant to the research, offering context beyond grades and your CCV</a:t>
            </a:r>
          </a:p>
          <a:p>
            <a:pPr marL="342900" indent="-285750" algn="l">
              <a:buFont typeface="Wingdings" panose="05000000000000000000" pitchFamily="2" charset="2"/>
              <a:buChar char="Ø"/>
            </a:pPr>
            <a:r>
              <a:rPr lang="en-US" sz="1600" b="1" dirty="0">
                <a:solidFill>
                  <a:schemeClr val="tx1">
                    <a:lumMod val="85000"/>
                    <a:lumOff val="15000"/>
                  </a:schemeClr>
                </a:solidFill>
              </a:rPr>
              <a:t>Provide</a:t>
            </a:r>
            <a:r>
              <a:rPr lang="en-US" sz="1600" dirty="0">
                <a:solidFill>
                  <a:schemeClr val="tx1">
                    <a:lumMod val="85000"/>
                    <a:lumOff val="15000"/>
                  </a:schemeClr>
                </a:solidFill>
              </a:rPr>
              <a:t> a robust picture of your skills and interest in and outside the lab / classroom</a:t>
            </a:r>
          </a:p>
          <a:p>
            <a:pPr marL="342900" indent="-285750" algn="l">
              <a:buFont typeface="Wingdings" panose="05000000000000000000" pitchFamily="2" charset="2"/>
              <a:buChar char="Ø"/>
            </a:pPr>
            <a:r>
              <a:rPr lang="en-US" sz="1600" b="1" dirty="0">
                <a:solidFill>
                  <a:schemeClr val="tx1">
                    <a:lumMod val="85000"/>
                    <a:lumOff val="15000"/>
                  </a:schemeClr>
                </a:solidFill>
              </a:rPr>
              <a:t>Highlight</a:t>
            </a:r>
            <a:r>
              <a:rPr lang="en-US" sz="1600" dirty="0">
                <a:solidFill>
                  <a:schemeClr val="tx1">
                    <a:lumMod val="85000"/>
                    <a:lumOff val="15000"/>
                  </a:schemeClr>
                </a:solidFill>
              </a:rPr>
              <a:t> how you may have overcome challenges or any special circumstances that you have experienced during your academic career</a:t>
            </a:r>
          </a:p>
        </p:txBody>
      </p:sp>
    </p:spTree>
    <p:extLst>
      <p:ext uri="{BB962C8B-B14F-4D97-AF65-F5344CB8AC3E}">
        <p14:creationId xmlns:p14="http://schemas.microsoft.com/office/powerpoint/2010/main" val="579152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648691" y="2855502"/>
            <a:ext cx="8894618" cy="1146995"/>
          </a:xfrm>
        </p:spPr>
        <p:txBody>
          <a:bodyPr vert="horz" lIns="274320" tIns="182880" rIns="274320" bIns="182880" rtlCol="0" anchor="ctr" anchorCtr="1">
            <a:normAutofit fontScale="90000"/>
          </a:bodyPr>
          <a:lstStyle/>
          <a:p>
            <a:r>
              <a:rPr lang="en-US" sz="3800" dirty="0">
                <a:solidFill>
                  <a:srgbClr val="262626"/>
                </a:solidFill>
              </a:rPr>
              <a:t>Application Submission Process</a:t>
            </a:r>
          </a:p>
        </p:txBody>
      </p:sp>
    </p:spTree>
    <p:extLst>
      <p:ext uri="{BB962C8B-B14F-4D97-AF65-F5344CB8AC3E}">
        <p14:creationId xmlns:p14="http://schemas.microsoft.com/office/powerpoint/2010/main" val="329364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8E5B-47A0-EF94-A53D-6FDB74C9D848}"/>
              </a:ext>
            </a:extLst>
          </p:cNvPr>
          <p:cNvSpPr>
            <a:spLocks noGrp="1"/>
          </p:cNvSpPr>
          <p:nvPr>
            <p:ph type="title"/>
          </p:nvPr>
        </p:nvSpPr>
        <p:spPr>
          <a:xfrm>
            <a:off x="3901440" y="423494"/>
            <a:ext cx="7487920" cy="849713"/>
          </a:xfrm>
          <a:ln>
            <a:solidFill>
              <a:schemeClr val="accent3">
                <a:lumMod val="50000"/>
              </a:schemeClr>
            </a:solidFill>
          </a:ln>
        </p:spPr>
        <p:txBody>
          <a:bodyPr vert="horz" lIns="182880" tIns="182880" rIns="182880" bIns="182880" rtlCol="0" anchor="ctr">
            <a:normAutofit/>
          </a:bodyPr>
          <a:lstStyle/>
          <a:p>
            <a:r>
              <a:rPr lang="en-US" sz="2200" dirty="0"/>
              <a:t>Application procedures</a:t>
            </a:r>
          </a:p>
        </p:txBody>
      </p:sp>
      <p:sp>
        <p:nvSpPr>
          <p:cNvPr id="3" name="Text Placeholder 2">
            <a:extLst>
              <a:ext uri="{FF2B5EF4-FFF2-40B4-BE49-F238E27FC236}">
                <a16:creationId xmlns:a16="http://schemas.microsoft.com/office/drawing/2014/main" id="{C6EA201F-56F9-BFD9-8E95-AD5BD7D54FD0}"/>
              </a:ext>
            </a:extLst>
          </p:cNvPr>
          <p:cNvSpPr>
            <a:spLocks noGrp="1"/>
          </p:cNvSpPr>
          <p:nvPr>
            <p:ph sz="quarter" idx="26"/>
          </p:nvPr>
        </p:nvSpPr>
        <p:spPr>
          <a:xfrm>
            <a:off x="3901440" y="1387715"/>
            <a:ext cx="8051748" cy="5069646"/>
          </a:xfrm>
        </p:spPr>
        <p:txBody>
          <a:bodyPr vert="horz" lIns="91440" tIns="45720" rIns="91440" bIns="45720" rtlCol="0">
            <a:normAutofit fontScale="77500" lnSpcReduction="20000"/>
          </a:bodyPr>
          <a:lstStyle/>
          <a:p>
            <a:pPr algn="l">
              <a:lnSpc>
                <a:spcPct val="120000"/>
              </a:lnSpc>
              <a:spcBef>
                <a:spcPts val="0"/>
              </a:spcBef>
              <a:spcAft>
                <a:spcPts val="2550"/>
              </a:spcAft>
              <a:buNone/>
            </a:pPr>
            <a:r>
              <a:rPr lang="en-US" sz="2100" b="1" i="0" dirty="0">
                <a:solidFill>
                  <a:srgbClr val="000000"/>
                </a:solidFill>
                <a:effectLst/>
                <a:latin typeface="Untitled Bold"/>
              </a:rPr>
              <a:t>Selecting the appropriate agency </a:t>
            </a:r>
          </a:p>
          <a:p>
            <a:pPr algn="l">
              <a:lnSpc>
                <a:spcPct val="120000"/>
              </a:lnSpc>
              <a:spcBef>
                <a:spcPts val="0"/>
              </a:spcBef>
              <a:spcAft>
                <a:spcPts val="2550"/>
              </a:spcAft>
              <a:buNone/>
            </a:pPr>
            <a:r>
              <a:rPr lang="en-US" sz="2100" b="0" i="0" dirty="0">
                <a:solidFill>
                  <a:srgbClr val="000000"/>
                </a:solidFill>
                <a:effectLst/>
                <a:latin typeface="Untitled Regular"/>
              </a:rPr>
              <a:t>Apply to the agency best aligned with your research subject matter to ensure your application will be reviewed by experts in disciplines closest to your field(s) of study. For more information, see </a:t>
            </a:r>
            <a:r>
              <a:rPr lang="en-US" sz="2100" b="0" i="0" u="sng" dirty="0">
                <a:solidFill>
                  <a:schemeClr val="tx1"/>
                </a:solidFill>
                <a:effectLst/>
                <a:latin typeface="Untitled Regular"/>
                <a:hlinkClick r:id="rId3" tooltip="This link will take you to another Web site">
                  <a:extLst>
                    <a:ext uri="{A12FA001-AC4F-418D-AE19-62706E023703}">
                      <ahyp:hlinkClr xmlns:ahyp="http://schemas.microsoft.com/office/drawing/2018/hyperlinkcolor" val="tx"/>
                    </a:ext>
                  </a:extLst>
                </a:hlinkClick>
              </a:rPr>
              <a:t>Selecting the Appropriate Federal Granting Agency</a:t>
            </a:r>
            <a:r>
              <a:rPr lang="en-US" sz="2100" b="0" i="0" dirty="0">
                <a:solidFill>
                  <a:schemeClr val="tx1"/>
                </a:solidFill>
                <a:effectLst/>
                <a:latin typeface="Untitled Regular"/>
              </a:rPr>
              <a:t>.</a:t>
            </a:r>
          </a:p>
          <a:p>
            <a:pPr algn="l">
              <a:lnSpc>
                <a:spcPct val="120000"/>
              </a:lnSpc>
              <a:spcBef>
                <a:spcPts val="0"/>
              </a:spcBef>
              <a:spcAft>
                <a:spcPts val="1500"/>
              </a:spcAft>
              <a:buNone/>
            </a:pPr>
            <a:r>
              <a:rPr lang="en-US" sz="2100" b="0" i="0" dirty="0">
                <a:solidFill>
                  <a:schemeClr val="tx1"/>
                </a:solidFill>
                <a:effectLst/>
                <a:latin typeface="Untitled Regular"/>
              </a:rPr>
              <a:t>If you are applying to CIHR, consider the information on </a:t>
            </a:r>
            <a:r>
              <a:rPr lang="en-US" sz="2100" b="0" i="0" u="sng" dirty="0">
                <a:solidFill>
                  <a:schemeClr val="tx1"/>
                </a:solidFill>
                <a:effectLst/>
                <a:latin typeface="Untitled Regular"/>
                <a:hlinkClick r:id="rId4" tooltip="This link will take you to another Web site">
                  <a:extLst>
                    <a:ext uri="{A12FA001-AC4F-418D-AE19-62706E023703}">
                      <ahyp:hlinkClr xmlns:ahyp="http://schemas.microsoft.com/office/drawing/2018/hyperlinkcolor" val="tx"/>
                    </a:ext>
                  </a:extLst>
                </a:hlinkClick>
              </a:rPr>
              <a:t>CIHR’s website</a:t>
            </a:r>
            <a:r>
              <a:rPr lang="en-US" sz="2100" b="0" i="0" dirty="0">
                <a:solidFill>
                  <a:schemeClr val="tx1"/>
                </a:solidFill>
                <a:effectLst/>
                <a:latin typeface="Untitled Regular"/>
              </a:rPr>
              <a:t>.</a:t>
            </a:r>
          </a:p>
          <a:p>
            <a:pPr algn="l">
              <a:lnSpc>
                <a:spcPct val="120000"/>
              </a:lnSpc>
              <a:spcBef>
                <a:spcPts val="0"/>
              </a:spcBef>
              <a:spcAft>
                <a:spcPts val="1500"/>
              </a:spcAft>
              <a:buNone/>
            </a:pPr>
            <a:r>
              <a:rPr lang="en-US" sz="2100" b="0" i="0" dirty="0">
                <a:solidFill>
                  <a:schemeClr val="tx1"/>
                </a:solidFill>
                <a:effectLst/>
                <a:latin typeface="Untitled Regular"/>
              </a:rPr>
              <a:t>If you are applying to NSERC, see the </a:t>
            </a:r>
            <a:r>
              <a:rPr lang="en-US" sz="2100" b="0" i="0" u="sng" dirty="0">
                <a:solidFill>
                  <a:schemeClr val="tx1"/>
                </a:solidFill>
                <a:effectLst/>
                <a:latin typeface="Untitled Regular"/>
                <a:hlinkClick r:id="rId5">
                  <a:extLst>
                    <a:ext uri="{A12FA001-AC4F-418D-AE19-62706E023703}">
                      <ahyp:hlinkClr xmlns:ahyp="http://schemas.microsoft.com/office/drawing/2018/hyperlinkcolor" val="tx"/>
                    </a:ext>
                  </a:extLst>
                </a:hlinkClick>
              </a:rPr>
              <a:t>Addendum to the guidelines for the eligibility of applications related to health</a:t>
            </a:r>
            <a:r>
              <a:rPr lang="en-US" sz="2100" b="0" i="0" dirty="0">
                <a:solidFill>
                  <a:schemeClr val="tx1"/>
                </a:solidFill>
                <a:effectLst/>
                <a:latin typeface="Untitled Regular"/>
              </a:rPr>
              <a:t>, which has additional information and specific examples relating to subject matter.</a:t>
            </a:r>
          </a:p>
          <a:p>
            <a:pPr algn="l">
              <a:lnSpc>
                <a:spcPct val="120000"/>
              </a:lnSpc>
              <a:spcBef>
                <a:spcPts val="0"/>
              </a:spcBef>
              <a:spcAft>
                <a:spcPts val="1500"/>
              </a:spcAft>
              <a:buNone/>
            </a:pPr>
            <a:r>
              <a:rPr lang="en-US" sz="2100" b="0" i="0" dirty="0">
                <a:solidFill>
                  <a:schemeClr val="tx1"/>
                </a:solidFill>
                <a:effectLst/>
                <a:latin typeface="Untitled Regular"/>
              </a:rPr>
              <a:t>If you are applying to SSHRC, see the information on SSHRC's </a:t>
            </a:r>
            <a:r>
              <a:rPr lang="en-US" sz="2100" b="0" i="0" u="sng" dirty="0">
                <a:solidFill>
                  <a:schemeClr val="tx1"/>
                </a:solidFill>
                <a:effectLst/>
                <a:latin typeface="Untitled Regular"/>
                <a:hlinkClick r:id="rId6" tooltip="This link will take you to another Web site">
                  <a:extLst>
                    <a:ext uri="{A12FA001-AC4F-418D-AE19-62706E023703}">
                      <ahyp:hlinkClr xmlns:ahyp="http://schemas.microsoft.com/office/drawing/2018/hyperlinkcolor" val="tx"/>
                    </a:ext>
                  </a:extLst>
                </a:hlinkClick>
              </a:rPr>
              <a:t>Subject Matter Eligibility</a:t>
            </a:r>
            <a:r>
              <a:rPr lang="en-US" sz="2100" b="0" i="0" dirty="0">
                <a:solidFill>
                  <a:schemeClr val="tx1"/>
                </a:solidFill>
                <a:effectLst/>
                <a:latin typeface="Untitled Regular"/>
              </a:rPr>
              <a:t> web </a:t>
            </a:r>
            <a:r>
              <a:rPr lang="en-US" sz="2100" b="0" i="0" dirty="0">
                <a:solidFill>
                  <a:srgbClr val="000000"/>
                </a:solidFill>
                <a:effectLst/>
                <a:latin typeface="Untitled Regular"/>
              </a:rPr>
              <a:t>page.</a:t>
            </a:r>
          </a:p>
          <a:p>
            <a:pPr algn="l">
              <a:lnSpc>
                <a:spcPct val="120000"/>
              </a:lnSpc>
              <a:spcBef>
                <a:spcPts val="0"/>
              </a:spcBef>
              <a:spcAft>
                <a:spcPts val="1500"/>
              </a:spcAft>
            </a:pPr>
            <a:r>
              <a:rPr lang="en-US" sz="2100" b="1" i="0" dirty="0">
                <a:solidFill>
                  <a:srgbClr val="0070C0"/>
                </a:solidFill>
                <a:effectLst/>
                <a:latin typeface="Untitled Regular"/>
              </a:rPr>
              <a:t>It is your responsibility to select the funding agency that best suits your application</a:t>
            </a:r>
            <a:r>
              <a:rPr lang="en-US" sz="2100" b="0" i="0" dirty="0">
                <a:solidFill>
                  <a:srgbClr val="0070C0"/>
                </a:solidFill>
                <a:effectLst/>
                <a:latin typeface="Untitled Regular"/>
              </a:rPr>
              <a:t>. </a:t>
            </a:r>
          </a:p>
          <a:p>
            <a:pPr algn="l">
              <a:lnSpc>
                <a:spcPct val="120000"/>
              </a:lnSpc>
              <a:spcBef>
                <a:spcPts val="0"/>
              </a:spcBef>
              <a:spcAft>
                <a:spcPts val="1500"/>
              </a:spcAft>
            </a:pPr>
            <a:r>
              <a:rPr lang="en-US" sz="2100" b="0" i="0" dirty="0">
                <a:solidFill>
                  <a:srgbClr val="000000"/>
                </a:solidFill>
                <a:effectLst/>
                <a:latin typeface="Untitled Regular"/>
              </a:rPr>
              <a:t>Applications submitted to the incorrect agency may be removed from the competition.</a:t>
            </a:r>
          </a:p>
          <a:p>
            <a:pPr>
              <a:lnSpc>
                <a:spcPct val="120000"/>
              </a:lnSpc>
              <a:spcBef>
                <a:spcPts val="0"/>
              </a:spcBef>
            </a:pPr>
            <a:endParaRPr lang="en-US" sz="6400" dirty="0"/>
          </a:p>
          <a:p>
            <a:pPr marL="114300" indent="-228600">
              <a:lnSpc>
                <a:spcPct val="90000"/>
              </a:lnSpc>
              <a:buFont typeface="Arial" panose="020B0604020202020204" pitchFamily="34" charset="0"/>
              <a:buChar char="•"/>
            </a:pPr>
            <a:endParaRPr lang="en-US" sz="1400" dirty="0"/>
          </a:p>
          <a:p>
            <a:pPr marL="114300" indent="-228600">
              <a:lnSpc>
                <a:spcPct val="90000"/>
              </a:lnSpc>
              <a:buFont typeface="Arial" panose="020B0604020202020204" pitchFamily="34" charset="0"/>
              <a:buChar char="•"/>
            </a:pPr>
            <a:endParaRPr lang="en-US" sz="1400" dirty="0"/>
          </a:p>
          <a:p>
            <a:pPr indent="-228600">
              <a:lnSpc>
                <a:spcPct val="90000"/>
              </a:lnSpc>
              <a:buFont typeface="Arial" panose="020B0604020202020204" pitchFamily="34" charset="0"/>
              <a:buChar char="•"/>
            </a:pPr>
            <a:endParaRPr lang="en-US" sz="1400" b="1" dirty="0"/>
          </a:p>
          <a:p>
            <a:pPr indent="-228600">
              <a:lnSpc>
                <a:spcPct val="90000"/>
              </a:lnSpc>
              <a:buFont typeface="Arial" panose="020B0604020202020204" pitchFamily="34" charset="0"/>
              <a:buChar char="•"/>
            </a:pPr>
            <a:endParaRPr lang="en-US" sz="1400" dirty="0"/>
          </a:p>
        </p:txBody>
      </p:sp>
      <p:pic>
        <p:nvPicPr>
          <p:cNvPr id="7" name="Picture 6">
            <a:extLst>
              <a:ext uri="{FF2B5EF4-FFF2-40B4-BE49-F238E27FC236}">
                <a16:creationId xmlns:a16="http://schemas.microsoft.com/office/drawing/2014/main" id="{0ADA2469-EC04-4A5D-BFCC-0197F1C8339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914" y="1868626"/>
            <a:ext cx="2814050" cy="2053912"/>
          </a:xfrm>
          <a:prstGeom prst="rect">
            <a:avLst/>
          </a:prstGeom>
          <a:ln w="28575">
            <a:solidFill>
              <a:schemeClr val="accent3">
                <a:lumMod val="50000"/>
              </a:schemeClr>
            </a:solidFill>
          </a:ln>
        </p:spPr>
      </p:pic>
      <p:pic>
        <p:nvPicPr>
          <p:cNvPr id="4" name="Picture 3">
            <a:extLst>
              <a:ext uri="{FF2B5EF4-FFF2-40B4-BE49-F238E27FC236}">
                <a16:creationId xmlns:a16="http://schemas.microsoft.com/office/drawing/2014/main" id="{2D14E65A-2F67-D897-29C3-A6AA58837EA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7914" y="4136044"/>
            <a:ext cx="2814050" cy="1876033"/>
          </a:xfrm>
          <a:prstGeom prst="rect">
            <a:avLst/>
          </a:prstGeom>
          <a:ln w="28575">
            <a:solidFill>
              <a:schemeClr val="accent3">
                <a:lumMod val="50000"/>
              </a:schemeClr>
            </a:solidFill>
          </a:ln>
        </p:spPr>
      </p:pic>
    </p:spTree>
    <p:extLst>
      <p:ext uri="{BB962C8B-B14F-4D97-AF65-F5344CB8AC3E}">
        <p14:creationId xmlns:p14="http://schemas.microsoft.com/office/powerpoint/2010/main" val="465836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BDCE5"/>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612CCCC-36CE-44DB-9AC7-2CE8AC86B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BB1052-7D1D-1E6D-5D47-37EC0EF48609}"/>
              </a:ext>
            </a:extLst>
          </p:cNvPr>
          <p:cNvSpPr>
            <a:spLocks noGrp="1"/>
          </p:cNvSpPr>
          <p:nvPr>
            <p:ph type="title"/>
          </p:nvPr>
        </p:nvSpPr>
        <p:spPr>
          <a:xfrm>
            <a:off x="5148945" y="521647"/>
            <a:ext cx="6468091" cy="933630"/>
          </a:xfrm>
          <a:solidFill>
            <a:srgbClr val="FFFFFF"/>
          </a:solidFill>
          <a:ln>
            <a:solidFill>
              <a:srgbClr val="404040"/>
            </a:solidFill>
          </a:ln>
        </p:spPr>
        <p:txBody>
          <a:bodyPr vert="horz" lIns="182880" tIns="182880" rIns="182880" bIns="182880" rtlCol="0" anchor="ctr">
            <a:normAutofit/>
          </a:bodyPr>
          <a:lstStyle/>
          <a:p>
            <a:r>
              <a:rPr lang="en-US" sz="2800" dirty="0"/>
              <a:t>Application Portals</a:t>
            </a:r>
          </a:p>
        </p:txBody>
      </p:sp>
      <p:sp>
        <p:nvSpPr>
          <p:cNvPr id="17" name="Rectangle 16">
            <a:extLst>
              <a:ext uri="{FF2B5EF4-FFF2-40B4-BE49-F238E27FC236}">
                <a16:creationId xmlns:a16="http://schemas.microsoft.com/office/drawing/2014/main" id="{4FD10B34-D326-4B05-B980-9DC4BF429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665" y="640080"/>
            <a:ext cx="4017264"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91A07E6-0813-47CF-AFC5-9ABC60D1B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9781" y="806357"/>
            <a:ext cx="368503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large white house with a lawn and leaves on the ground">
            <a:extLst>
              <a:ext uri="{FF2B5EF4-FFF2-40B4-BE49-F238E27FC236}">
                <a16:creationId xmlns:a16="http://schemas.microsoft.com/office/drawing/2014/main" id="{B20765A5-C1CB-1AEC-8F7C-3468EFFD129D}"/>
              </a:ext>
            </a:extLst>
          </p:cNvPr>
          <p:cNvPicPr>
            <a:picLocks noChangeAspect="1"/>
          </p:cNvPicPr>
          <p:nvPr/>
        </p:nvPicPr>
        <p:blipFill>
          <a:blip r:embed="rId3">
            <a:extLst>
              <a:ext uri="{28A0092B-C50C-407E-A947-70E740481C1C}">
                <a14:useLocalDpi xmlns:a14="http://schemas.microsoft.com/office/drawing/2010/main" val="0"/>
              </a:ext>
            </a:extLst>
          </a:blip>
          <a:srcRect r="1522" b="4"/>
          <a:stretch>
            <a:fillRect/>
          </a:stretch>
        </p:blipFill>
        <p:spPr>
          <a:xfrm>
            <a:off x="1149821" y="1126397"/>
            <a:ext cx="3044952" cy="2063834"/>
          </a:xfrm>
          <a:prstGeom prst="rect">
            <a:avLst/>
          </a:prstGeom>
        </p:spPr>
      </p:pic>
      <p:pic>
        <p:nvPicPr>
          <p:cNvPr id="10" name="Picture Placeholder 9">
            <a:extLst>
              <a:ext uri="{FF2B5EF4-FFF2-40B4-BE49-F238E27FC236}">
                <a16:creationId xmlns:a16="http://schemas.microsoft.com/office/drawing/2014/main" id="{79BAC0B3-FD64-1EE7-5BA2-5D244DF5390F}"/>
              </a:ext>
              <a:ext uri="{C183D7F6-B498-43B3-948B-1728B52AA6E4}">
                <adec:decorative xmlns:adec="http://schemas.microsoft.com/office/drawing/2017/decorative" val="1"/>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a:stretch>
            <a:fillRect/>
          </a:stretch>
        </p:blipFill>
        <p:spPr>
          <a:xfrm>
            <a:off x="1149821" y="3351098"/>
            <a:ext cx="3044951" cy="2063835"/>
          </a:xfrm>
          <a:prstGeom prst="rect">
            <a:avLst/>
          </a:prstGeom>
        </p:spPr>
      </p:pic>
      <p:sp>
        <p:nvSpPr>
          <p:cNvPr id="8" name="TextBox 7">
            <a:extLst>
              <a:ext uri="{FF2B5EF4-FFF2-40B4-BE49-F238E27FC236}">
                <a16:creationId xmlns:a16="http://schemas.microsoft.com/office/drawing/2014/main" id="{8272C829-7669-322A-C786-246A9E6D6A02}"/>
              </a:ext>
            </a:extLst>
          </p:cNvPr>
          <p:cNvSpPr txBox="1"/>
          <p:nvPr/>
        </p:nvSpPr>
        <p:spPr>
          <a:xfrm>
            <a:off x="5000969" y="1777999"/>
            <a:ext cx="6761540" cy="4789055"/>
          </a:xfrm>
          <a:prstGeom prst="rect">
            <a:avLst/>
          </a:prstGeom>
        </p:spPr>
        <p:txBody>
          <a:bodyPr vert="horz" lIns="91440" tIns="45720" rIns="91440" bIns="45720" rtlCol="0">
            <a:noAutofit/>
          </a:bodyPr>
          <a:lstStyle/>
          <a:p>
            <a:pPr defTabSz="914400">
              <a:lnSpc>
                <a:spcPct val="90000"/>
              </a:lnSpc>
              <a:spcBef>
                <a:spcPts val="1000"/>
              </a:spcBef>
              <a:spcAft>
                <a:spcPts val="1500"/>
              </a:spcAft>
              <a:buClr>
                <a:schemeClr val="accent2"/>
              </a:buClr>
            </a:pPr>
            <a:r>
              <a:rPr lang="en-US" sz="1600" b="0" i="0" dirty="0">
                <a:effectLst/>
              </a:rPr>
              <a:t>To complete the application process, see the appropriate agency’s website and instructions:</a:t>
            </a:r>
          </a:p>
          <a:p>
            <a:pPr indent="-228600" defTabSz="914400">
              <a:lnSpc>
                <a:spcPct val="90000"/>
              </a:lnSpc>
              <a:spcBef>
                <a:spcPts val="600"/>
              </a:spcBef>
              <a:buClr>
                <a:schemeClr val="accent2"/>
              </a:buClr>
              <a:buFont typeface="Arial" panose="020B0604020202020204" pitchFamily="34" charset="0"/>
              <a:buChar char="•"/>
            </a:pPr>
            <a:r>
              <a:rPr lang="en-US" sz="1600" b="0" i="0" dirty="0">
                <a:effectLst/>
              </a:rPr>
              <a:t>CIHR: </a:t>
            </a:r>
            <a:r>
              <a:rPr lang="en-US" sz="1600" b="0" i="0" u="sng" dirty="0">
                <a:effectLst/>
                <a:hlinkClick r:id="rId5" tooltip="This link will take you to another Web site">
                  <a:extLst>
                    <a:ext uri="{A12FA001-AC4F-418D-AE19-62706E023703}">
                      <ahyp:hlinkClr xmlns:ahyp="http://schemas.microsoft.com/office/drawing/2018/hyperlinkcolor" val="tx"/>
                    </a:ext>
                  </a:extLst>
                </a:hlinkClick>
              </a:rPr>
              <a:t>ResearchNET</a:t>
            </a:r>
            <a:r>
              <a:rPr lang="en-US" sz="1600" b="0" i="0" dirty="0">
                <a:effectLst/>
              </a:rPr>
              <a:t> and </a:t>
            </a:r>
            <a:r>
              <a:rPr lang="en-US" sz="1600" b="0" i="0" u="sng" dirty="0">
                <a:effectLst/>
                <a:hlinkClick r:id="rId6" tooltip="This link will take you to another Web site">
                  <a:extLst>
                    <a:ext uri="{A12FA001-AC4F-418D-AE19-62706E023703}">
                      <ahyp:hlinkClr xmlns:ahyp="http://schemas.microsoft.com/office/drawing/2018/hyperlinkcolor" val="tx"/>
                    </a:ext>
                  </a:extLst>
                </a:hlinkClick>
              </a:rPr>
              <a:t>instructions</a:t>
            </a:r>
            <a:endParaRPr lang="en-US" sz="1600" b="0" i="0" dirty="0">
              <a:effectLst/>
            </a:endParaRPr>
          </a:p>
          <a:p>
            <a:pPr indent="-228600" defTabSz="914400">
              <a:lnSpc>
                <a:spcPct val="90000"/>
              </a:lnSpc>
              <a:spcBef>
                <a:spcPts val="600"/>
              </a:spcBef>
              <a:buClr>
                <a:schemeClr val="accent2"/>
              </a:buClr>
              <a:buFont typeface="Arial" panose="020B0604020202020204" pitchFamily="34" charset="0"/>
              <a:buChar char="•"/>
            </a:pPr>
            <a:r>
              <a:rPr lang="en-US" sz="1600" b="0" i="0" dirty="0">
                <a:effectLst/>
              </a:rPr>
              <a:t>NSERC: </a:t>
            </a:r>
            <a:r>
              <a:rPr lang="en-US" sz="1600" b="0" i="0" u="sng" dirty="0">
                <a:effectLst/>
                <a:hlinkClick r:id="rId7">
                  <a:extLst>
                    <a:ext uri="{A12FA001-AC4F-418D-AE19-62706E023703}">
                      <ahyp:hlinkClr xmlns:ahyp="http://schemas.microsoft.com/office/drawing/2018/hyperlinkcolor" val="tx"/>
                    </a:ext>
                  </a:extLst>
                </a:hlinkClick>
              </a:rPr>
              <a:t>Online system</a:t>
            </a:r>
            <a:r>
              <a:rPr lang="en-US" sz="1600" b="0" i="0" dirty="0">
                <a:effectLst/>
              </a:rPr>
              <a:t> and </a:t>
            </a:r>
            <a:r>
              <a:rPr lang="en-US" sz="1600" b="0" i="0" u="sng" dirty="0">
                <a:effectLst/>
                <a:hlinkClick r:id="rId8">
                  <a:extLst>
                    <a:ext uri="{A12FA001-AC4F-418D-AE19-62706E023703}">
                      <ahyp:hlinkClr xmlns:ahyp="http://schemas.microsoft.com/office/drawing/2018/hyperlinkcolor" val="tx"/>
                    </a:ext>
                  </a:extLst>
                </a:hlinkClick>
              </a:rPr>
              <a:t>instructions</a:t>
            </a:r>
            <a:endParaRPr lang="en-US" sz="1600" b="0" i="0" dirty="0">
              <a:effectLst/>
            </a:endParaRPr>
          </a:p>
          <a:p>
            <a:pPr indent="-228600" defTabSz="914400">
              <a:lnSpc>
                <a:spcPct val="90000"/>
              </a:lnSpc>
              <a:spcBef>
                <a:spcPts val="600"/>
              </a:spcBef>
              <a:buClr>
                <a:schemeClr val="accent2"/>
              </a:buClr>
              <a:buFont typeface="Arial" panose="020B0604020202020204" pitchFamily="34" charset="0"/>
              <a:buChar char="•"/>
            </a:pPr>
            <a:r>
              <a:rPr lang="en-US" sz="1600" b="0" i="0" dirty="0">
                <a:effectLst/>
              </a:rPr>
              <a:t>SSHRC: </a:t>
            </a:r>
            <a:r>
              <a:rPr lang="en-US" sz="1600" b="0" i="0" u="sng" dirty="0">
                <a:effectLst/>
                <a:hlinkClick r:id="rId9" tooltip="This link will take you to another Web site">
                  <a:extLst>
                    <a:ext uri="{A12FA001-AC4F-418D-AE19-62706E023703}">
                      <ahyp:hlinkClr xmlns:ahyp="http://schemas.microsoft.com/office/drawing/2018/hyperlinkcolor" val="tx"/>
                    </a:ext>
                  </a:extLst>
                </a:hlinkClick>
              </a:rPr>
              <a:t>Registration and login</a:t>
            </a:r>
            <a:r>
              <a:rPr lang="en-US" sz="1600" b="0" i="0" dirty="0">
                <a:effectLst/>
              </a:rPr>
              <a:t> and </a:t>
            </a:r>
            <a:r>
              <a:rPr lang="en-US" sz="1600" b="0" i="0" u="sng" dirty="0">
                <a:effectLst/>
                <a:hlinkClick r:id="rId10" tooltip="This link will take you to another Web site">
                  <a:extLst>
                    <a:ext uri="{A12FA001-AC4F-418D-AE19-62706E023703}">
                      <ahyp:hlinkClr xmlns:ahyp="http://schemas.microsoft.com/office/drawing/2018/hyperlinkcolor" val="tx"/>
                    </a:ext>
                  </a:extLst>
                </a:hlinkClick>
              </a:rPr>
              <a:t>instructions</a:t>
            </a:r>
            <a:endParaRPr lang="en-US" sz="1600" b="0" i="0" u="sng" dirty="0">
              <a:effectLst/>
            </a:endParaRPr>
          </a:p>
          <a:p>
            <a:pPr indent="-228600" defTabSz="914400">
              <a:lnSpc>
                <a:spcPct val="90000"/>
              </a:lnSpc>
              <a:spcBef>
                <a:spcPts val="600"/>
              </a:spcBef>
              <a:buClr>
                <a:schemeClr val="accent2"/>
              </a:buClr>
              <a:buFont typeface="Arial" panose="020B0604020202020204" pitchFamily="34" charset="0"/>
              <a:buChar char="•"/>
            </a:pPr>
            <a:endParaRPr lang="en-US" sz="1600" b="0" i="0" dirty="0">
              <a:effectLst/>
            </a:endParaRPr>
          </a:p>
          <a:p>
            <a:pPr defTabSz="914400">
              <a:lnSpc>
                <a:spcPct val="90000"/>
              </a:lnSpc>
              <a:spcBef>
                <a:spcPts val="1000"/>
              </a:spcBef>
              <a:spcAft>
                <a:spcPts val="1500"/>
              </a:spcAft>
              <a:buClr>
                <a:schemeClr val="accent2"/>
              </a:buClr>
            </a:pPr>
            <a:r>
              <a:rPr lang="en-US" sz="1600" b="0" i="0" dirty="0">
                <a:effectLst/>
              </a:rPr>
              <a:t>To be considered in the competition, your application must be complete. </a:t>
            </a:r>
          </a:p>
          <a:p>
            <a:pPr defTabSz="914400">
              <a:lnSpc>
                <a:spcPct val="90000"/>
              </a:lnSpc>
              <a:spcBef>
                <a:spcPts val="1000"/>
              </a:spcBef>
              <a:spcAft>
                <a:spcPts val="1500"/>
              </a:spcAft>
              <a:buClr>
                <a:schemeClr val="accent2"/>
              </a:buClr>
            </a:pPr>
            <a:r>
              <a:rPr lang="en-US" sz="1600" b="0" i="0" dirty="0">
                <a:effectLst/>
              </a:rPr>
              <a:t>Each funding agency provides specific instructions, including a checklist that outlines all the required components of a complete application. </a:t>
            </a:r>
          </a:p>
          <a:p>
            <a:pPr defTabSz="914400">
              <a:lnSpc>
                <a:spcPct val="90000"/>
              </a:lnSpc>
              <a:spcBef>
                <a:spcPts val="1000"/>
              </a:spcBef>
              <a:spcAft>
                <a:spcPts val="1500"/>
              </a:spcAft>
              <a:buClr>
                <a:schemeClr val="accent2"/>
              </a:buClr>
            </a:pPr>
            <a:r>
              <a:rPr lang="en-US" sz="1600" b="0" i="0" dirty="0">
                <a:effectLst/>
              </a:rPr>
              <a:t>You must submit your application electronically through the relevant agency’s platform.</a:t>
            </a:r>
          </a:p>
          <a:p>
            <a:pPr defTabSz="914400">
              <a:lnSpc>
                <a:spcPct val="90000"/>
              </a:lnSpc>
              <a:spcBef>
                <a:spcPts val="1000"/>
              </a:spcBef>
              <a:spcAft>
                <a:spcPts val="1500"/>
              </a:spcAft>
              <a:buClr>
                <a:schemeClr val="accent2"/>
              </a:buClr>
            </a:pPr>
            <a:r>
              <a:rPr lang="en-US" sz="1600" b="0" i="0" dirty="0">
                <a:effectLst/>
              </a:rPr>
              <a:t>If you need help while preparing your application, write to the </a:t>
            </a:r>
            <a:r>
              <a:rPr lang="en-US" sz="1600" b="0" i="0" u="sng" dirty="0">
                <a:effectLst/>
                <a:hlinkClick r:id="rId11">
                  <a:extLst>
                    <a:ext uri="{A12FA001-AC4F-418D-AE19-62706E023703}">
                      <ahyp:hlinkClr xmlns:ahyp="http://schemas.microsoft.com/office/drawing/2018/hyperlinkcolor" val="tx"/>
                    </a:ext>
                  </a:extLst>
                </a:hlinkClick>
              </a:rPr>
              <a:t>appropriate program contact</a:t>
            </a:r>
            <a:r>
              <a:rPr lang="en-US" sz="1600" b="0" i="0" dirty="0">
                <a:effectLst/>
              </a:rPr>
              <a:t> well before the application deadline.</a:t>
            </a:r>
          </a:p>
        </p:txBody>
      </p:sp>
    </p:spTree>
    <p:extLst>
      <p:ext uri="{BB962C8B-B14F-4D97-AF65-F5344CB8AC3E}">
        <p14:creationId xmlns:p14="http://schemas.microsoft.com/office/powerpoint/2010/main" val="3944795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0F1FB"/>
        </a:soli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E137AC38-9CA9-4CCE-9FCE-5D21C7170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085"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1EC5D73B-454B-9EC4-49E5-61CDBAD4BCAB}"/>
              </a:ext>
            </a:extLst>
          </p:cNvPr>
          <p:cNvSpPr>
            <a:spLocks noGrp="1"/>
          </p:cNvSpPr>
          <p:nvPr>
            <p:ph type="title"/>
          </p:nvPr>
        </p:nvSpPr>
        <p:spPr>
          <a:xfrm>
            <a:off x="6914588" y="273149"/>
            <a:ext cx="4475892" cy="1188720"/>
          </a:xfrm>
          <a:solidFill>
            <a:srgbClr val="FFFFFF"/>
          </a:solidFill>
          <a:ln>
            <a:solidFill>
              <a:srgbClr val="404040"/>
            </a:solidFill>
          </a:ln>
        </p:spPr>
        <p:txBody>
          <a:bodyPr vert="horz" lIns="182880" tIns="182880" rIns="182880" bIns="182880" rtlCol="0" anchor="ctr">
            <a:normAutofit/>
          </a:bodyPr>
          <a:lstStyle/>
          <a:p>
            <a:r>
              <a:rPr lang="en-US" sz="2000" dirty="0"/>
              <a:t>Presentation Standards </a:t>
            </a:r>
          </a:p>
        </p:txBody>
      </p:sp>
      <p:sp>
        <p:nvSpPr>
          <p:cNvPr id="1038" name="Rectangle 1037">
            <a:extLst>
              <a:ext uri="{FF2B5EF4-FFF2-40B4-BE49-F238E27FC236}">
                <a16:creationId xmlns:a16="http://schemas.microsoft.com/office/drawing/2014/main" id="{A3F2058F-D430-4F2D-9968-32EFF3E38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966"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1040" name="Rectangle 1039">
            <a:extLst>
              <a:ext uri="{FF2B5EF4-FFF2-40B4-BE49-F238E27FC236}">
                <a16:creationId xmlns:a16="http://schemas.microsoft.com/office/drawing/2014/main" id="{F0F74A6E-B865-4216-8DCC-44D0B5C33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pic>
        <p:nvPicPr>
          <p:cNvPr id="1026" name="Picture 2">
            <a:extLst>
              <a:ext uri="{FF2B5EF4-FFF2-40B4-BE49-F238E27FC236}">
                <a16:creationId xmlns:a16="http://schemas.microsoft.com/office/drawing/2014/main" id="{ED45CD4B-39AE-3240-4E59-E1AFD4DD28A0}"/>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626" y="2100780"/>
            <a:ext cx="4159568" cy="23397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E1766F-D56F-AD30-F58B-CA81692A6AA7}"/>
              </a:ext>
            </a:extLst>
          </p:cNvPr>
          <p:cNvSpPr txBox="1"/>
          <p:nvPr/>
        </p:nvSpPr>
        <p:spPr>
          <a:xfrm>
            <a:off x="6464808" y="1735020"/>
            <a:ext cx="5422392" cy="3847207"/>
          </a:xfrm>
          <a:prstGeom prst="rect">
            <a:avLst/>
          </a:prstGeom>
          <a:noFill/>
        </p:spPr>
        <p:txBody>
          <a:bodyPr wrap="square" rtlCol="0">
            <a:spAutoFit/>
          </a:bodyPr>
          <a:lstStyle/>
          <a:p>
            <a:r>
              <a:rPr lang="en-US" sz="1600" dirty="0"/>
              <a:t>Tri Agency provides online presentation and attachment standards that applicants must follow.</a:t>
            </a:r>
          </a:p>
          <a:p>
            <a:endParaRPr lang="en-US" sz="1600" dirty="0"/>
          </a:p>
          <a:p>
            <a:r>
              <a:rPr lang="en-US" sz="1600" dirty="0">
                <a:hlinkClick r:id="rId3">
                  <a:extLst>
                    <a:ext uri="{A12FA001-AC4F-418D-AE19-62706E023703}">
                      <ahyp:hlinkClr xmlns:ahyp="http://schemas.microsoft.com/office/drawing/2018/hyperlinkcolor" val="tx"/>
                    </a:ext>
                  </a:extLst>
                </a:hlinkClick>
              </a:rPr>
              <a:t>NSERC Presentation Standards</a:t>
            </a:r>
            <a:endParaRPr lang="en-US" sz="1600" dirty="0"/>
          </a:p>
          <a:p>
            <a:endParaRPr lang="en-US" sz="1600" dirty="0"/>
          </a:p>
          <a:p>
            <a:r>
              <a:rPr lang="en-US" sz="1600" dirty="0">
                <a:hlinkClick r:id="rId4">
                  <a:extLst>
                    <a:ext uri="{A12FA001-AC4F-418D-AE19-62706E023703}">
                      <ahyp:hlinkClr xmlns:ahyp="http://schemas.microsoft.com/office/drawing/2018/hyperlinkcolor" val="tx"/>
                    </a:ext>
                  </a:extLst>
                </a:hlinkClick>
              </a:rPr>
              <a:t>SSHRC Instructions for Attachments and Presentation Standards</a:t>
            </a:r>
            <a:endParaRPr lang="en-US" sz="1600" dirty="0"/>
          </a:p>
          <a:p>
            <a:endParaRPr lang="en-US" sz="1600" dirty="0"/>
          </a:p>
          <a:p>
            <a:pPr marL="285750" indent="-285750">
              <a:buFont typeface="Arial" panose="020B0604020202020204" pitchFamily="34" charset="0"/>
              <a:buChar char="•"/>
            </a:pPr>
            <a:r>
              <a:rPr lang="en-US" sz="1600" dirty="0"/>
              <a:t>Do not password protect your attachments</a:t>
            </a:r>
          </a:p>
          <a:p>
            <a:pPr marL="285750" indent="-285750">
              <a:buFont typeface="Arial" panose="020B0604020202020204" pitchFamily="34" charset="0"/>
              <a:buChar char="•"/>
            </a:pPr>
            <a:r>
              <a:rPr lang="en-US" sz="1600" dirty="0"/>
              <a:t>Filename of a document should be fewer than 15 characters long.</a:t>
            </a:r>
          </a:p>
          <a:p>
            <a:pPr marL="285750" indent="-285750">
              <a:buFont typeface="Arial" panose="020B0604020202020204" pitchFamily="34" charset="0"/>
              <a:buChar char="•"/>
            </a:pPr>
            <a:r>
              <a:rPr lang="en-US" sz="1600" b="1" dirty="0"/>
              <a:t>Go beyond allowable space and your application may be deemed ineligible</a:t>
            </a:r>
          </a:p>
          <a:p>
            <a:endParaRPr lang="en-US" dirty="0"/>
          </a:p>
          <a:p>
            <a:r>
              <a:rPr lang="en-US" dirty="0"/>
              <a:t> </a:t>
            </a:r>
            <a:endParaRPr lang="en-CA" dirty="0"/>
          </a:p>
        </p:txBody>
      </p:sp>
    </p:spTree>
    <p:extLst>
      <p:ext uri="{BB962C8B-B14F-4D97-AF65-F5344CB8AC3E}">
        <p14:creationId xmlns:p14="http://schemas.microsoft.com/office/powerpoint/2010/main" val="4203012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CD6E6E8-151D-4402-8E0B-B529FBDC6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5603132" y="204281"/>
            <a:ext cx="5350727" cy="1458888"/>
          </a:xfrm>
          <a:prstGeom prst="ellipse">
            <a:avLst/>
          </a:prstGeom>
          <a:solidFill>
            <a:srgbClr val="FFFFFF"/>
          </a:solidFill>
          <a:ln>
            <a:solidFill>
              <a:srgbClr val="404040"/>
            </a:solidFill>
          </a:ln>
        </p:spPr>
        <p:txBody>
          <a:bodyPr vert="horz" lIns="182880" tIns="182880" rIns="182880" bIns="182880" rtlCol="0" anchor="ctr">
            <a:normAutofit/>
          </a:bodyPr>
          <a:lstStyle/>
          <a:p>
            <a:r>
              <a:rPr lang="en-US" sz="1100" dirty="0"/>
              <a:t>“</a:t>
            </a:r>
            <a:r>
              <a:rPr lang="en-US" sz="1800" dirty="0"/>
              <a:t>Common Mistakes Applicants make”</a:t>
            </a:r>
            <a:br>
              <a:rPr lang="en-US" sz="1100" dirty="0"/>
            </a:br>
            <a:endParaRPr lang="en-US" sz="1100" dirty="0"/>
          </a:p>
        </p:txBody>
      </p:sp>
      <p:pic>
        <p:nvPicPr>
          <p:cNvPr id="4" name="Picture 3">
            <a:extLst>
              <a:ext uri="{FF2B5EF4-FFF2-40B4-BE49-F238E27FC236}">
                <a16:creationId xmlns:a16="http://schemas.microsoft.com/office/drawing/2014/main" id="{7E76F5EE-BB88-31CE-C055-351A5D3A2AB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81293" y="725577"/>
            <a:ext cx="3653440" cy="2357019"/>
          </a:xfrm>
          <a:prstGeom prst="rect">
            <a:avLst/>
          </a:prstGeom>
          <a:ln w="28575">
            <a:solidFill>
              <a:schemeClr val="tx1"/>
            </a:solidFill>
          </a:ln>
        </p:spPr>
      </p:pic>
      <p:sp>
        <p:nvSpPr>
          <p:cNvPr id="3" name="TextBox 2">
            <a:extLst>
              <a:ext uri="{FF2B5EF4-FFF2-40B4-BE49-F238E27FC236}">
                <a16:creationId xmlns:a16="http://schemas.microsoft.com/office/drawing/2014/main" id="{E8418C67-7A76-895B-21B1-A1F46D806912}"/>
              </a:ext>
            </a:extLst>
          </p:cNvPr>
          <p:cNvSpPr txBox="1"/>
          <p:nvPr/>
        </p:nvSpPr>
        <p:spPr>
          <a:xfrm>
            <a:off x="5226627" y="1974273"/>
            <a:ext cx="6699483" cy="4190918"/>
          </a:xfrm>
          <a:prstGeom prst="rect">
            <a:avLst/>
          </a:prstGeom>
        </p:spPr>
        <p:txBody>
          <a:bodyPr vert="horz" lIns="91440" tIns="45720" rIns="91440" bIns="45720" rtlCol="0">
            <a:normAutofit lnSpcReduction="10000"/>
          </a:bodyPr>
          <a:lstStyle/>
          <a:p>
            <a:pPr marL="285750" indent="-228600" defTabSz="914400">
              <a:lnSpc>
                <a:spcPct val="90000"/>
              </a:lnSpc>
              <a:spcBef>
                <a:spcPts val="1000"/>
              </a:spcBef>
              <a:buClr>
                <a:schemeClr val="accent2"/>
              </a:buClr>
              <a:buFont typeface="Arial" panose="020B0604020202020204" pitchFamily="34" charset="0"/>
              <a:buChar char="•"/>
            </a:pPr>
            <a:endParaRPr lang="en-US" sz="1100" dirty="0">
              <a:solidFill>
                <a:srgbClr val="FFFFFF"/>
              </a:solidFill>
            </a:endParaRP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Not reading the instructions</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Starting too late</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Weak referee selection</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Ignoring formatting requirements, going over in allowable space</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Underestimating proposal-writing time</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Unclear research questions vague or too heavy with jargon</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Waiting until transcripts are needed, or not including all transcripts</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Not editing </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Not eligible and didn’t confirm</a:t>
            </a:r>
          </a:p>
          <a:p>
            <a:pPr marL="457200" indent="-285750" defTabSz="914400">
              <a:lnSpc>
                <a:spcPct val="90000"/>
              </a:lnSpc>
              <a:spcBef>
                <a:spcPts val="1000"/>
              </a:spcBef>
              <a:buClr>
                <a:schemeClr val="tx1">
                  <a:lumMod val="95000"/>
                  <a:lumOff val="5000"/>
                </a:schemeClr>
              </a:buClr>
              <a:buFont typeface="Wingdings" panose="05000000000000000000" pitchFamily="2" charset="2"/>
              <a:buChar char="Ø"/>
            </a:pPr>
            <a:r>
              <a:rPr lang="en-US" dirty="0">
                <a:solidFill>
                  <a:schemeClr val="tx1">
                    <a:lumMod val="95000"/>
                    <a:lumOff val="5000"/>
                  </a:schemeClr>
                </a:solidFill>
              </a:rPr>
              <a:t>Submitting incorrectly so missed deadline</a:t>
            </a:r>
          </a:p>
          <a:p>
            <a:pPr marL="285750" indent="-228600" defTabSz="914400">
              <a:lnSpc>
                <a:spcPct val="90000"/>
              </a:lnSpc>
              <a:spcBef>
                <a:spcPts val="1000"/>
              </a:spcBef>
              <a:buClr>
                <a:schemeClr val="accent2"/>
              </a:buClr>
              <a:buFont typeface="Arial" panose="020B0604020202020204" pitchFamily="34" charset="0"/>
              <a:buChar char="•"/>
            </a:pPr>
            <a:endParaRPr lang="en-US" sz="1100" dirty="0">
              <a:solidFill>
                <a:srgbClr val="FFFFFF"/>
              </a:solidFill>
            </a:endParaRPr>
          </a:p>
        </p:txBody>
      </p:sp>
      <p:pic>
        <p:nvPicPr>
          <p:cNvPr id="8" name="Picture 7">
            <a:extLst>
              <a:ext uri="{FF2B5EF4-FFF2-40B4-BE49-F238E27FC236}">
                <a16:creationId xmlns:a16="http://schemas.microsoft.com/office/drawing/2014/main" id="{7532C03B-68D7-E6AF-6E9C-9DE60B5E163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477" y="3428999"/>
            <a:ext cx="3648256" cy="2736192"/>
          </a:xfrm>
          <a:prstGeom prst="rect">
            <a:avLst/>
          </a:prstGeom>
          <a:ln w="28575">
            <a:solidFill>
              <a:schemeClr val="tx1"/>
            </a:solidFill>
          </a:ln>
        </p:spPr>
      </p:pic>
    </p:spTree>
    <p:extLst>
      <p:ext uri="{BB962C8B-B14F-4D97-AF65-F5344CB8AC3E}">
        <p14:creationId xmlns:p14="http://schemas.microsoft.com/office/powerpoint/2010/main" val="1679352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E2910-B4A3-14AE-7A6D-FCBFF945868A}"/>
              </a:ext>
            </a:extLst>
          </p:cNvPr>
          <p:cNvSpPr>
            <a:spLocks noGrp="1"/>
          </p:cNvSpPr>
          <p:nvPr>
            <p:ph type="title"/>
          </p:nvPr>
        </p:nvSpPr>
        <p:spPr>
          <a:xfrm>
            <a:off x="6218406" y="208645"/>
            <a:ext cx="5705039" cy="886600"/>
          </a:xfrm>
        </p:spPr>
        <p:txBody>
          <a:bodyPr vert="horz" lIns="182880" tIns="182880" rIns="182880" bIns="182880" rtlCol="0" anchor="ctr">
            <a:normAutofit/>
          </a:bodyPr>
          <a:lstStyle/>
          <a:p>
            <a:r>
              <a:rPr lang="en-US" sz="2400" dirty="0"/>
              <a:t>Tri Agency Tips</a:t>
            </a:r>
          </a:p>
        </p:txBody>
      </p:sp>
      <p:pic>
        <p:nvPicPr>
          <p:cNvPr id="5" name="Picture Placeholder 4">
            <a:extLst>
              <a:ext uri="{FF2B5EF4-FFF2-40B4-BE49-F238E27FC236}">
                <a16:creationId xmlns:a16="http://schemas.microsoft.com/office/drawing/2014/main" id="{8A509AD5-9BA6-CA94-EA66-7DA3AB1343DC}"/>
              </a:ext>
              <a:ext uri="{C183D7F6-B498-43B3-948B-1728B52AA6E4}">
                <adec:decorative xmlns:adec="http://schemas.microsoft.com/office/drawing/2017/decorative" val="1"/>
              </a:ext>
            </a:extLst>
          </p:cNvPr>
          <p:cNvPicPr>
            <a:picLocks noGrp="1" noChangeAspect="1"/>
          </p:cNvPicPr>
          <p:nvPr>
            <p:ph type="pic" idx="1"/>
          </p:nvPr>
        </p:nvPicPr>
        <p:blipFill>
          <a:blip r:embed="rId2" cstate="email">
            <a:extLst>
              <a:ext uri="{28A0092B-C50C-407E-A947-70E740481C1C}">
                <a14:useLocalDpi xmlns:a14="http://schemas.microsoft.com/office/drawing/2010/main" val="0"/>
              </a:ext>
            </a:extLst>
          </a:blip>
          <a:srcRect/>
          <a:stretch/>
        </p:blipFill>
        <p:spPr>
          <a:xfrm>
            <a:off x="20" y="10"/>
            <a:ext cx="4657325" cy="6857990"/>
          </a:xfrm>
          <a:prstGeom prst="rect">
            <a:avLst/>
          </a:prstGeom>
        </p:spPr>
      </p:pic>
      <p:sp>
        <p:nvSpPr>
          <p:cNvPr id="6" name="TextBox 5">
            <a:extLst>
              <a:ext uri="{FF2B5EF4-FFF2-40B4-BE49-F238E27FC236}">
                <a16:creationId xmlns:a16="http://schemas.microsoft.com/office/drawing/2014/main" id="{76394D80-B35D-8FA7-07D1-A33DBC25F9D3}"/>
              </a:ext>
            </a:extLst>
          </p:cNvPr>
          <p:cNvSpPr txBox="1"/>
          <p:nvPr/>
        </p:nvSpPr>
        <p:spPr>
          <a:xfrm>
            <a:off x="6218406" y="1212690"/>
            <a:ext cx="5620156" cy="5401479"/>
          </a:xfrm>
          <a:prstGeom prst="rect">
            <a:avLst/>
          </a:prstGeom>
          <a:noFill/>
        </p:spPr>
        <p:txBody>
          <a:bodyPr wrap="square">
            <a:spAutoFit/>
          </a:bodyPr>
          <a:lstStyle/>
          <a:p>
            <a:r>
              <a:rPr lang="en-US" sz="1500" dirty="0"/>
              <a:t>Make sure your application is complete, clear, concise, consistent and free of errors. </a:t>
            </a:r>
          </a:p>
          <a:p>
            <a:endParaRPr lang="en-US" sz="1500" dirty="0"/>
          </a:p>
          <a:p>
            <a:r>
              <a:rPr lang="en-US" sz="1500" dirty="0"/>
              <a:t>To this end:</a:t>
            </a:r>
          </a:p>
          <a:p>
            <a:pPr marL="285750" indent="-285750">
              <a:buFont typeface="Wingdings" panose="05000000000000000000" pitchFamily="2" charset="2"/>
              <a:buChar char="ü"/>
            </a:pPr>
            <a:r>
              <a:rPr lang="en-US" sz="1500" dirty="0"/>
              <a:t>Check spelling and grammar;</a:t>
            </a:r>
          </a:p>
          <a:p>
            <a:pPr marL="285750" indent="-285750">
              <a:buFont typeface="Wingdings" panose="05000000000000000000" pitchFamily="2" charset="2"/>
              <a:buChar char="ü"/>
            </a:pPr>
            <a:r>
              <a:rPr lang="en-US" sz="1500" dirty="0"/>
              <a:t>Use concise and complete sentences;</a:t>
            </a:r>
          </a:p>
          <a:p>
            <a:pPr marL="285750" indent="-285750">
              <a:buFont typeface="Wingdings" panose="05000000000000000000" pitchFamily="2" charset="2"/>
              <a:buChar char="ü"/>
            </a:pPr>
            <a:r>
              <a:rPr lang="en-US" sz="1500" dirty="0"/>
              <a:t>Avoid jargon and excessive use of acronyms.</a:t>
            </a:r>
          </a:p>
          <a:p>
            <a:endParaRPr lang="en-US" sz="1500" dirty="0"/>
          </a:p>
          <a:p>
            <a:r>
              <a:rPr lang="en-US" sz="1500" dirty="0"/>
              <a:t>Demonstrate strong communication skills as you clearly state your objectives, your research question and the expected results.</a:t>
            </a:r>
          </a:p>
          <a:p>
            <a:endParaRPr lang="en-US" sz="1500" dirty="0"/>
          </a:p>
          <a:p>
            <a:r>
              <a:rPr lang="en-US" sz="1500" dirty="0"/>
              <a:t>Present a clearly defined methodology and demonstrate how you expect to achieve your results.</a:t>
            </a:r>
          </a:p>
          <a:p>
            <a:endParaRPr lang="en-US" sz="1500" dirty="0"/>
          </a:p>
          <a:p>
            <a:r>
              <a:rPr lang="en-US" sz="1500" dirty="0"/>
              <a:t>You must demonstrate in your application that you have </a:t>
            </a:r>
            <a:r>
              <a:rPr lang="en-US" sz="1500" b="1" dirty="0"/>
              <a:t>excellent potential to conduct research</a:t>
            </a:r>
          </a:p>
          <a:p>
            <a:endParaRPr lang="en-US" sz="1500" dirty="0"/>
          </a:p>
          <a:p>
            <a:r>
              <a:rPr lang="en-US" sz="1500" dirty="0"/>
              <a:t>Your research proposal/program of work should highlight your potential contribution to the advancement of knowledge. </a:t>
            </a:r>
          </a:p>
          <a:p>
            <a:endParaRPr lang="en-US" sz="1500" dirty="0"/>
          </a:p>
          <a:p>
            <a:r>
              <a:rPr lang="en-US" sz="1500" dirty="0"/>
              <a:t>This research potential can also be demonstrated by any relevant training and experience you have acquired, not only within but also outside academia and related achievements.</a:t>
            </a:r>
            <a:endParaRPr lang="en-CA" sz="1500" dirty="0"/>
          </a:p>
        </p:txBody>
      </p:sp>
    </p:spTree>
    <p:extLst>
      <p:ext uri="{BB962C8B-B14F-4D97-AF65-F5344CB8AC3E}">
        <p14:creationId xmlns:p14="http://schemas.microsoft.com/office/powerpoint/2010/main" val="3961437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CB6DB837-D8B1-70A5-76CC-04527CF52BE3}"/>
              </a:ext>
            </a:extLst>
          </p:cNvPr>
          <p:cNvSpPr>
            <a:spLocks noGrp="1"/>
          </p:cNvSpPr>
          <p:nvPr>
            <p:ph type="title"/>
          </p:nvPr>
        </p:nvSpPr>
        <p:spPr>
          <a:xfrm>
            <a:off x="1937637" y="944372"/>
            <a:ext cx="3861294" cy="1188720"/>
          </a:xfrm>
        </p:spPr>
        <p:txBody>
          <a:bodyPr/>
          <a:lstStyle/>
          <a:p>
            <a:r>
              <a:rPr lang="en-US" dirty="0">
                <a:solidFill>
                  <a:schemeClr val="tx1"/>
                </a:solidFill>
              </a:rPr>
              <a:t>Priority Research Areas</a:t>
            </a:r>
            <a:endParaRPr lang="en-CA" dirty="0">
              <a:solidFill>
                <a:schemeClr val="tx1"/>
              </a:solidFill>
            </a:endParaRPr>
          </a:p>
        </p:txBody>
      </p:sp>
      <p:sp>
        <p:nvSpPr>
          <p:cNvPr id="3" name="Content Placeholder 2">
            <a:extLst>
              <a:ext uri="{FF2B5EF4-FFF2-40B4-BE49-F238E27FC236}">
                <a16:creationId xmlns:a16="http://schemas.microsoft.com/office/drawing/2014/main" id="{45FE988F-A37F-9D5A-3882-3A2E11CB17ED}"/>
              </a:ext>
            </a:extLst>
          </p:cNvPr>
          <p:cNvSpPr>
            <a:spLocks noGrp="1"/>
          </p:cNvSpPr>
          <p:nvPr>
            <p:ph idx="1"/>
          </p:nvPr>
        </p:nvSpPr>
        <p:spPr>
          <a:xfrm>
            <a:off x="6297912" y="285405"/>
            <a:ext cx="5974666" cy="877684"/>
          </a:xfrm>
        </p:spPr>
        <p:txBody>
          <a:bodyPr anchor="t">
            <a:normAutofit/>
          </a:bodyPr>
          <a:lstStyle/>
          <a:p>
            <a:pPr marL="0" marR="0" lvl="0" indent="0" defTabSz="914400" rtl="0" eaLnBrk="1" fontAlgn="auto" latinLnBrk="0" hangingPunct="1">
              <a:lnSpc>
                <a:spcPct val="90000"/>
              </a:lnSpc>
              <a:spcBef>
                <a:spcPts val="1000"/>
              </a:spcBef>
              <a:spcAft>
                <a:spcPts val="0"/>
              </a:spcAft>
              <a:buClr>
                <a:srgbClr val="418AB3"/>
              </a:buClr>
              <a:buSzTx/>
              <a:buNone/>
              <a:tabLst/>
              <a:defRPr/>
            </a:pPr>
            <a:r>
              <a:rPr kumimoji="0" lang="en-US" sz="1600" b="0" i="0" u="none" strike="noStrike" kern="1200" cap="none" spc="0" normalizeH="0" baseline="0" noProof="0" dirty="0">
                <a:ln>
                  <a:noFill/>
                </a:ln>
                <a:effectLst/>
                <a:uLnTx/>
                <a:uFillTx/>
                <a:latin typeface="Gill Sans MT" panose="020B0502020104020203"/>
                <a:ea typeface="+mn-ea"/>
                <a:cs typeface="+mn-cs"/>
              </a:rPr>
              <a:t>In </a:t>
            </a:r>
            <a:r>
              <a:rPr kumimoji="0" lang="en-US" sz="1600" b="0" i="0" u="none" strike="noStrike" kern="1200" cap="none" spc="0" normalizeH="0" baseline="0" noProof="0" dirty="0">
                <a:ln>
                  <a:noFill/>
                </a:ln>
                <a:effectLst/>
                <a:uLnTx/>
                <a:uFillTx/>
                <a:latin typeface="Gill Sans MT" panose="020B0502020104020203"/>
                <a:ea typeface="+mn-ea"/>
                <a:cs typeface="+mn-cs"/>
                <a:hlinkClick r:id="rId2">
                  <a:extLst>
                    <a:ext uri="{A12FA001-AC4F-418D-AE19-62706E023703}">
                      <ahyp:hlinkClr xmlns:ahyp="http://schemas.microsoft.com/office/drawing/2018/hyperlinkcolor" val="tx"/>
                    </a:ext>
                  </a:extLst>
                </a:hlinkClick>
              </a:rPr>
              <a:t>Budget 2024 ,</a:t>
            </a:r>
            <a:r>
              <a:rPr kumimoji="0" lang="en-US" sz="1600" b="0" i="0" u="none" strike="noStrike" kern="1200" cap="none" spc="0" normalizeH="0" baseline="0" noProof="0" dirty="0">
                <a:ln>
                  <a:noFill/>
                </a:ln>
                <a:effectLst/>
                <a:uLnTx/>
                <a:uFillTx/>
                <a:latin typeface="Gill Sans MT" panose="020B0502020104020203"/>
                <a:ea typeface="+mn-ea"/>
                <a:cs typeface="+mn-cs"/>
              </a:rPr>
              <a:t> funding was provided to support an increase in the number of awards, a portion of which will be dedicated to supporting priority research areas.</a:t>
            </a:r>
          </a:p>
        </p:txBody>
      </p:sp>
      <p:sp>
        <p:nvSpPr>
          <p:cNvPr id="4" name="Speech Bubble: Rectangle with Corners Rounded 3">
            <a:extLst>
              <a:ext uri="{FF2B5EF4-FFF2-40B4-BE49-F238E27FC236}">
                <a16:creationId xmlns:a16="http://schemas.microsoft.com/office/drawing/2014/main" id="{39910C70-E4BA-DFBB-30A9-B95CE51259D9}"/>
              </a:ext>
            </a:extLst>
          </p:cNvPr>
          <p:cNvSpPr/>
          <p:nvPr/>
        </p:nvSpPr>
        <p:spPr>
          <a:xfrm>
            <a:off x="2642157" y="3429000"/>
            <a:ext cx="2452255" cy="1662546"/>
          </a:xfrm>
          <a:prstGeom prst="wedgeRoundRectCallou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F70000"/>
                </a:solidFill>
              </a:rPr>
              <a:t>Applications do not require alignment with a priority area.</a:t>
            </a:r>
            <a:endParaRPr lang="en-CA" dirty="0">
              <a:solidFill>
                <a:srgbClr val="F70000"/>
              </a:solidFill>
            </a:endParaRPr>
          </a:p>
        </p:txBody>
      </p:sp>
      <p:sp>
        <p:nvSpPr>
          <p:cNvPr id="7" name="Content Placeholder 2">
            <a:extLst>
              <a:ext uri="{FF2B5EF4-FFF2-40B4-BE49-F238E27FC236}">
                <a16:creationId xmlns:a16="http://schemas.microsoft.com/office/drawing/2014/main" id="{980EBB88-1F2A-D96F-C108-F9A443CC5141}"/>
              </a:ext>
            </a:extLst>
          </p:cNvPr>
          <p:cNvSpPr txBox="1">
            <a:spLocks/>
          </p:cNvSpPr>
          <p:nvPr/>
        </p:nvSpPr>
        <p:spPr>
          <a:xfrm>
            <a:off x="6217334" y="1163089"/>
            <a:ext cx="5974666" cy="4277822"/>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nSpc>
                <a:spcPct val="90000"/>
              </a:lnSpc>
              <a:buClr>
                <a:srgbClr val="418AB3"/>
              </a:buClr>
              <a:buFont typeface="Arial" panose="020B0604020202020204" pitchFamily="34" charset="0"/>
              <a:buNone/>
              <a:defRPr/>
            </a:pPr>
            <a:r>
              <a:rPr lang="en-US" sz="1600" dirty="0">
                <a:latin typeface="Gill Sans MT" panose="020B0502020104020203"/>
              </a:rPr>
              <a:t>The agencies </a:t>
            </a:r>
            <a:r>
              <a:rPr lang="en-US" sz="1600" u="sng" dirty="0">
                <a:latin typeface="Gill Sans MT" panose="020B0502020104020203"/>
              </a:rPr>
              <a:t>will make additional award offers </a:t>
            </a:r>
            <a:r>
              <a:rPr lang="en-US" sz="1600" dirty="0">
                <a:latin typeface="Gill Sans MT" panose="020B0502020104020203"/>
              </a:rPr>
              <a:t>for select meritorious applications that align with one or more of the following </a:t>
            </a:r>
            <a:r>
              <a:rPr lang="en-US" sz="1600" b="1" dirty="0">
                <a:latin typeface="Gill Sans MT" panose="020B0502020104020203"/>
              </a:rPr>
              <a:t>priority research areas:</a:t>
            </a:r>
          </a:p>
          <a:p>
            <a:pPr marL="0" indent="0">
              <a:lnSpc>
                <a:spcPct val="90000"/>
              </a:lnSpc>
              <a:buClr>
                <a:srgbClr val="418AB3"/>
              </a:buClr>
              <a:buFont typeface="Arial" panose="020B0604020202020204" pitchFamily="34" charset="0"/>
              <a:buNone/>
              <a:defRPr/>
            </a:pPr>
            <a:endParaRPr lang="en-US" sz="1600" b="1" dirty="0">
              <a:latin typeface="Gill Sans MT" panose="020B0502020104020203"/>
            </a:endParaRP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Advanced digital technologies (including AI, quantum, and cybersecurity) </a:t>
            </a: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Health, including biotechnology </a:t>
            </a: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Clean technology and resource value chains </a:t>
            </a: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Environment, climate resilience, and the Arctic </a:t>
            </a: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Food and water security </a:t>
            </a: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Democratic and community resilience </a:t>
            </a:r>
          </a:p>
          <a:p>
            <a:pPr marL="400050" indent="-342900">
              <a:lnSpc>
                <a:spcPct val="90000"/>
              </a:lnSpc>
              <a:buClr>
                <a:schemeClr val="bg2">
                  <a:lumMod val="10000"/>
                </a:schemeClr>
              </a:buClr>
              <a:buFont typeface="+mj-lt"/>
              <a:buAutoNum type="arabicPeriod"/>
              <a:defRPr/>
            </a:pPr>
            <a:r>
              <a:rPr lang="en-US" sz="1600" dirty="0">
                <a:latin typeface="Gill Sans MT" panose="020B0502020104020203"/>
              </a:rPr>
              <a:t>Manufacturing and advanced materials </a:t>
            </a:r>
          </a:p>
          <a:p>
            <a:pPr marL="400050" indent="-342900">
              <a:lnSpc>
                <a:spcPct val="90000"/>
              </a:lnSpc>
              <a:buClr>
                <a:schemeClr val="bg2">
                  <a:lumMod val="10000"/>
                </a:schemeClr>
              </a:buClr>
              <a:buFont typeface="+mj-lt"/>
              <a:buAutoNum type="arabicPeriod"/>
              <a:defRPr/>
            </a:pPr>
            <a:r>
              <a:rPr lang="en-US" sz="1600" dirty="0" err="1">
                <a:latin typeface="Gill Sans MT" panose="020B0502020104020203"/>
              </a:rPr>
              <a:t>Defence</a:t>
            </a:r>
            <a:r>
              <a:rPr lang="en-US" sz="1600" dirty="0">
                <a:latin typeface="Gill Sans MT" panose="020B0502020104020203"/>
              </a:rPr>
              <a:t> and dual-use technologies</a:t>
            </a:r>
            <a:endParaRPr lang="en-CA" sz="1300" dirty="0"/>
          </a:p>
        </p:txBody>
      </p:sp>
      <p:sp>
        <p:nvSpPr>
          <p:cNvPr id="11" name="Content Placeholder 2">
            <a:extLst>
              <a:ext uri="{FF2B5EF4-FFF2-40B4-BE49-F238E27FC236}">
                <a16:creationId xmlns:a16="http://schemas.microsoft.com/office/drawing/2014/main" id="{D277CE0E-3146-45F3-BABD-EF00C81A0CC7}"/>
              </a:ext>
            </a:extLst>
          </p:cNvPr>
          <p:cNvSpPr txBox="1">
            <a:spLocks/>
          </p:cNvSpPr>
          <p:nvPr/>
        </p:nvSpPr>
        <p:spPr>
          <a:xfrm>
            <a:off x="6217334" y="5440911"/>
            <a:ext cx="5974666" cy="571869"/>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nSpc>
                <a:spcPct val="90000"/>
              </a:lnSpc>
              <a:buClr>
                <a:srgbClr val="418AB3"/>
              </a:buClr>
              <a:buFont typeface="Arial" panose="020B0604020202020204" pitchFamily="34" charset="0"/>
              <a:buNone/>
              <a:defRPr/>
            </a:pPr>
            <a:r>
              <a:rPr lang="en-US" sz="1600" dirty="0">
                <a:latin typeface="Gill Sans MT" panose="020B0502020104020203"/>
              </a:rPr>
              <a:t>See agency-specific application instructions for guidance on how to identify your research as being aligned with a priority research area.</a:t>
            </a:r>
          </a:p>
          <a:p>
            <a:pPr>
              <a:lnSpc>
                <a:spcPct val="90000"/>
              </a:lnSpc>
            </a:pPr>
            <a:endParaRPr lang="en-CA" sz="1300" dirty="0"/>
          </a:p>
        </p:txBody>
      </p:sp>
    </p:spTree>
    <p:extLst>
      <p:ext uri="{BB962C8B-B14F-4D97-AF65-F5344CB8AC3E}">
        <p14:creationId xmlns:p14="http://schemas.microsoft.com/office/powerpoint/2010/main" val="1680055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6F7C7DD-1EFD-DD11-47BE-1E87B41A42FB}"/>
              </a:ex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36347" y="3990110"/>
            <a:ext cx="3707705" cy="22468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8C8E33F-56BD-0757-AF42-0FB330D28E16}"/>
              </a:ext>
            </a:extLst>
          </p:cNvPr>
          <p:cNvSpPr>
            <a:spLocks noGrp="1"/>
          </p:cNvSpPr>
          <p:nvPr>
            <p:ph type="title"/>
          </p:nvPr>
        </p:nvSpPr>
        <p:spPr>
          <a:xfrm>
            <a:off x="5296309" y="221822"/>
            <a:ext cx="6682915" cy="1174173"/>
          </a:xfrm>
          <a:solidFill>
            <a:srgbClr val="FFFFFF"/>
          </a:solidFill>
          <a:ln>
            <a:solidFill>
              <a:srgbClr val="404040"/>
            </a:solidFill>
          </a:ln>
        </p:spPr>
        <p:txBody>
          <a:bodyPr vert="horz" lIns="182880" tIns="182880" rIns="182880" bIns="182880" rtlCol="0" anchor="ctr">
            <a:normAutofit/>
          </a:bodyPr>
          <a:lstStyle/>
          <a:p>
            <a:r>
              <a:rPr lang="en-US" sz="2800" dirty="0"/>
              <a:t>Additional Funding Opportunities </a:t>
            </a:r>
          </a:p>
        </p:txBody>
      </p:sp>
      <p:pic>
        <p:nvPicPr>
          <p:cNvPr id="2052" name="Picture 4">
            <a:extLst>
              <a:ext uri="{FF2B5EF4-FFF2-40B4-BE49-F238E27FC236}">
                <a16:creationId xmlns:a16="http://schemas.microsoft.com/office/drawing/2014/main" id="{99C28778-1779-C17F-7A99-017403930739}"/>
              </a:ext>
              <a:ext uri="{C183D7F6-B498-43B3-948B-1728B52AA6E4}">
                <adec:decorative xmlns:adec="http://schemas.microsoft.com/office/drawing/2017/decorative" val="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30065" y="808909"/>
            <a:ext cx="3320270" cy="2734043"/>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EB752155-D3FE-C2E3-EC3E-48FFA84597E6}"/>
              </a:ext>
            </a:extLst>
          </p:cNvPr>
          <p:cNvSpPr>
            <a:spLocks noGrp="1"/>
          </p:cNvSpPr>
          <p:nvPr>
            <p:ph type="body" sz="half" idx="2"/>
          </p:nvPr>
        </p:nvSpPr>
        <p:spPr>
          <a:xfrm>
            <a:off x="6096000" y="1704110"/>
            <a:ext cx="6096000" cy="4572000"/>
          </a:xfrm>
        </p:spPr>
        <p:txBody>
          <a:bodyPr vert="horz" lIns="91440" tIns="45720" rIns="91440" bIns="45720" rtlCol="0">
            <a:normAutofit/>
          </a:bodyPr>
          <a:lstStyle/>
          <a:p>
            <a:pPr algn="l"/>
            <a:r>
              <a:rPr lang="en-US" sz="1600" b="1" dirty="0">
                <a:solidFill>
                  <a:schemeClr val="tx1"/>
                </a:solidFill>
              </a:rPr>
              <a:t>Joint Initiatives &amp; Supplements</a:t>
            </a:r>
          </a:p>
          <a:p>
            <a:pPr algn="l"/>
            <a:r>
              <a:rPr lang="en-US" b="0" i="0" dirty="0">
                <a:solidFill>
                  <a:schemeClr val="tx1"/>
                </a:solidFill>
                <a:effectLst/>
              </a:rPr>
              <a:t>The three agencies may offer </a:t>
            </a:r>
            <a:r>
              <a:rPr lang="en-US" b="1" i="0" dirty="0">
                <a:solidFill>
                  <a:schemeClr val="tx1"/>
                </a:solidFill>
                <a:effectLst/>
              </a:rPr>
              <a:t>supplementary funding to award holders</a:t>
            </a:r>
            <a:r>
              <a:rPr lang="en-US" b="0" i="0" dirty="0">
                <a:solidFill>
                  <a:schemeClr val="tx1"/>
                </a:solidFill>
                <a:effectLst/>
              </a:rPr>
              <a:t>, some of which is offered through joint initiatives (collaborations with organizations from across the not-for-profit, private and public sectors to support and promote training, research and connection activities). </a:t>
            </a:r>
          </a:p>
          <a:p>
            <a:pPr algn="l"/>
            <a:r>
              <a:rPr lang="en-US" b="0" i="0" dirty="0">
                <a:solidFill>
                  <a:schemeClr val="tx1"/>
                </a:solidFill>
                <a:effectLst/>
              </a:rPr>
              <a:t>Joint initiatives and supplements are designed to reflect the strategic objectives and mandates of each respective agency, inform decision-makers and, in certain cases, address specific needs of their partners. </a:t>
            </a:r>
          </a:p>
          <a:p>
            <a:pPr algn="l"/>
            <a:endParaRPr lang="en-US" b="0" i="0" dirty="0">
              <a:solidFill>
                <a:schemeClr val="tx1"/>
              </a:solidFill>
              <a:effectLst/>
            </a:endParaRPr>
          </a:p>
          <a:p>
            <a:pPr algn="l"/>
            <a:r>
              <a:rPr lang="en-US" b="1" i="0" dirty="0">
                <a:solidFill>
                  <a:schemeClr val="tx1"/>
                </a:solidFill>
                <a:effectLst/>
              </a:rPr>
              <a:t>See the agency websites (</a:t>
            </a:r>
            <a:r>
              <a:rPr lang="en-US" b="1" i="0" u="sng" dirty="0">
                <a:solidFill>
                  <a:schemeClr val="tx1"/>
                </a:solidFill>
                <a:effectLst/>
                <a:hlinkClick r:id="rId5" tooltip="This link will take you to another Web site">
                  <a:extLst>
                    <a:ext uri="{A12FA001-AC4F-418D-AE19-62706E023703}">
                      <ahyp:hlinkClr xmlns:ahyp="http://schemas.microsoft.com/office/drawing/2018/hyperlinkcolor" val="tx"/>
                    </a:ext>
                  </a:extLst>
                </a:hlinkClick>
              </a:rPr>
              <a:t>CIHR</a:t>
            </a:r>
            <a:r>
              <a:rPr lang="en-US" b="1" i="0" dirty="0">
                <a:solidFill>
                  <a:schemeClr val="tx1"/>
                </a:solidFill>
                <a:effectLst/>
              </a:rPr>
              <a:t>, </a:t>
            </a:r>
            <a:r>
              <a:rPr lang="en-US" b="1" i="0" u="sng" dirty="0">
                <a:solidFill>
                  <a:schemeClr val="tx1"/>
                </a:solidFill>
                <a:effectLst/>
                <a:hlinkClick r:id="rId6">
                  <a:extLst>
                    <a:ext uri="{A12FA001-AC4F-418D-AE19-62706E023703}">
                      <ahyp:hlinkClr xmlns:ahyp="http://schemas.microsoft.com/office/drawing/2018/hyperlinkcolor" val="tx"/>
                    </a:ext>
                  </a:extLst>
                </a:hlinkClick>
              </a:rPr>
              <a:t>NSERC</a:t>
            </a:r>
            <a:r>
              <a:rPr lang="en-US" b="1" i="0" dirty="0">
                <a:solidFill>
                  <a:schemeClr val="tx1"/>
                </a:solidFill>
                <a:effectLst/>
              </a:rPr>
              <a:t>, </a:t>
            </a:r>
            <a:r>
              <a:rPr lang="en-US" b="1" i="0" u="sng" dirty="0">
                <a:solidFill>
                  <a:schemeClr val="tx1"/>
                </a:solidFill>
                <a:effectLst/>
                <a:hlinkClick r:id="rId7" tooltip="This link will take you to another Web site">
                  <a:extLst>
                    <a:ext uri="{A12FA001-AC4F-418D-AE19-62706E023703}">
                      <ahyp:hlinkClr xmlns:ahyp="http://schemas.microsoft.com/office/drawing/2018/hyperlinkcolor" val="tx"/>
                    </a:ext>
                  </a:extLst>
                </a:hlinkClick>
              </a:rPr>
              <a:t>SSHRC</a:t>
            </a:r>
            <a:r>
              <a:rPr lang="en-US" b="1" i="0" dirty="0">
                <a:solidFill>
                  <a:schemeClr val="tx1"/>
                </a:solidFill>
                <a:effectLst/>
              </a:rPr>
              <a:t>) for more information on related opportunities.</a:t>
            </a:r>
          </a:p>
          <a:p>
            <a:pPr algn="l"/>
            <a:endParaRPr lang="en-US" b="1" dirty="0">
              <a:solidFill>
                <a:schemeClr val="tx1"/>
              </a:solidFill>
            </a:endParaRPr>
          </a:p>
          <a:p>
            <a:pPr algn="l"/>
            <a:r>
              <a:rPr lang="en-US" b="1" dirty="0">
                <a:solidFill>
                  <a:schemeClr val="tx1"/>
                </a:solidFill>
              </a:rPr>
              <a:t>May not apply or fit area of research! But they might…</a:t>
            </a:r>
          </a:p>
        </p:txBody>
      </p:sp>
    </p:spTree>
    <p:extLst>
      <p:ext uri="{BB962C8B-B14F-4D97-AF65-F5344CB8AC3E}">
        <p14:creationId xmlns:p14="http://schemas.microsoft.com/office/powerpoint/2010/main" val="3879127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29C55-5A88-26C8-6D45-EE5A6118059C}"/>
              </a:ext>
            </a:extLst>
          </p:cNvPr>
          <p:cNvSpPr>
            <a:spLocks noGrp="1"/>
          </p:cNvSpPr>
          <p:nvPr>
            <p:ph type="title"/>
          </p:nvPr>
        </p:nvSpPr>
        <p:spPr>
          <a:xfrm>
            <a:off x="806449" y="293428"/>
            <a:ext cx="10571734" cy="1160145"/>
          </a:xfrm>
        </p:spPr>
        <p:txBody>
          <a:bodyPr/>
          <a:lstStyle/>
          <a:p>
            <a:r>
              <a:rPr lang="en-US" dirty="0"/>
              <a:t>Indigenous Scholars </a:t>
            </a:r>
            <a:br>
              <a:rPr lang="en-US" dirty="0"/>
            </a:br>
            <a:r>
              <a:rPr lang="en-US" dirty="0"/>
              <a:t>&amp; Black Student Researchers</a:t>
            </a:r>
            <a:endParaRPr lang="en-CA" dirty="0"/>
          </a:p>
        </p:txBody>
      </p:sp>
      <p:sp>
        <p:nvSpPr>
          <p:cNvPr id="3" name="Content Placeholder 2">
            <a:extLst>
              <a:ext uri="{FF2B5EF4-FFF2-40B4-BE49-F238E27FC236}">
                <a16:creationId xmlns:a16="http://schemas.microsoft.com/office/drawing/2014/main" id="{F815AFA1-EBCC-6CD6-E425-806715C12E2D}"/>
              </a:ext>
            </a:extLst>
          </p:cNvPr>
          <p:cNvSpPr>
            <a:spLocks noGrp="1"/>
          </p:cNvSpPr>
          <p:nvPr>
            <p:ph sz="quarter" idx="27"/>
          </p:nvPr>
        </p:nvSpPr>
        <p:spPr>
          <a:xfrm>
            <a:off x="3396791" y="1777786"/>
            <a:ext cx="3147291" cy="3353228"/>
          </a:xfrm>
        </p:spPr>
        <p:txBody>
          <a:bodyPr>
            <a:normAutofit/>
          </a:bodyPr>
          <a:lstStyle/>
          <a:p>
            <a:pPr marL="0" marR="0" indent="0" algn="l">
              <a:lnSpc>
                <a:spcPts val="2400"/>
              </a:lnSpc>
              <a:buNone/>
            </a:pPr>
            <a:r>
              <a:rPr lang="en-CA" sz="1600" b="0" dirty="0">
                <a:solidFill>
                  <a:srgbClr val="333333"/>
                </a:solidFill>
                <a:effectLst/>
                <a:latin typeface="Noto Sans" panose="020B0502040504020204" pitchFamily="34" charset="0"/>
              </a:rPr>
              <a:t> </a:t>
            </a:r>
            <a:r>
              <a:rPr lang="en-CA" sz="1600" b="0" dirty="0">
                <a:solidFill>
                  <a:schemeClr val="tx1"/>
                </a:solidFill>
                <a:effectLst/>
                <a:hlinkClick r:id="rId2">
                  <a:extLst>
                    <a:ext uri="{A12FA001-AC4F-418D-AE19-62706E023703}">
                      <ahyp:hlinkClr xmlns:ahyp="http://schemas.microsoft.com/office/drawing/2018/hyperlinkcolor" val="tx"/>
                    </a:ext>
                  </a:extLst>
                </a:hlinkClick>
              </a:rPr>
              <a:t>Indigenous Scholars Awards and Supplements Pilot Initiative </a:t>
            </a:r>
            <a:r>
              <a:rPr lang="en-CA" sz="1600" b="0" dirty="0">
                <a:solidFill>
                  <a:schemeClr val="tx1"/>
                </a:solidFill>
                <a:effectLst/>
              </a:rPr>
              <a:t> web page.</a:t>
            </a:r>
          </a:p>
          <a:p>
            <a:pPr marL="0" marR="0" indent="0" algn="l">
              <a:lnSpc>
                <a:spcPts val="2400"/>
              </a:lnSpc>
              <a:buNone/>
            </a:pPr>
            <a:r>
              <a:rPr lang="en-US" sz="1600" b="0" i="0" dirty="0">
                <a:solidFill>
                  <a:schemeClr val="tx1"/>
                </a:solidFill>
                <a:effectLst/>
              </a:rPr>
              <a:t>CIHR will also provide designated funding for Indigenous students applying to the CGRS D program via an agency specific funding mechanism. See </a:t>
            </a:r>
            <a:r>
              <a:rPr lang="en-US" sz="1600" b="0" i="0" dirty="0">
                <a:solidFill>
                  <a:schemeClr val="tx1"/>
                </a:solidFill>
                <a:effectLst/>
                <a:hlinkClick r:id="rId3">
                  <a:extLst>
                    <a:ext uri="{A12FA001-AC4F-418D-AE19-62706E023703}">
                      <ahyp:hlinkClr xmlns:ahyp="http://schemas.microsoft.com/office/drawing/2018/hyperlinkcolor" val="tx"/>
                    </a:ext>
                  </a:extLst>
                </a:hlinkClick>
              </a:rPr>
              <a:t>CIHR’s CGRS D Funding Opportunity </a:t>
            </a:r>
            <a:r>
              <a:rPr lang="en-US" sz="1600" b="0" i="0" dirty="0">
                <a:solidFill>
                  <a:schemeClr val="tx1"/>
                </a:solidFill>
                <a:effectLst/>
              </a:rPr>
              <a:t> for more information.</a:t>
            </a:r>
          </a:p>
          <a:p>
            <a:endParaRPr lang="en-CA" dirty="0"/>
          </a:p>
        </p:txBody>
      </p:sp>
      <p:sp>
        <p:nvSpPr>
          <p:cNvPr id="4" name="Content Placeholder 3">
            <a:extLst>
              <a:ext uri="{FF2B5EF4-FFF2-40B4-BE49-F238E27FC236}">
                <a16:creationId xmlns:a16="http://schemas.microsoft.com/office/drawing/2014/main" id="{D03BDC99-A956-E192-AEB6-85CE6D15E832}"/>
              </a:ext>
            </a:extLst>
          </p:cNvPr>
          <p:cNvSpPr>
            <a:spLocks noGrp="1"/>
          </p:cNvSpPr>
          <p:nvPr>
            <p:ph sz="quarter" idx="28"/>
          </p:nvPr>
        </p:nvSpPr>
        <p:spPr>
          <a:xfrm>
            <a:off x="7221564" y="1777786"/>
            <a:ext cx="4156619" cy="3270827"/>
          </a:xfrm>
        </p:spPr>
        <p:txBody>
          <a:bodyPr/>
          <a:lstStyle/>
          <a:p>
            <a:pPr marL="0" marR="0">
              <a:lnSpc>
                <a:spcPts val="2980"/>
              </a:lnSpc>
              <a:buNone/>
            </a:pPr>
            <a:r>
              <a:rPr lang="en-CA" sz="1600" b="1" dirty="0">
                <a:solidFill>
                  <a:schemeClr val="tx1"/>
                </a:solidFill>
                <a:effectLst/>
              </a:rPr>
              <a:t>Black student researchers</a:t>
            </a:r>
          </a:p>
          <a:p>
            <a:pPr marL="0" marR="0" indent="0" algn="l">
              <a:lnSpc>
                <a:spcPts val="2400"/>
              </a:lnSpc>
              <a:buNone/>
            </a:pPr>
            <a:r>
              <a:rPr lang="en-CA" sz="1600" b="0" dirty="0">
                <a:solidFill>
                  <a:schemeClr val="tx1"/>
                </a:solidFill>
                <a:effectLst/>
              </a:rPr>
              <a:t>The Government of Canada has provided additional funds to increase direct support for Black student researchers. Meritorious CGRS D applicants who self-identify as Black and provide consent to be considered for funds designated for specific groups may be selected to receive this funding. Each agency has up to 10 additional awards reserved for Black student researchers.</a:t>
            </a:r>
          </a:p>
          <a:p>
            <a:endParaRPr lang="en-CA" dirty="0"/>
          </a:p>
        </p:txBody>
      </p:sp>
      <p:sp>
        <p:nvSpPr>
          <p:cNvPr id="6" name="TextBox 5">
            <a:extLst>
              <a:ext uri="{FF2B5EF4-FFF2-40B4-BE49-F238E27FC236}">
                <a16:creationId xmlns:a16="http://schemas.microsoft.com/office/drawing/2014/main" id="{C9B514DF-15F0-E95F-B0AB-F687E41E37C3}"/>
              </a:ext>
            </a:extLst>
          </p:cNvPr>
          <p:cNvSpPr txBox="1"/>
          <p:nvPr/>
        </p:nvSpPr>
        <p:spPr>
          <a:xfrm>
            <a:off x="4302988" y="5102633"/>
            <a:ext cx="5837151" cy="1461939"/>
          </a:xfrm>
          <a:prstGeom prst="rect">
            <a:avLst/>
          </a:prstGeom>
          <a:noFill/>
          <a:ln w="28575">
            <a:solidFill>
              <a:schemeClr val="tx1"/>
            </a:solidFill>
          </a:ln>
        </p:spPr>
        <p:txBody>
          <a:bodyPr wrap="square">
            <a:spAutoFit/>
          </a:bodyPr>
          <a:lstStyle/>
          <a:p>
            <a:r>
              <a:rPr lang="en-US" u="sng" dirty="0"/>
              <a:t>Program	</a:t>
            </a:r>
            <a:r>
              <a:rPr lang="en-US" dirty="0"/>
              <a:t>				</a:t>
            </a:r>
            <a:r>
              <a:rPr lang="en-US" u="sng" dirty="0"/>
              <a:t>Additional Support	</a:t>
            </a:r>
          </a:p>
          <a:p>
            <a:pPr>
              <a:spcBef>
                <a:spcPts val="1800"/>
              </a:spcBef>
              <a:spcAft>
                <a:spcPts val="600"/>
              </a:spcAft>
            </a:pPr>
            <a:r>
              <a:rPr lang="en-US" dirty="0"/>
              <a:t>Indigenous Scholars			Supplement opportunities</a:t>
            </a:r>
          </a:p>
          <a:p>
            <a:pPr>
              <a:spcBef>
                <a:spcPts val="1800"/>
              </a:spcBef>
              <a:spcAft>
                <a:spcPts val="600"/>
              </a:spcAft>
            </a:pPr>
            <a:r>
              <a:rPr lang="en-US" dirty="0"/>
              <a:t>Black Student Researchers	Additional designated awards</a:t>
            </a:r>
            <a:endParaRPr lang="en-CA" dirty="0"/>
          </a:p>
        </p:txBody>
      </p:sp>
    </p:spTree>
    <p:extLst>
      <p:ext uri="{BB962C8B-B14F-4D97-AF65-F5344CB8AC3E}">
        <p14:creationId xmlns:p14="http://schemas.microsoft.com/office/powerpoint/2010/main" val="1918254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4699A-3F6B-E343-2239-2DB16980828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09D0BF5-389C-EC67-1125-9CACE1F7EA12}"/>
              </a:ext>
            </a:extLst>
          </p:cNvPr>
          <p:cNvSpPr>
            <a:spLocks noGrp="1"/>
          </p:cNvSpPr>
          <p:nvPr>
            <p:ph type="title"/>
          </p:nvPr>
        </p:nvSpPr>
        <p:spPr>
          <a:xfrm>
            <a:off x="1648691" y="2855502"/>
            <a:ext cx="8894618" cy="1146995"/>
          </a:xfrm>
        </p:spPr>
        <p:txBody>
          <a:bodyPr vert="horz" lIns="274320" tIns="182880" rIns="274320" bIns="182880" rtlCol="0" anchor="ctr" anchorCtr="1">
            <a:normAutofit fontScale="90000"/>
          </a:bodyPr>
          <a:lstStyle/>
          <a:p>
            <a:r>
              <a:rPr lang="en-US" sz="3800" dirty="0">
                <a:solidFill>
                  <a:srgbClr val="262626"/>
                </a:solidFill>
              </a:rPr>
              <a:t>Policies &amp; Professional Development</a:t>
            </a:r>
          </a:p>
        </p:txBody>
      </p:sp>
    </p:spTree>
    <p:extLst>
      <p:ext uri="{BB962C8B-B14F-4D97-AF65-F5344CB8AC3E}">
        <p14:creationId xmlns:p14="http://schemas.microsoft.com/office/powerpoint/2010/main" val="14714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9" name="Rectangle 18">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967161" y="1443034"/>
            <a:ext cx="4246996" cy="4064147"/>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2400" b="1" dirty="0">
                <a:solidFill>
                  <a:srgbClr val="FFFFFF"/>
                </a:solidFill>
              </a:rPr>
              <a:t>Individual </a:t>
            </a:r>
            <a:r>
              <a:rPr lang="en-US" sz="2000" b="1" dirty="0">
                <a:solidFill>
                  <a:srgbClr val="FFFFFF"/>
                </a:solidFill>
              </a:rPr>
              <a:t>Development</a:t>
            </a:r>
            <a:r>
              <a:rPr lang="en-US" sz="2400" b="1" dirty="0">
                <a:solidFill>
                  <a:srgbClr val="FFFFFF"/>
                </a:solidFill>
              </a:rPr>
              <a:t> Plans</a:t>
            </a:r>
          </a:p>
        </p:txBody>
      </p:sp>
      <p:sp>
        <p:nvSpPr>
          <p:cNvPr id="3" name="TextBox 2">
            <a:extLst>
              <a:ext uri="{FF2B5EF4-FFF2-40B4-BE49-F238E27FC236}">
                <a16:creationId xmlns:a16="http://schemas.microsoft.com/office/drawing/2014/main" id="{63BB0AA9-352D-232A-4684-8F9CC9F28C73}"/>
              </a:ext>
            </a:extLst>
          </p:cNvPr>
          <p:cNvSpPr txBox="1"/>
          <p:nvPr/>
        </p:nvSpPr>
        <p:spPr>
          <a:xfrm>
            <a:off x="5511974" y="1229186"/>
            <a:ext cx="6222769" cy="4524315"/>
          </a:xfrm>
          <a:prstGeom prst="rect">
            <a:avLst/>
          </a:prstGeom>
          <a:noFill/>
        </p:spPr>
        <p:txBody>
          <a:bodyPr wrap="square">
            <a:spAutoFit/>
          </a:bodyPr>
          <a:lstStyle/>
          <a:p>
            <a:r>
              <a:rPr lang="en-US" dirty="0"/>
              <a:t>Active career planning has been shown to improve success in degree progression and success in securing awards.</a:t>
            </a:r>
          </a:p>
          <a:p>
            <a:endParaRPr lang="en-US" dirty="0"/>
          </a:p>
          <a:p>
            <a:r>
              <a:rPr lang="en-US" dirty="0"/>
              <a:t>The agencies encourage applicants and award holders to make </a:t>
            </a:r>
            <a:r>
              <a:rPr lang="en-US" b="1" dirty="0"/>
              <a:t>use of available resources to develop a career plan that reflects their values, strengths and goals, and helps identify any skill gaps. </a:t>
            </a:r>
          </a:p>
          <a:p>
            <a:endParaRPr lang="en-US" b="1" dirty="0"/>
          </a:p>
          <a:p>
            <a:r>
              <a:rPr lang="en-US" dirty="0"/>
              <a:t>There are tools, such as individual development plans (IDPs), available to support you throughout your training.</a:t>
            </a:r>
          </a:p>
          <a:p>
            <a:endParaRPr lang="en-US" dirty="0"/>
          </a:p>
          <a:p>
            <a:r>
              <a:rPr lang="en-US" dirty="0"/>
              <a:t>For more information, including IDP training modules and an IDP form, see the resources available at CIHR’s Individual Development Plans  website.</a:t>
            </a:r>
          </a:p>
          <a:p>
            <a:endParaRPr lang="en-US" dirty="0"/>
          </a:p>
          <a:p>
            <a:r>
              <a:rPr lang="en-US" b="1" dirty="0"/>
              <a:t>IDPs are not a CGRS D selection or evaluation criterion.</a:t>
            </a:r>
            <a:endParaRPr lang="en-CA" b="1" dirty="0"/>
          </a:p>
        </p:txBody>
      </p:sp>
      <p:sp>
        <p:nvSpPr>
          <p:cNvPr id="4" name="Speech Bubble: Rectangle 3">
            <a:extLst>
              <a:ext uri="{FF2B5EF4-FFF2-40B4-BE49-F238E27FC236}">
                <a16:creationId xmlns:a16="http://schemas.microsoft.com/office/drawing/2014/main" id="{73155D37-9D3F-AFB2-A102-38C92B53C097}"/>
              </a:ext>
              <a:ext uri="{C183D7F6-B498-43B3-948B-1728B52AA6E4}">
                <adec:decorative xmlns:adec="http://schemas.microsoft.com/office/drawing/2017/decorative" val="1"/>
              </a:ext>
            </a:extLst>
          </p:cNvPr>
          <p:cNvSpPr/>
          <p:nvPr/>
        </p:nvSpPr>
        <p:spPr>
          <a:xfrm>
            <a:off x="4174607" y="99437"/>
            <a:ext cx="2079099" cy="1005062"/>
          </a:xfrm>
          <a:prstGeom prst="wedgeRect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Coming Soon!</a:t>
            </a:r>
            <a:endParaRPr lang="en-CA" dirty="0">
              <a:solidFill>
                <a:schemeClr val="tx1"/>
              </a:solidFill>
            </a:endParaRPr>
          </a:p>
        </p:txBody>
      </p:sp>
      <p:sp>
        <p:nvSpPr>
          <p:cNvPr id="2" name="Arrow: Left-Up 1">
            <a:extLst>
              <a:ext uri="{FF2B5EF4-FFF2-40B4-BE49-F238E27FC236}">
                <a16:creationId xmlns:a16="http://schemas.microsoft.com/office/drawing/2014/main" id="{B20599ED-DD18-9557-7A3A-D2277EF75EE0}"/>
              </a:ext>
              <a:ext uri="{C183D7F6-B498-43B3-948B-1728B52AA6E4}">
                <adec:decorative xmlns:adec="http://schemas.microsoft.com/office/drawing/2017/decorative" val="1"/>
              </a:ext>
            </a:extLst>
          </p:cNvPr>
          <p:cNvSpPr/>
          <p:nvPr/>
        </p:nvSpPr>
        <p:spPr>
          <a:xfrm>
            <a:off x="4636503" y="1350819"/>
            <a:ext cx="603114" cy="622570"/>
          </a:xfrm>
          <a:prstGeom prst="leftUp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0392653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DB1070E-6F0B-E6E4-8871-6ABF79B25EE9}"/>
              </a:ext>
              <a:ext uri="{C183D7F6-B498-43B3-948B-1728B52AA6E4}">
                <adec:decorative xmlns:adec="http://schemas.microsoft.com/office/drawing/2017/decorative" val="0"/>
              </a:ext>
            </a:extLst>
          </p:cNvPr>
          <p:cNvSpPr>
            <a:spLocks noGrp="1"/>
          </p:cNvSpPr>
          <p:nvPr>
            <p:ph type="title"/>
          </p:nvPr>
        </p:nvSpPr>
        <p:spPr>
          <a:xfrm>
            <a:off x="5445496" y="476359"/>
            <a:ext cx="5925310" cy="966362"/>
          </a:xfrm>
        </p:spPr>
        <p:txBody>
          <a:bodyPr vert="horz" lIns="182880" tIns="182880" rIns="182880" bIns="182880" rtlCol="0" anchor="ctr">
            <a:normAutofit fontScale="90000"/>
          </a:bodyPr>
          <a:lstStyle/>
          <a:p>
            <a:r>
              <a:rPr lang="en-US" sz="2400" dirty="0"/>
              <a:t>Equity, Diversity and Inclusion</a:t>
            </a:r>
          </a:p>
        </p:txBody>
      </p:sp>
      <p:pic>
        <p:nvPicPr>
          <p:cNvPr id="5" name="Picture 2" descr="A group of people descending the outdoor stairway at Trent's Durham GTA campus.">
            <a:extLst>
              <a:ext uri="{FF2B5EF4-FFF2-40B4-BE49-F238E27FC236}">
                <a16:creationId xmlns:a16="http://schemas.microsoft.com/office/drawing/2014/main" id="{3EF2F75D-855A-49EE-62EF-4F1392F54F14}"/>
              </a:ext>
              <a:ext uri="{C183D7F6-B498-43B3-948B-1728B52AA6E4}">
                <adec:decorative xmlns:adec="http://schemas.microsoft.com/office/drawing/2017/decorative" val="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p:blipFill>
        <p:spPr bwMode="auto">
          <a:xfrm>
            <a:off x="20" y="10"/>
            <a:ext cx="4657325"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6DDB181-1291-6AD7-B5C4-554E0C774364}"/>
              </a:ext>
            </a:extLst>
          </p:cNvPr>
          <p:cNvSpPr>
            <a:spLocks/>
          </p:cNvSpPr>
          <p:nvPr/>
        </p:nvSpPr>
        <p:spPr>
          <a:xfrm>
            <a:off x="5445496" y="1724889"/>
            <a:ext cx="5925310" cy="4759037"/>
          </a:xfrm>
          <a:prstGeom prst="rect">
            <a:avLst/>
          </a:prstGeom>
        </p:spPr>
        <p:txBody>
          <a:bodyPr vert="horz" lIns="91440" tIns="45720" rIns="91440" bIns="45720" rtlCol="0">
            <a:normAutofit/>
          </a:bodyPr>
          <a:lstStyle/>
          <a:p>
            <a:pPr marR="0" lvl="0" defTabSz="914400" fontAlgn="auto">
              <a:lnSpc>
                <a:spcPct val="90000"/>
              </a:lnSpc>
              <a:spcBef>
                <a:spcPts val="1000"/>
              </a:spcBef>
              <a:spcAft>
                <a:spcPts val="600"/>
              </a:spcAft>
              <a:buClr>
                <a:schemeClr val="accent2"/>
              </a:buClr>
              <a:buSzTx/>
              <a:tabLst/>
              <a:defRPr/>
            </a:pPr>
            <a:r>
              <a:rPr lang="en-US" sz="1600" b="0" i="0" dirty="0">
                <a:solidFill>
                  <a:srgbClr val="000000"/>
                </a:solidFill>
                <a:effectLst/>
              </a:rPr>
              <a:t>The three agencies are acting on evidence that achieving a more equitable, diverse and inclusive Canadian research enterprise is essential to creating the excellent, innovative and impactful research necessary to advance knowledge and understanding and to respond to local, national and global challenges.</a:t>
            </a:r>
            <a:endParaRPr lang="en-US" sz="1600" b="1" dirty="0">
              <a:solidFill>
                <a:schemeClr val="tx1">
                  <a:lumMod val="85000"/>
                  <a:lumOff val="15000"/>
                </a:schemeClr>
              </a:solidFill>
            </a:endParaRPr>
          </a:p>
          <a:p>
            <a:pPr marR="0" lvl="0" defTabSz="914400" fontAlgn="auto">
              <a:lnSpc>
                <a:spcPct val="90000"/>
              </a:lnSpc>
              <a:spcBef>
                <a:spcPts val="1000"/>
              </a:spcBef>
              <a:spcAft>
                <a:spcPts val="600"/>
              </a:spcAft>
              <a:buClr>
                <a:schemeClr val="accent2"/>
              </a:buClr>
              <a:buSzTx/>
              <a:tabLst/>
              <a:defRPr/>
            </a:pPr>
            <a:r>
              <a:rPr lang="en-US" sz="1600" b="0" i="0" dirty="0">
                <a:effectLst/>
              </a:rPr>
              <a:t>This principle informs the commitments described in the </a:t>
            </a:r>
            <a:r>
              <a:rPr lang="en-US" sz="1600" b="0" i="0" u="sng" dirty="0">
                <a:effectLst/>
                <a:hlinkClick r:id="rId3">
                  <a:extLst>
                    <a:ext uri="{A12FA001-AC4F-418D-AE19-62706E023703}">
                      <ahyp:hlinkClr xmlns:ahyp="http://schemas.microsoft.com/office/drawing/2018/hyperlinkcolor" val="tx"/>
                    </a:ext>
                  </a:extLst>
                </a:hlinkClick>
              </a:rPr>
              <a:t>Tri-Agency Statement on Equity, Diversity and Inclusion (EDI)</a:t>
            </a:r>
            <a:r>
              <a:rPr lang="en-US" sz="1600" b="0" i="0" dirty="0">
                <a:effectLst/>
              </a:rPr>
              <a:t> and is aligned with the objectives of the </a:t>
            </a:r>
            <a:r>
              <a:rPr lang="en-US" sz="1600" b="0" i="0" u="sng" dirty="0">
                <a:effectLst/>
                <a:hlinkClick r:id="rId4">
                  <a:extLst>
                    <a:ext uri="{A12FA001-AC4F-418D-AE19-62706E023703}">
                      <ahyp:hlinkClr xmlns:ahyp="http://schemas.microsoft.com/office/drawing/2018/hyperlinkcolor" val="tx"/>
                    </a:ext>
                  </a:extLst>
                </a:hlinkClick>
              </a:rPr>
              <a:t>Tri-Agency EDI Action Plan</a:t>
            </a:r>
            <a:r>
              <a:rPr lang="en-US" sz="1600" b="0" i="0" dirty="0">
                <a:effectLst/>
              </a:rPr>
              <a:t>.</a:t>
            </a:r>
            <a:endParaRPr lang="en-US" sz="1600" b="1" dirty="0"/>
          </a:p>
          <a:p>
            <a:pPr marR="0" lvl="0" defTabSz="914400" fontAlgn="auto">
              <a:lnSpc>
                <a:spcPct val="90000"/>
              </a:lnSpc>
              <a:spcBef>
                <a:spcPts val="1000"/>
              </a:spcBef>
              <a:spcAft>
                <a:spcPts val="600"/>
              </a:spcAft>
              <a:buClr>
                <a:schemeClr val="accent2"/>
              </a:buClr>
              <a:buSzTx/>
              <a:tabLst/>
              <a:defRPr/>
            </a:pPr>
            <a:endParaRPr lang="en-US" sz="1600" b="1" dirty="0">
              <a:solidFill>
                <a:schemeClr val="tx1">
                  <a:lumMod val="85000"/>
                  <a:lumOff val="15000"/>
                </a:schemeClr>
              </a:solidFill>
            </a:endParaRPr>
          </a:p>
          <a:p>
            <a:pPr marR="0" lvl="0" defTabSz="914400" fontAlgn="auto">
              <a:lnSpc>
                <a:spcPct val="90000"/>
              </a:lnSpc>
              <a:spcBef>
                <a:spcPts val="1000"/>
              </a:spcBef>
              <a:spcAft>
                <a:spcPts val="600"/>
              </a:spcAft>
              <a:buClr>
                <a:schemeClr val="accent2"/>
              </a:buClr>
              <a:buSzTx/>
              <a:tabLst/>
              <a:defRPr/>
            </a:pPr>
            <a:r>
              <a:rPr lang="en-US" sz="1600" b="1" dirty="0">
                <a:solidFill>
                  <a:schemeClr val="tx1">
                    <a:lumMod val="85000"/>
                    <a:lumOff val="15000"/>
                  </a:schemeClr>
                </a:solidFill>
              </a:rPr>
              <a:t>Tri-Agency Resources:</a:t>
            </a:r>
          </a:p>
          <a:p>
            <a:pPr marL="285750" marR="0" lvl="0" indent="-285750" defTabSz="914400" fontAlgn="auto">
              <a:lnSpc>
                <a:spcPct val="90000"/>
              </a:lnSpc>
              <a:spcAft>
                <a:spcPts val="600"/>
              </a:spcAft>
              <a:buClr>
                <a:schemeClr val="accent2"/>
              </a:buClr>
              <a:buSzTx/>
              <a:buFont typeface="Wingdings" panose="05000000000000000000" pitchFamily="2" charset="2"/>
              <a:buChar char="Ø"/>
              <a:tabLst/>
              <a:defRPr/>
            </a:pPr>
            <a:r>
              <a:rPr kumimoji="0" lang="en-US" sz="1600" b="0" i="0" u="none" strike="noStrike" cap="none" spc="0" normalizeH="0" baseline="0" noProof="0" dirty="0">
                <a:ln>
                  <a:noFill/>
                </a:ln>
                <a:solidFill>
                  <a:schemeClr val="tx1">
                    <a:lumMod val="85000"/>
                    <a:lumOff val="15000"/>
                  </a:schemeClr>
                </a:solidFill>
                <a:effectLst/>
                <a:uLnTx/>
                <a:uFillTx/>
                <a:hlinkClick r:id="rId5">
                  <a:extLst>
                    <a:ext uri="{A12FA001-AC4F-418D-AE19-62706E023703}">
                      <ahyp:hlinkClr xmlns:ahyp="http://schemas.microsoft.com/office/drawing/2018/hyperlinkcolor" val="tx"/>
                    </a:ext>
                  </a:extLst>
                </a:hlinkClick>
              </a:rPr>
              <a:t>Guide for Applicants: Considering Equity, Diversity and Inclusion in your Application</a:t>
            </a:r>
            <a:endParaRPr kumimoji="0" lang="en-US" sz="1600" b="0" i="0" u="none" strike="noStrike" cap="none" spc="0" normalizeH="0" baseline="0" noProof="0" dirty="0">
              <a:ln>
                <a:noFill/>
              </a:ln>
              <a:solidFill>
                <a:schemeClr val="tx1">
                  <a:lumMod val="85000"/>
                  <a:lumOff val="15000"/>
                </a:schemeClr>
              </a:solidFill>
              <a:effectLst/>
              <a:uLnTx/>
              <a:uFillTx/>
            </a:endParaRPr>
          </a:p>
          <a:p>
            <a:pPr marL="285750" marR="0" lvl="0" indent="-285750" defTabSz="914400" fontAlgn="auto">
              <a:lnSpc>
                <a:spcPct val="90000"/>
              </a:lnSpc>
              <a:spcAft>
                <a:spcPts val="600"/>
              </a:spcAft>
              <a:buClr>
                <a:schemeClr val="accent2"/>
              </a:buClr>
              <a:buSzTx/>
              <a:buFont typeface="Wingdings" panose="05000000000000000000" pitchFamily="2" charset="2"/>
              <a:buChar char="Ø"/>
              <a:tabLst/>
              <a:defRPr/>
            </a:pPr>
            <a:r>
              <a:rPr lang="en-US" sz="1600" dirty="0">
                <a:solidFill>
                  <a:schemeClr val="tx1">
                    <a:lumMod val="85000"/>
                    <a:lumOff val="15000"/>
                  </a:schemeClr>
                </a:solidFill>
                <a:hlinkClick r:id="rId6">
                  <a:extLst>
                    <a:ext uri="{A12FA001-AC4F-418D-AE19-62706E023703}">
                      <ahyp:hlinkClr xmlns:ahyp="http://schemas.microsoft.com/office/drawing/2018/hyperlinkcolor" val="tx"/>
                    </a:ext>
                  </a:extLst>
                </a:hlinkClick>
              </a:rPr>
              <a:t>Equity, Diversity and Inclusion </a:t>
            </a:r>
            <a:r>
              <a:rPr lang="en-US" sz="1600" dirty="0">
                <a:solidFill>
                  <a:schemeClr val="tx1">
                    <a:lumMod val="85000"/>
                    <a:lumOff val="15000"/>
                  </a:schemeClr>
                </a:solidFill>
              </a:rPr>
              <a:t>(multiple)</a:t>
            </a:r>
            <a:endParaRPr kumimoji="0" lang="en-US" sz="1600" b="0" i="0" u="none" strike="noStrike" cap="none" spc="0" normalizeH="0" baseline="0" noProof="0" dirty="0">
              <a:ln>
                <a:noFill/>
              </a:ln>
              <a:solidFill>
                <a:schemeClr val="tx1">
                  <a:lumMod val="85000"/>
                  <a:lumOff val="15000"/>
                </a:schemeClr>
              </a:solidFill>
              <a:effectLst/>
              <a:uLnTx/>
              <a:uFillTx/>
            </a:endParaRPr>
          </a:p>
          <a:p>
            <a:pPr marR="0" lvl="0" defTabSz="914400" fontAlgn="auto">
              <a:lnSpc>
                <a:spcPct val="90000"/>
              </a:lnSpc>
              <a:spcBef>
                <a:spcPts val="1000"/>
              </a:spcBef>
              <a:spcAft>
                <a:spcPts val="600"/>
              </a:spcAft>
              <a:buClr>
                <a:schemeClr val="accent2"/>
              </a:buClr>
              <a:buSzTx/>
              <a:tabLst/>
              <a:defRPr/>
            </a:pPr>
            <a:r>
              <a:rPr lang="en-US" sz="1600" b="0" i="0" dirty="0">
                <a:solidFill>
                  <a:srgbClr val="000000"/>
                </a:solidFill>
                <a:effectLst/>
              </a:rPr>
              <a:t>Self-identification data and consent provided with applications may be used to determine eligibility for additional awards or priority funding opportunities designated for specific underrepresented groups.</a:t>
            </a:r>
            <a:endParaRPr kumimoji="0" lang="en-US" sz="1600" b="0" i="0" u="none" strike="noStrike" cap="none" spc="0" normalizeH="0" baseline="0" noProof="0" dirty="0">
              <a:ln>
                <a:noFill/>
              </a:ln>
              <a:solidFill>
                <a:schemeClr val="tx1">
                  <a:lumMod val="85000"/>
                  <a:lumOff val="15000"/>
                </a:schemeClr>
              </a:solidFill>
              <a:effectLst/>
              <a:uLnTx/>
              <a:uFillTx/>
            </a:endParaRPr>
          </a:p>
          <a:p>
            <a:pPr marL="0" marR="0" lvl="0" indent="-228600" defTabSz="914400" fontAlgn="auto">
              <a:lnSpc>
                <a:spcPct val="90000"/>
              </a:lnSpc>
              <a:spcBef>
                <a:spcPts val="1000"/>
              </a:spcBef>
              <a:spcAft>
                <a:spcPts val="600"/>
              </a:spcAft>
              <a:buClr>
                <a:schemeClr val="accent2"/>
              </a:buClr>
              <a:buSzTx/>
              <a:buFont typeface="Arial" panose="020B0604020202020204" pitchFamily="34" charset="0"/>
              <a:buChar char="•"/>
              <a:tabLst/>
              <a:defRPr/>
            </a:pPr>
            <a:endParaRPr lang="en-US" sz="1500" dirty="0">
              <a:solidFill>
                <a:schemeClr val="tx1">
                  <a:lumMod val="85000"/>
                  <a:lumOff val="15000"/>
                </a:schemeClr>
              </a:solidFill>
            </a:endParaRPr>
          </a:p>
          <a:p>
            <a:pPr marL="0" marR="0" lvl="0" indent="-228600" defTabSz="914400" fontAlgn="auto">
              <a:lnSpc>
                <a:spcPct val="90000"/>
              </a:lnSpc>
              <a:spcBef>
                <a:spcPts val="1000"/>
              </a:spcBef>
              <a:spcAft>
                <a:spcPts val="600"/>
              </a:spcAft>
              <a:buClr>
                <a:schemeClr val="accent2"/>
              </a:buClr>
              <a:buSzTx/>
              <a:buFont typeface="Arial" panose="020B0604020202020204" pitchFamily="34" charset="0"/>
              <a:buChar char="•"/>
              <a:tabLst/>
              <a:defRPr/>
            </a:pPr>
            <a:endParaRPr kumimoji="0" lang="en-US" sz="1500" b="0" i="0" u="none" strike="noStrike" cap="none" spc="0" normalizeH="0" baseline="0" noProof="0" dirty="0">
              <a:ln>
                <a:noFill/>
              </a:ln>
              <a:solidFill>
                <a:schemeClr val="tx1">
                  <a:lumMod val="85000"/>
                  <a:lumOff val="15000"/>
                </a:schemeClr>
              </a:solidFill>
              <a:effectLst/>
              <a:uLnTx/>
              <a:uFillTx/>
            </a:endParaRPr>
          </a:p>
          <a:p>
            <a:pPr indent="-228600" defTabSz="914400">
              <a:lnSpc>
                <a:spcPct val="90000"/>
              </a:lnSpc>
              <a:spcBef>
                <a:spcPts val="1000"/>
              </a:spcBef>
              <a:spcAft>
                <a:spcPts val="600"/>
              </a:spcAft>
              <a:buClr>
                <a:schemeClr val="accent2"/>
              </a:buClr>
              <a:buFont typeface="Arial" panose="020B0604020202020204" pitchFamily="34" charset="0"/>
              <a:buChar char="•"/>
            </a:pPr>
            <a:endParaRPr lang="en-US" sz="1500" dirty="0">
              <a:solidFill>
                <a:schemeClr val="tx1">
                  <a:lumMod val="85000"/>
                  <a:lumOff val="15000"/>
                </a:schemeClr>
              </a:solidFill>
            </a:endParaRPr>
          </a:p>
        </p:txBody>
      </p:sp>
    </p:spTree>
    <p:extLst>
      <p:ext uri="{BB962C8B-B14F-4D97-AF65-F5344CB8AC3E}">
        <p14:creationId xmlns:p14="http://schemas.microsoft.com/office/powerpoint/2010/main" val="3574231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2CD5-5D55-B18B-7058-FAC7F89C8F91}"/>
              </a:ext>
            </a:extLst>
          </p:cNvPr>
          <p:cNvSpPr>
            <a:spLocks noGrp="1"/>
          </p:cNvSpPr>
          <p:nvPr>
            <p:ph type="title"/>
          </p:nvPr>
        </p:nvSpPr>
        <p:spPr>
          <a:xfrm>
            <a:off x="2028825" y="437890"/>
            <a:ext cx="7932039" cy="1128263"/>
          </a:xfrm>
        </p:spPr>
        <p:txBody>
          <a:bodyPr>
            <a:normAutofit fontScale="90000"/>
          </a:bodyPr>
          <a:lstStyle/>
          <a:p>
            <a:r>
              <a:rPr lang="en-US" dirty="0"/>
              <a:t>San Francisco Declaration on Research Assessment</a:t>
            </a:r>
            <a:endParaRPr lang="en-CA" dirty="0"/>
          </a:p>
        </p:txBody>
      </p:sp>
      <p:pic>
        <p:nvPicPr>
          <p:cNvPr id="8" name="Picture 7">
            <a:extLst>
              <a:ext uri="{FF2B5EF4-FFF2-40B4-BE49-F238E27FC236}">
                <a16:creationId xmlns:a16="http://schemas.microsoft.com/office/drawing/2014/main" id="{13A46660-CD7E-0A1B-BA95-27BFEBF416B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522" y="2174484"/>
            <a:ext cx="3811143" cy="2141862"/>
          </a:xfrm>
          <a:prstGeom prst="rect">
            <a:avLst/>
          </a:prstGeom>
        </p:spPr>
      </p:pic>
      <p:sp>
        <p:nvSpPr>
          <p:cNvPr id="13" name="TextBox 12">
            <a:extLst>
              <a:ext uri="{FF2B5EF4-FFF2-40B4-BE49-F238E27FC236}">
                <a16:creationId xmlns:a16="http://schemas.microsoft.com/office/drawing/2014/main" id="{9BEB2392-67AC-961E-73AA-987E67DE00C0}"/>
              </a:ext>
            </a:extLst>
          </p:cNvPr>
          <p:cNvSpPr txBox="1"/>
          <p:nvPr/>
        </p:nvSpPr>
        <p:spPr>
          <a:xfrm>
            <a:off x="696191" y="1906968"/>
            <a:ext cx="6094268" cy="4818755"/>
          </a:xfrm>
          <a:prstGeom prst="rect">
            <a:avLst/>
          </a:prstGeom>
          <a:noFill/>
        </p:spPr>
        <p:txBody>
          <a:bodyPr wrap="square">
            <a:spAutoFit/>
          </a:bodyPr>
          <a:lstStyle/>
          <a:p>
            <a:r>
              <a:rPr lang="en-US" dirty="0"/>
              <a:t>San Francisco Declaration on Research Assessment</a:t>
            </a:r>
          </a:p>
          <a:p>
            <a:r>
              <a:rPr lang="en-US" dirty="0"/>
              <a:t>CIHR, NSERC and SSHRC, along with other Canadian research funding agencies, are signatories of the </a:t>
            </a:r>
            <a:r>
              <a:rPr lang="en-US" dirty="0">
                <a:hlinkClick r:id="rId4">
                  <a:extLst>
                    <a:ext uri="{A12FA001-AC4F-418D-AE19-62706E023703}">
                      <ahyp:hlinkClr xmlns:ahyp="http://schemas.microsoft.com/office/drawing/2018/hyperlinkcolor" val="tx"/>
                    </a:ext>
                  </a:extLst>
                </a:hlinkClick>
              </a:rPr>
              <a:t>San Francisco Declaration on Research Assessment (DORA). </a:t>
            </a:r>
            <a:endParaRPr lang="en-US" dirty="0"/>
          </a:p>
          <a:p>
            <a:endParaRPr lang="en-US" dirty="0"/>
          </a:p>
          <a:p>
            <a:r>
              <a:rPr lang="en-US" dirty="0"/>
              <a:t>The agencies are committed to meaningful assessment of excellence in research funding and to ensuring that a wide range of research results and outcomes are considered and valued as part of the assessment process. </a:t>
            </a:r>
          </a:p>
          <a:p>
            <a:endParaRPr lang="en-US" dirty="0"/>
          </a:p>
          <a:p>
            <a:r>
              <a:rPr lang="en-US" dirty="0"/>
              <a:t>The agencies will continue to work to ensure that their strategies, policies and guidance align with </a:t>
            </a:r>
            <a:r>
              <a:rPr lang="en-US" dirty="0">
                <a:hlinkClick r:id="rId5">
                  <a:extLst>
                    <a:ext uri="{A12FA001-AC4F-418D-AE19-62706E023703}">
                      <ahyp:hlinkClr xmlns:ahyp="http://schemas.microsoft.com/office/drawing/2018/hyperlinkcolor" val="tx"/>
                    </a:ext>
                  </a:extLst>
                </a:hlinkClick>
              </a:rPr>
              <a:t>DORA</a:t>
            </a:r>
            <a:endParaRPr lang="en-US" dirty="0"/>
          </a:p>
          <a:p>
            <a:endParaRPr lang="en-US" dirty="0"/>
          </a:p>
          <a:p>
            <a:r>
              <a:rPr lang="en-US" b="1" u="sng" dirty="0"/>
              <a:t>Tri Agency Resource</a:t>
            </a:r>
          </a:p>
          <a:p>
            <a:pPr marL="0" marR="0" lvl="0" indent="-228600" algn="l" defTabSz="914400" rtl="0" eaLnBrk="1" fontAlgn="auto" latinLnBrk="0" hangingPunct="1">
              <a:lnSpc>
                <a:spcPct val="90000"/>
              </a:lnSpc>
              <a:spcBef>
                <a:spcPts val="1000"/>
              </a:spcBef>
              <a:spcAft>
                <a:spcPts val="0"/>
              </a:spcAft>
              <a:buClr>
                <a:srgbClr val="418AB3"/>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hlinkClick r:id="rId6">
                  <a:extLst>
                    <a:ext uri="{A12FA001-AC4F-418D-AE19-62706E023703}">
                      <ahyp:hlinkClr xmlns:ahyp="http://schemas.microsoft.com/office/drawing/2018/hyperlinkcolor" val="tx"/>
                    </a:ext>
                  </a:extLst>
                </a:hlinkClick>
              </a:rPr>
              <a:t>Guidelines on the Assessment of Contributions to Research, Training and Mentoring </a:t>
            </a:r>
            <a:endPar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a:p>
            <a:endParaRPr lang="en-CA" dirty="0"/>
          </a:p>
        </p:txBody>
      </p:sp>
      <p:sp>
        <p:nvSpPr>
          <p:cNvPr id="17" name="TextBox 16">
            <a:extLst>
              <a:ext uri="{FF2B5EF4-FFF2-40B4-BE49-F238E27FC236}">
                <a16:creationId xmlns:a16="http://schemas.microsoft.com/office/drawing/2014/main" id="{9BC9D628-DD57-2594-3772-503930C51473}"/>
              </a:ext>
            </a:extLst>
          </p:cNvPr>
          <p:cNvSpPr txBox="1"/>
          <p:nvPr/>
        </p:nvSpPr>
        <p:spPr>
          <a:xfrm>
            <a:off x="6790459" y="4546752"/>
            <a:ext cx="5218834" cy="923330"/>
          </a:xfrm>
          <a:prstGeom prst="rect">
            <a:avLst/>
          </a:prstGeom>
          <a:noFill/>
        </p:spPr>
        <p:txBody>
          <a:bodyPr wrap="square">
            <a:spAutoFit/>
          </a:bodyPr>
          <a:lstStyle/>
          <a:p>
            <a:r>
              <a:rPr lang="en-US" dirty="0"/>
              <a:t>DORA’s mission is to advance practical and robust approaches to research assessment globally and across all scholarly disciplines.</a:t>
            </a:r>
            <a:endParaRPr lang="en-CA" dirty="0"/>
          </a:p>
        </p:txBody>
      </p:sp>
    </p:spTree>
    <p:extLst>
      <p:ext uri="{BB962C8B-B14F-4D97-AF65-F5344CB8AC3E}">
        <p14:creationId xmlns:p14="http://schemas.microsoft.com/office/powerpoint/2010/main" val="2437766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583CF-3921-A94A-E536-2D623A891A7D}"/>
              </a:ext>
            </a:extLst>
          </p:cNvPr>
          <p:cNvSpPr>
            <a:spLocks noGrp="1"/>
          </p:cNvSpPr>
          <p:nvPr>
            <p:ph type="title"/>
          </p:nvPr>
        </p:nvSpPr>
        <p:spPr>
          <a:xfrm>
            <a:off x="2231136" y="467418"/>
            <a:ext cx="7729728" cy="936846"/>
          </a:xfrm>
          <a:solidFill>
            <a:schemeClr val="bg1"/>
          </a:solidFill>
        </p:spPr>
        <p:txBody>
          <a:bodyPr vert="horz" lIns="182880" tIns="182880" rIns="182880" bIns="182880" rtlCol="0" anchor="ctr">
            <a:normAutofit/>
          </a:bodyPr>
          <a:lstStyle/>
          <a:p>
            <a:r>
              <a:rPr lang="en-US" dirty="0"/>
              <a:t>Tri Agency Policies to Review</a:t>
            </a:r>
          </a:p>
        </p:txBody>
      </p:sp>
      <p:sp>
        <p:nvSpPr>
          <p:cNvPr id="3" name="Content Placeholder 2">
            <a:extLst>
              <a:ext uri="{FF2B5EF4-FFF2-40B4-BE49-F238E27FC236}">
                <a16:creationId xmlns:a16="http://schemas.microsoft.com/office/drawing/2014/main" id="{6CF078E5-CF4E-0322-8424-16BC4740505A}"/>
              </a:ext>
            </a:extLst>
          </p:cNvPr>
          <p:cNvSpPr>
            <a:spLocks noGrp="1"/>
          </p:cNvSpPr>
          <p:nvPr>
            <p:ph sz="quarter" idx="15"/>
          </p:nvPr>
        </p:nvSpPr>
        <p:spPr>
          <a:xfrm>
            <a:off x="1361440" y="1591716"/>
            <a:ext cx="9124134" cy="3843884"/>
          </a:xfrm>
        </p:spPr>
        <p:txBody>
          <a:bodyPr vert="horz" lIns="91440" tIns="45720" rIns="91440" bIns="45720" rtlCol="0">
            <a:normAutofit fontScale="70000" lnSpcReduction="20000"/>
          </a:bodyPr>
          <a:lstStyle/>
          <a:p>
            <a:pPr>
              <a:lnSpc>
                <a:spcPct val="90000"/>
              </a:lnSpc>
            </a:pPr>
            <a:endParaRPr lang="en-US" sz="500" dirty="0">
              <a:solidFill>
                <a:srgbClr val="404040"/>
              </a:solidFill>
            </a:endParaRPr>
          </a:p>
          <a:p>
            <a:pPr marL="0" indent="0">
              <a:lnSpc>
                <a:spcPct val="90000"/>
              </a:lnSpc>
              <a:buNone/>
            </a:pPr>
            <a:r>
              <a:rPr lang="en-US" sz="2100" b="0" i="0" dirty="0">
                <a:solidFill>
                  <a:srgbClr val="404040"/>
                </a:solidFill>
                <a:effectLst/>
                <a:hlinkClick r:id="rId2">
                  <a:extLst>
                    <a:ext uri="{A12FA001-AC4F-418D-AE19-62706E023703}">
                      <ahyp:hlinkClr xmlns:ahyp="http://schemas.microsoft.com/office/drawing/2018/hyperlinkcolor" val="tx"/>
                    </a:ext>
                  </a:extLst>
                </a:hlinkClick>
              </a:rPr>
              <a:t>Guidelines for effective research training</a:t>
            </a:r>
            <a:endParaRPr lang="en-US" sz="2100" b="0" i="0" dirty="0">
              <a:solidFill>
                <a:srgbClr val="404040"/>
              </a:solidFill>
              <a:effectLst/>
            </a:endParaRPr>
          </a:p>
          <a:p>
            <a:pPr marL="0" indent="0">
              <a:lnSpc>
                <a:spcPct val="90000"/>
              </a:lnSpc>
              <a:buNone/>
            </a:pPr>
            <a:r>
              <a:rPr lang="en-US" sz="2100" dirty="0">
                <a:solidFill>
                  <a:srgbClr val="404040"/>
                </a:solidFill>
                <a:hlinkClick r:id="rId3">
                  <a:extLst>
                    <a:ext uri="{A12FA001-AC4F-418D-AE19-62706E023703}">
                      <ahyp:hlinkClr xmlns:ahyp="http://schemas.microsoft.com/office/drawing/2018/hyperlinkcolor" val="tx"/>
                    </a:ext>
                  </a:extLst>
                </a:hlinkClick>
              </a:rPr>
              <a:t>Guide on the use of generative artificial intelligence </a:t>
            </a:r>
            <a:endParaRPr lang="en-US" sz="2100" dirty="0">
              <a:solidFill>
                <a:srgbClr val="404040"/>
              </a:solidFill>
            </a:endParaRPr>
          </a:p>
          <a:p>
            <a:pPr marL="0" indent="0">
              <a:lnSpc>
                <a:spcPct val="90000"/>
              </a:lnSpc>
              <a:buNone/>
            </a:pPr>
            <a:endParaRPr lang="en-US" sz="1400" b="1" i="0" dirty="0">
              <a:solidFill>
                <a:srgbClr val="404040"/>
              </a:solidFill>
              <a:effectLst/>
            </a:endParaRPr>
          </a:p>
          <a:p>
            <a:pPr marL="0" indent="0">
              <a:lnSpc>
                <a:spcPct val="110000"/>
              </a:lnSpc>
              <a:spcBef>
                <a:spcPts val="600"/>
              </a:spcBef>
              <a:buNone/>
            </a:pPr>
            <a:r>
              <a:rPr lang="en-US" sz="1400" b="1" i="0" dirty="0">
                <a:solidFill>
                  <a:srgbClr val="404040"/>
                </a:solidFill>
                <a:effectLst/>
              </a:rPr>
              <a:t>Responsible Use of Generative AI</a:t>
            </a:r>
          </a:p>
          <a:p>
            <a:pPr>
              <a:lnSpc>
                <a:spcPct val="110000"/>
              </a:lnSpc>
              <a:spcBef>
                <a:spcPts val="600"/>
              </a:spcBef>
              <a:buFont typeface="Wingdings" panose="05000000000000000000" pitchFamily="2" charset="2"/>
              <a:buChar char="Ø"/>
            </a:pPr>
            <a:r>
              <a:rPr lang="en-US" b="0" i="0" dirty="0">
                <a:solidFill>
                  <a:srgbClr val="404040"/>
                </a:solidFill>
                <a:effectLst/>
              </a:rPr>
              <a:t>Use AI as a support tool, not a replacement for your expertise.</a:t>
            </a:r>
          </a:p>
          <a:p>
            <a:pPr>
              <a:lnSpc>
                <a:spcPct val="110000"/>
              </a:lnSpc>
              <a:spcBef>
                <a:spcPts val="600"/>
              </a:spcBef>
              <a:buFont typeface="Wingdings" panose="05000000000000000000" pitchFamily="2" charset="2"/>
              <a:buChar char="Ø"/>
            </a:pPr>
            <a:r>
              <a:rPr lang="en-US" b="0" i="0" dirty="0">
                <a:solidFill>
                  <a:srgbClr val="404040"/>
                </a:solidFill>
                <a:effectLst/>
              </a:rPr>
              <a:t>You remain responsible for the accuracy, quality, and integrity of all application materials.</a:t>
            </a:r>
          </a:p>
          <a:p>
            <a:pPr>
              <a:lnSpc>
                <a:spcPct val="110000"/>
              </a:lnSpc>
              <a:spcBef>
                <a:spcPts val="600"/>
              </a:spcBef>
              <a:buFont typeface="Wingdings" panose="05000000000000000000" pitchFamily="2" charset="2"/>
              <a:buChar char="Ø"/>
            </a:pPr>
            <a:r>
              <a:rPr lang="en-US" b="0" i="0" dirty="0">
                <a:solidFill>
                  <a:srgbClr val="404040"/>
                </a:solidFill>
                <a:effectLst/>
              </a:rPr>
              <a:t>Verify all facts, citations, and references independently before submission.</a:t>
            </a:r>
          </a:p>
          <a:p>
            <a:pPr>
              <a:lnSpc>
                <a:spcPct val="110000"/>
              </a:lnSpc>
              <a:spcBef>
                <a:spcPts val="600"/>
              </a:spcBef>
              <a:buFont typeface="Wingdings" panose="05000000000000000000" pitchFamily="2" charset="2"/>
              <a:buChar char="Ø"/>
            </a:pPr>
            <a:r>
              <a:rPr lang="en-US" b="0" i="0" dirty="0">
                <a:solidFill>
                  <a:srgbClr val="404040"/>
                </a:solidFill>
                <a:effectLst/>
              </a:rPr>
              <a:t>Do not upload confidential, unpublished, or sensitive research data into public AI tools.</a:t>
            </a:r>
          </a:p>
          <a:p>
            <a:pPr>
              <a:lnSpc>
                <a:spcPct val="110000"/>
              </a:lnSpc>
              <a:spcBef>
                <a:spcPts val="600"/>
              </a:spcBef>
              <a:buFont typeface="Wingdings" panose="05000000000000000000" pitchFamily="2" charset="2"/>
              <a:buChar char="Ø"/>
            </a:pPr>
            <a:r>
              <a:rPr lang="en-US" b="0" i="0" dirty="0">
                <a:solidFill>
                  <a:srgbClr val="404040"/>
                </a:solidFill>
                <a:effectLst/>
              </a:rPr>
              <a:t>Review AI-generated content for bias, stereotypes, or missing perspectives.</a:t>
            </a:r>
          </a:p>
          <a:p>
            <a:pPr>
              <a:lnSpc>
                <a:spcPct val="110000"/>
              </a:lnSpc>
              <a:spcBef>
                <a:spcPts val="600"/>
              </a:spcBef>
              <a:buFont typeface="Wingdings" panose="05000000000000000000" pitchFamily="2" charset="2"/>
              <a:buChar char="Ø"/>
            </a:pPr>
            <a:r>
              <a:rPr lang="en-US" b="1" i="0" dirty="0">
                <a:solidFill>
                  <a:srgbClr val="404040"/>
                </a:solidFill>
                <a:effectLst/>
              </a:rPr>
              <a:t>Maintain your own scholarly voice and critical thinking throughout the application</a:t>
            </a:r>
            <a:r>
              <a:rPr lang="en-US" b="0" i="0" dirty="0">
                <a:solidFill>
                  <a:srgbClr val="404040"/>
                </a:solidFill>
                <a:effectLst/>
              </a:rPr>
              <a:t>.</a:t>
            </a:r>
          </a:p>
          <a:p>
            <a:pPr>
              <a:lnSpc>
                <a:spcPct val="110000"/>
              </a:lnSpc>
              <a:spcBef>
                <a:spcPts val="600"/>
              </a:spcBef>
              <a:buFont typeface="Wingdings" panose="05000000000000000000" pitchFamily="2" charset="2"/>
              <a:buChar char="Ø"/>
            </a:pPr>
            <a:r>
              <a:rPr lang="en-US" b="0" i="0" dirty="0">
                <a:solidFill>
                  <a:srgbClr val="404040"/>
                </a:solidFill>
                <a:effectLst/>
              </a:rPr>
              <a:t>Be transparent about AI use when required by institutional, funding agency, or disciplinary guidelines.</a:t>
            </a:r>
          </a:p>
          <a:p>
            <a:pPr>
              <a:lnSpc>
                <a:spcPct val="110000"/>
              </a:lnSpc>
              <a:spcBef>
                <a:spcPts val="600"/>
              </a:spcBef>
              <a:buFont typeface="Wingdings" panose="05000000000000000000" pitchFamily="2" charset="2"/>
              <a:buChar char="Ø"/>
            </a:pPr>
            <a:r>
              <a:rPr lang="en-US" b="0" i="0" dirty="0">
                <a:solidFill>
                  <a:srgbClr val="404040"/>
                </a:solidFill>
                <a:effectLst/>
              </a:rPr>
              <a:t>Remember: strong scholarship applications demonstrate your judgment, originality, communication skills, and research potential, not AI’s.</a:t>
            </a:r>
          </a:p>
          <a:p>
            <a:pPr marL="0" indent="0">
              <a:lnSpc>
                <a:spcPct val="110000"/>
              </a:lnSpc>
              <a:spcBef>
                <a:spcPts val="600"/>
              </a:spcBef>
              <a:buNone/>
            </a:pPr>
            <a:r>
              <a:rPr lang="en-US" b="1" i="0" dirty="0">
                <a:solidFill>
                  <a:srgbClr val="404040"/>
                </a:solidFill>
                <a:effectLst/>
              </a:rPr>
              <a:t>Key Takeaway:   Generative AI can help you organize, edit, and refine your application, but it should never replace your academic 	       expertise, critical analysis, or professional judgment.</a:t>
            </a:r>
          </a:p>
          <a:p>
            <a:pPr marL="0">
              <a:lnSpc>
                <a:spcPct val="90000"/>
              </a:lnSpc>
            </a:pPr>
            <a:endParaRPr lang="en-US" sz="1400" dirty="0">
              <a:solidFill>
                <a:srgbClr val="404040"/>
              </a:solidFill>
            </a:endParaRPr>
          </a:p>
          <a:p>
            <a:pPr>
              <a:lnSpc>
                <a:spcPct val="90000"/>
              </a:lnSpc>
            </a:pPr>
            <a:endParaRPr lang="en-US" sz="1400" dirty="0">
              <a:solidFill>
                <a:srgbClr val="404040"/>
              </a:solidFill>
            </a:endParaRPr>
          </a:p>
          <a:p>
            <a:pPr>
              <a:lnSpc>
                <a:spcPct val="90000"/>
              </a:lnSpc>
            </a:pPr>
            <a:endParaRPr lang="en-US" sz="500" dirty="0">
              <a:solidFill>
                <a:srgbClr val="404040"/>
              </a:solidFill>
            </a:endParaRPr>
          </a:p>
        </p:txBody>
      </p:sp>
    </p:spTree>
    <p:extLst>
      <p:ext uri="{BB962C8B-B14F-4D97-AF65-F5344CB8AC3E}">
        <p14:creationId xmlns:p14="http://schemas.microsoft.com/office/powerpoint/2010/main" val="3515126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3500">
                <a:solidFill>
                  <a:srgbClr val="262626"/>
                </a:solidFill>
              </a:rPr>
              <a:t>School of Graduate Studies</a:t>
            </a:r>
            <a:br>
              <a:rPr lang="en-US" sz="3500">
                <a:solidFill>
                  <a:srgbClr val="262626"/>
                </a:solidFill>
              </a:rPr>
            </a:br>
            <a:r>
              <a:rPr lang="en-US" sz="3500">
                <a:solidFill>
                  <a:srgbClr val="262626"/>
                </a:solidFill>
              </a:rPr>
              <a:t>Blackburn Hall, Suite 115</a:t>
            </a:r>
            <a:br>
              <a:rPr lang="en-US" sz="3500">
                <a:solidFill>
                  <a:srgbClr val="262626"/>
                </a:solidFill>
              </a:rPr>
            </a:br>
            <a:r>
              <a:rPr lang="en-US" sz="3500">
                <a:solidFill>
                  <a:srgbClr val="262626"/>
                </a:solidFill>
              </a:rPr>
              <a:t>All financial inquiries direct to: </a:t>
            </a:r>
            <a:r>
              <a:rPr lang="en-US" sz="3500">
                <a:solidFill>
                  <a:srgbClr val="262626"/>
                </a:solidFill>
                <a:hlinkClick r:id="rId3">
                  <a:extLst>
                    <a:ext uri="{A12FA001-AC4F-418D-AE19-62706E023703}">
                      <ahyp:hlinkClr xmlns:ahyp="http://schemas.microsoft.com/office/drawing/2018/hyperlinkcolor" val="tx"/>
                    </a:ext>
                  </a:extLst>
                </a:hlinkClick>
              </a:rPr>
              <a:t>graduatefinance@trentu.ca</a:t>
            </a:r>
            <a:br>
              <a:rPr lang="en-US" sz="3500">
                <a:solidFill>
                  <a:srgbClr val="262626"/>
                </a:solidFill>
              </a:rPr>
            </a:br>
            <a:endParaRPr lang="en-US" sz="3500">
              <a:solidFill>
                <a:srgbClr val="262626"/>
              </a:solidFill>
            </a:endParaRPr>
          </a:p>
        </p:txBody>
      </p:sp>
    </p:spTree>
    <p:extLst>
      <p:ext uri="{BB962C8B-B14F-4D97-AF65-F5344CB8AC3E}">
        <p14:creationId xmlns:p14="http://schemas.microsoft.com/office/powerpoint/2010/main" val="378450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7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theme/theme1.xml><?xml version="1.0" encoding="utf-8"?>
<a:theme xmlns:a="http://schemas.openxmlformats.org/drawingml/2006/main" name="1_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324212-d63e-4aea-8f78-7f7aebadcf24" xsi:nil="true"/>
    <_Flow_SignoffStatus xmlns="32eabe5a-4174-4217-af00-6e4d9bb260f7" xsi:nil="true"/>
    <lcf76f155ced4ddcb4097134ff3c332f xmlns="32eabe5a-4174-4217-af00-6e4d9bb260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7176DCD9ABE34296B2EE81AF38CE70" ma:contentTypeVersion="16" ma:contentTypeDescription="Create a new document." ma:contentTypeScope="" ma:versionID="f8b5a53bc51cd6587dffa713f7712d48">
  <xsd:schema xmlns:xsd="http://www.w3.org/2001/XMLSchema" xmlns:xs="http://www.w3.org/2001/XMLSchema" xmlns:p="http://schemas.microsoft.com/office/2006/metadata/properties" xmlns:ns2="32eabe5a-4174-4217-af00-6e4d9bb260f7" xmlns:ns3="cc324212-d63e-4aea-8f78-7f7aebadcf24" targetNamespace="http://schemas.microsoft.com/office/2006/metadata/properties" ma:root="true" ma:fieldsID="2e6b1a03c4d185c46b30d3828c4541e2" ns2:_="" ns3:_="">
    <xsd:import namespace="32eabe5a-4174-4217-af00-6e4d9bb260f7"/>
    <xsd:import namespace="cc324212-d63e-4aea-8f78-7f7aebadcf2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abe5a-4174-4217-af00-6e4d9bb260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b3b263f-decc-4103-be06-e60edd914aa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324212-d63e-4aea-8f78-7f7aebadcf2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3ae2ca8-c732-49b9-9e84-a148a7170205}" ma:internalName="TaxCatchAll" ma:showField="CatchAllData" ma:web="cc324212-d63e-4aea-8f78-7f7aebadcf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7C52C5-6F65-4D42-B855-A3283C55581A}">
  <ds:schemaRefs>
    <ds:schemaRef ds:uri="230e9df3-be65-4c73-a93b-d1236ebd677e"/>
    <ds:schemaRef ds:uri="32eabe5a-4174-4217-af00-6e4d9bb260f7"/>
    <ds:schemaRef ds:uri="71af3243-3dd4-4a8d-8c0d-dd76da1f02a5"/>
    <ds:schemaRef ds:uri="cc324212-d63e-4aea-8f78-7f7aebadcf24"/>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3.xml><?xml version="1.0" encoding="utf-8"?>
<ds:datastoreItem xmlns:ds="http://schemas.openxmlformats.org/officeDocument/2006/customXml" ds:itemID="{1572ACB7-745D-437D-81FB-4F955FF2A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eabe5a-4174-4217-af00-6e4d9bb260f7"/>
    <ds:schemaRef ds:uri="cc324212-d63e-4aea-8f78-7f7aebadcf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TM10001115[[fn=Parcel]]</Template>
  <TotalTime>5972</TotalTime>
  <Words>5338</Words>
  <Application>Microsoft Office PowerPoint</Application>
  <PresentationFormat>Widescreen</PresentationFormat>
  <Paragraphs>517</Paragraphs>
  <Slides>48</Slides>
  <Notes>20</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48</vt:i4>
      </vt:variant>
    </vt:vector>
  </HeadingPairs>
  <TitlesOfParts>
    <vt:vector size="65" baseType="lpstr">
      <vt:lpstr>Aptos</vt:lpstr>
      <vt:lpstr>Arial</vt:lpstr>
      <vt:lpstr>Calibri</vt:lpstr>
      <vt:lpstr>Gill Sans MT</vt:lpstr>
      <vt:lpstr>inherit</vt:lpstr>
      <vt:lpstr>Noto Sans</vt:lpstr>
      <vt:lpstr>Segoe Sans</vt:lpstr>
      <vt:lpstr>Segoe UI</vt:lpstr>
      <vt:lpstr>Symbol</vt:lpstr>
      <vt:lpstr>Untitled Bold</vt:lpstr>
      <vt:lpstr>Untitled Medium</vt:lpstr>
      <vt:lpstr>Untitled Regular</vt:lpstr>
      <vt:lpstr>Untitled Regular Italic</vt:lpstr>
      <vt:lpstr>Verdana</vt:lpstr>
      <vt:lpstr>Wingdings</vt:lpstr>
      <vt:lpstr>1_Parcel</vt:lpstr>
      <vt:lpstr>Parcel</vt:lpstr>
      <vt:lpstr>  Canada Graduate Research Scholarship  Doctoral Program  2026-27  </vt:lpstr>
      <vt:lpstr>Description</vt:lpstr>
      <vt:lpstr>Canada Graduate Research Scholarship – doctoral Program  Trent Internal Deadline:  October 16, 2026 @ 11:59 p.m.     NSERC portal DOES NOT allow Trent to “close” access to the portal, but the portal records the last time accessed by the applicant.    Late applications will not be accepted.   CIHR: ResearchNET and instructions NSERC: Online system and instructions SSHRC: Registration and login and instructions </vt:lpstr>
      <vt:lpstr>Benefits of Developing Scholarship applications</vt:lpstr>
      <vt:lpstr>Eligibility</vt:lpstr>
      <vt:lpstr>Other Restrictions</vt:lpstr>
      <vt:lpstr>International Applicants</vt:lpstr>
      <vt:lpstr>Proposed locations of tenure</vt:lpstr>
      <vt:lpstr>Understanding  How Applications are Evaluated </vt:lpstr>
      <vt:lpstr>Understanding Selection Process</vt:lpstr>
      <vt:lpstr>Selection Criteria 50 %</vt:lpstr>
      <vt:lpstr>Selection Criteria 50%</vt:lpstr>
      <vt:lpstr>Where Reviewers Find Evidence in Your Application</vt:lpstr>
      <vt:lpstr>Internal Trent  Selection Review Process</vt:lpstr>
      <vt:lpstr>Six Keys to a Strong Application</vt:lpstr>
      <vt:lpstr>Developing a strong Research Proposal</vt:lpstr>
      <vt:lpstr>Outline of Proposed Research  Various Proposal Frameworks</vt:lpstr>
      <vt:lpstr>Framework Suggestion</vt:lpstr>
      <vt:lpstr>Research Design Considerations</vt:lpstr>
      <vt:lpstr>Sex and Gender Based Analysis + (SGBA+)</vt:lpstr>
      <vt:lpstr>Knowledge Mobilization</vt:lpstr>
      <vt:lpstr>An outline of proposed research should clearly and concisely communicate a research plan, its significance, and the approach. </vt:lpstr>
      <vt:lpstr>Vanier Selection guide</vt:lpstr>
      <vt:lpstr>Application Components</vt:lpstr>
      <vt:lpstr>List for a Complete Application: CGRS- D application (NSERC example) </vt:lpstr>
      <vt:lpstr>Canadian Common CV (CCV) </vt:lpstr>
      <vt:lpstr>Transcripts </vt:lpstr>
      <vt:lpstr>Special circumstances (optional)</vt:lpstr>
      <vt:lpstr>“Special Circumstances:  what to consider”</vt:lpstr>
      <vt:lpstr>Overview of Scholarship Application Recommendation Letters</vt:lpstr>
      <vt:lpstr>Who? When? How?</vt:lpstr>
      <vt:lpstr> What to provide a referee   and   what might be helpful</vt:lpstr>
      <vt:lpstr>A strong  Reference will:</vt:lpstr>
      <vt:lpstr>Application Submission Process</vt:lpstr>
      <vt:lpstr>Application procedures</vt:lpstr>
      <vt:lpstr>Application Portals</vt:lpstr>
      <vt:lpstr>Presentation Standards </vt:lpstr>
      <vt:lpstr>“Common Mistakes Applicants make” </vt:lpstr>
      <vt:lpstr>Tri Agency Tips</vt:lpstr>
      <vt:lpstr>Priority Research Areas</vt:lpstr>
      <vt:lpstr>Additional Funding Opportunities </vt:lpstr>
      <vt:lpstr>Indigenous Scholars  &amp; Black Student Researchers</vt:lpstr>
      <vt:lpstr>Policies &amp; Professional Development</vt:lpstr>
      <vt:lpstr>Individual Development Plans</vt:lpstr>
      <vt:lpstr>Equity, Diversity and Inclusion</vt:lpstr>
      <vt:lpstr>San Francisco Declaration on Research Assessment</vt:lpstr>
      <vt:lpstr>Tri Agency Policies to Review</vt:lpstr>
      <vt:lpstr>School of Graduate Studies Blackburn Hall, Suite 115 All financial inquiries direct to: graduatefinance@trentu.ca </vt:lpstr>
    </vt:vector>
  </TitlesOfParts>
  <Company>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Rennie</dc:creator>
  <cp:lastModifiedBy>Haley McCormick</cp:lastModifiedBy>
  <cp:revision>2</cp:revision>
  <dcterms:created xsi:type="dcterms:W3CDTF">2024-07-08T15:53:07Z</dcterms:created>
  <dcterms:modified xsi:type="dcterms:W3CDTF">2026-09-08T16:56:07Z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0x010100197176DCD9ABE34296B2EE81AF38CE70</vt:lpwstr>
  </property>
  <property fmtid="{D5CDD505-2E9C-101B-9397-08002B2CF9AE}" pid="3" name="MediaServiceImageTags">
    <vt:lpwstr/>
  </property>
</Properties>
</file>