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2" r:id="rId2"/>
    <p:sldId id="263" r:id="rId3"/>
    <p:sldId id="276" r:id="rId4"/>
    <p:sldId id="265" r:id="rId5"/>
    <p:sldId id="270" r:id="rId6"/>
    <p:sldId id="277" r:id="rId7"/>
    <p:sldId id="278" r:id="rId8"/>
    <p:sldId id="279" r:id="rId9"/>
    <p:sldId id="280" r:id="rId10"/>
    <p:sldId id="282" r:id="rId11"/>
    <p:sldId id="283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647E"/>
    <a:srgbClr val="094852"/>
    <a:srgbClr val="053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7"/>
    <p:restoredTop sz="91545" autoAdjust="0"/>
  </p:normalViewPr>
  <p:slideViewPr>
    <p:cSldViewPr snapToGrid="0" snapToObjects="1">
      <p:cViewPr>
        <p:scale>
          <a:sx n="165" d="100"/>
          <a:sy n="165" d="100"/>
        </p:scale>
        <p:origin x="-984" y="4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E781B-57B1-F84E-BEA7-15ABF04922B2}" type="datetime1">
              <a:rPr lang="en-CA" smtClean="0"/>
              <a:t>2017-01-19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Click to add footer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C7697-E0BD-9344-9A96-1D3C03214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88496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158DB-5FDA-4848-A13F-A97620641317}" type="datetime1">
              <a:rPr lang="en-CA" smtClean="0"/>
              <a:t>2017-01-19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Click to add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5EB84-4CB2-5E49-B6ED-D6659A7E97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1074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Click to add footer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35EB84-4CB2-5E49-B6ED-D6659A7E97F3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7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5235" y="963179"/>
            <a:ext cx="7995024" cy="123341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235" y="2982644"/>
            <a:ext cx="7995024" cy="2736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1800" b="1" i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50335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- OPT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38211" y="922709"/>
            <a:ext cx="6674213" cy="1378894"/>
          </a:xfrm>
          <a:prstGeom prst="rect">
            <a:avLst/>
          </a:prstGeom>
        </p:spPr>
        <p:txBody>
          <a:bodyPr lIns="182880" tIns="91440" rIns="182880" bIns="91440" anchor="t" anchorCtr="0"/>
          <a:lstStyle>
            <a:lvl1pPr marL="0" indent="0">
              <a:lnSpc>
                <a:spcPct val="90000"/>
              </a:lnSpc>
              <a:buNone/>
              <a:defRPr sz="1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add text</a:t>
            </a:r>
          </a:p>
        </p:txBody>
      </p:sp>
      <p:sp>
        <p:nvSpPr>
          <p:cNvPr id="6" name="Title 17"/>
          <p:cNvSpPr>
            <a:spLocks noGrp="1"/>
          </p:cNvSpPr>
          <p:nvPr>
            <p:ph type="title" hasCustomPrompt="1"/>
          </p:nvPr>
        </p:nvSpPr>
        <p:spPr>
          <a:xfrm>
            <a:off x="1138211" y="375315"/>
            <a:ext cx="6674213" cy="42537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4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add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456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Page - OPT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138211" y="922709"/>
            <a:ext cx="6674213" cy="1378894"/>
          </a:xfrm>
          <a:prstGeom prst="rect">
            <a:avLst/>
          </a:prstGeom>
        </p:spPr>
        <p:txBody>
          <a:bodyPr lIns="182880" tIns="91440" rIns="182880" bIns="91440" anchor="t" anchorCtr="0"/>
          <a:lstStyle>
            <a:lvl1pPr marL="0" indent="0">
              <a:lnSpc>
                <a:spcPct val="90000"/>
              </a:lnSpc>
              <a:buNone/>
              <a:defRPr sz="14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add text</a:t>
            </a:r>
          </a:p>
        </p:txBody>
      </p:sp>
      <p:sp>
        <p:nvSpPr>
          <p:cNvPr id="6" name="Title 17"/>
          <p:cNvSpPr>
            <a:spLocks noGrp="1"/>
          </p:cNvSpPr>
          <p:nvPr>
            <p:ph type="title" hasCustomPrompt="1"/>
          </p:nvPr>
        </p:nvSpPr>
        <p:spPr>
          <a:xfrm>
            <a:off x="1138211" y="375315"/>
            <a:ext cx="6674213" cy="42537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4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add header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225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Bullet Li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242" y="2007852"/>
            <a:ext cx="8545518" cy="2571845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add bullet list</a:t>
            </a:r>
          </a:p>
          <a:p>
            <a:pPr lvl="1"/>
            <a:r>
              <a:rPr lang="en-CA" dirty="0" smtClean="0"/>
              <a:t>Level 2</a:t>
            </a:r>
          </a:p>
          <a:p>
            <a:pPr lvl="2"/>
            <a:r>
              <a:rPr lang="en-CA" dirty="0" smtClean="0"/>
              <a:t>Level 3</a:t>
            </a:r>
          </a:p>
          <a:p>
            <a:pPr lvl="3"/>
            <a:r>
              <a:rPr lang="en-CA" dirty="0" smtClean="0"/>
              <a:t>Level 4</a:t>
            </a:r>
          </a:p>
          <a:p>
            <a:pPr lvl="4"/>
            <a:r>
              <a:rPr lang="en-CA" dirty="0" smtClean="0"/>
              <a:t>Level 5</a:t>
            </a:r>
            <a:endParaRPr lang="en-US" dirty="0"/>
          </a:p>
        </p:txBody>
      </p:sp>
      <p:sp>
        <p:nvSpPr>
          <p:cNvPr id="9" name="Oval 8"/>
          <p:cNvSpPr/>
          <p:nvPr userDrawn="1"/>
        </p:nvSpPr>
        <p:spPr>
          <a:xfrm>
            <a:off x="8591211" y="4767261"/>
            <a:ext cx="228600" cy="228600"/>
          </a:xfrm>
          <a:prstGeom prst="ellipse">
            <a:avLst/>
          </a:prstGeom>
          <a:solidFill>
            <a:srgbClr val="4064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575817" y="4767263"/>
            <a:ext cx="268942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33319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add header</a:t>
            </a:r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11383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272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Number Lis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99242" y="2007852"/>
            <a:ext cx="8545518" cy="2571845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514350" indent="-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+mj-lt"/>
              <a:buAutoNum type="arabicParenR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960120" indent="-41148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1325880" indent="-36576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1627632" indent="-30175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892808" indent="-27432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+mj-lt"/>
              <a:buAutoNum type="alphaLcParenR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add bullet list</a:t>
            </a:r>
          </a:p>
          <a:p>
            <a:pPr lvl="1"/>
            <a:r>
              <a:rPr lang="en-CA" dirty="0" smtClean="0"/>
              <a:t>Level 2</a:t>
            </a:r>
          </a:p>
          <a:p>
            <a:pPr lvl="2"/>
            <a:r>
              <a:rPr lang="en-CA" dirty="0" smtClean="0"/>
              <a:t>Level 3</a:t>
            </a:r>
          </a:p>
          <a:p>
            <a:pPr lvl="3"/>
            <a:r>
              <a:rPr lang="en-CA" dirty="0" smtClean="0"/>
              <a:t>Level 4</a:t>
            </a:r>
          </a:p>
          <a:p>
            <a:pPr lvl="4"/>
            <a:r>
              <a:rPr lang="en-CA" dirty="0" smtClean="0"/>
              <a:t>Level 5</a:t>
            </a:r>
            <a:endParaRPr lang="en-US" dirty="0"/>
          </a:p>
        </p:txBody>
      </p:sp>
      <p:sp>
        <p:nvSpPr>
          <p:cNvPr id="12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33319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add header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1211" y="4767261"/>
            <a:ext cx="228600" cy="228600"/>
          </a:xfrm>
          <a:prstGeom prst="ellipse">
            <a:avLst/>
          </a:prstGeom>
          <a:solidFill>
            <a:srgbClr val="4064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1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575817" y="4767263"/>
            <a:ext cx="268942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11383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627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75235" y="862172"/>
            <a:ext cx="7995024" cy="123341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3200" b="1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Section 00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235" y="2628585"/>
            <a:ext cx="7995024" cy="2736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18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473468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Cover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Add section photo</a:t>
            </a:r>
            <a:endParaRPr lang="en-US" dirty="0"/>
          </a:p>
        </p:txBody>
      </p:sp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75235" y="2791922"/>
            <a:ext cx="7995024" cy="394153"/>
          </a:xfrm>
          <a:prstGeom prst="rect">
            <a:avLst/>
          </a:prstGeom>
        </p:spPr>
        <p:txBody>
          <a:bodyPr lIns="0" tIns="0" rIns="0" bIns="0" anchor="b" anchorCtr="0"/>
          <a:lstStyle>
            <a:lvl1pPr algn="r">
              <a:lnSpc>
                <a:spcPct val="90000"/>
              </a:lnSpc>
              <a:defRPr sz="3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Section 00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5235" y="3533868"/>
            <a:ext cx="7995024" cy="273690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lnSpc>
                <a:spcPct val="70000"/>
              </a:lnSpc>
              <a:buNone/>
              <a:defRPr sz="1800" b="1" i="0" baseline="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add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70106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99242" y="2000155"/>
            <a:ext cx="4196558" cy="2571845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add bullet list</a:t>
            </a:r>
          </a:p>
          <a:p>
            <a:pPr lvl="1"/>
            <a:r>
              <a:rPr lang="en-CA" dirty="0" smtClean="0"/>
              <a:t>Level 2</a:t>
            </a:r>
          </a:p>
          <a:p>
            <a:pPr lvl="2"/>
            <a:r>
              <a:rPr lang="en-CA" dirty="0" smtClean="0"/>
              <a:t>Level 3</a:t>
            </a:r>
          </a:p>
          <a:p>
            <a:pPr lvl="3"/>
            <a:r>
              <a:rPr lang="en-CA" dirty="0" smtClean="0"/>
              <a:t>Level 4</a:t>
            </a:r>
          </a:p>
          <a:p>
            <a:pPr lvl="4"/>
            <a:r>
              <a:rPr lang="en-CA" dirty="0" smtClean="0"/>
              <a:t>Level 5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25622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add header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48202" y="2000155"/>
            <a:ext cx="4196558" cy="2571845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add bullet list</a:t>
            </a:r>
          </a:p>
          <a:p>
            <a:pPr lvl="1"/>
            <a:r>
              <a:rPr lang="en-CA" dirty="0" smtClean="0"/>
              <a:t>Level 2</a:t>
            </a:r>
          </a:p>
          <a:p>
            <a:pPr lvl="2"/>
            <a:r>
              <a:rPr lang="en-CA" dirty="0" smtClean="0"/>
              <a:t>Level 3</a:t>
            </a:r>
          </a:p>
          <a:p>
            <a:pPr lvl="3"/>
            <a:r>
              <a:rPr lang="en-CA" dirty="0" smtClean="0"/>
              <a:t>Level 4</a:t>
            </a:r>
          </a:p>
          <a:p>
            <a:pPr lvl="4"/>
            <a:r>
              <a:rPr lang="en-CA" dirty="0" smtClean="0"/>
              <a:t>Level 5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>
            <a:off x="8591211" y="4767261"/>
            <a:ext cx="228600" cy="228600"/>
          </a:xfrm>
          <a:prstGeom prst="ellipse">
            <a:avLst/>
          </a:prstGeom>
          <a:solidFill>
            <a:srgbClr val="4064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5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575817" y="4767263"/>
            <a:ext cx="268942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11383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00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9242" y="1947222"/>
            <a:ext cx="4196558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4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add header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99242" y="2340186"/>
            <a:ext cx="4196558" cy="2177935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add bullet list</a:t>
            </a:r>
          </a:p>
          <a:p>
            <a:pPr lvl="1"/>
            <a:r>
              <a:rPr lang="en-CA" dirty="0" smtClean="0"/>
              <a:t>Level 2</a:t>
            </a:r>
          </a:p>
          <a:p>
            <a:pPr lvl="2"/>
            <a:r>
              <a:rPr lang="en-CA" dirty="0" smtClean="0"/>
              <a:t>Level 3</a:t>
            </a:r>
          </a:p>
          <a:p>
            <a:pPr lvl="3"/>
            <a:r>
              <a:rPr lang="en-CA" dirty="0" smtClean="0"/>
              <a:t>Level 4</a:t>
            </a:r>
          </a:p>
          <a:p>
            <a:pPr lvl="4"/>
            <a:r>
              <a:rPr lang="en-CA" dirty="0" smtClean="0"/>
              <a:t>Level 5</a:t>
            </a:r>
            <a:endParaRPr lang="en-US" dirty="0"/>
          </a:p>
        </p:txBody>
      </p:sp>
      <p:sp>
        <p:nvSpPr>
          <p:cNvPr id="15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33319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add header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648202" y="2340186"/>
            <a:ext cx="4196558" cy="2177935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add bullet list</a:t>
            </a:r>
          </a:p>
          <a:p>
            <a:pPr lvl="1"/>
            <a:r>
              <a:rPr lang="en-CA" dirty="0" smtClean="0"/>
              <a:t>Level 2</a:t>
            </a:r>
          </a:p>
          <a:p>
            <a:pPr lvl="2"/>
            <a:r>
              <a:rPr lang="en-CA" dirty="0" smtClean="0"/>
              <a:t>Level 3</a:t>
            </a:r>
          </a:p>
          <a:p>
            <a:pPr lvl="3"/>
            <a:r>
              <a:rPr lang="en-CA" dirty="0" smtClean="0"/>
              <a:t>Level 4</a:t>
            </a:r>
          </a:p>
          <a:p>
            <a:pPr lvl="4"/>
            <a:r>
              <a:rPr lang="en-CA" dirty="0" smtClean="0"/>
              <a:t>Level 5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48202" y="1947222"/>
            <a:ext cx="4196558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2400" b="1" i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add header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8591211" y="4767261"/>
            <a:ext cx="228600" cy="228600"/>
          </a:xfrm>
          <a:prstGeom prst="ellipse">
            <a:avLst/>
          </a:prstGeom>
          <a:solidFill>
            <a:srgbClr val="4064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7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575817" y="4767263"/>
            <a:ext cx="268942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11383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801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575050" y="1947222"/>
            <a:ext cx="5269710" cy="2578596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256032" indent="-2560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Char char="•"/>
              <a:defRPr sz="200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4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add bullet list</a:t>
            </a:r>
          </a:p>
          <a:p>
            <a:pPr lvl="1"/>
            <a:r>
              <a:rPr lang="en-CA" dirty="0" smtClean="0"/>
              <a:t>Level 2</a:t>
            </a:r>
          </a:p>
          <a:p>
            <a:pPr lvl="2"/>
            <a:r>
              <a:rPr lang="en-CA" dirty="0" smtClean="0"/>
              <a:t>Level 3</a:t>
            </a:r>
          </a:p>
          <a:p>
            <a:pPr lvl="3"/>
            <a:r>
              <a:rPr lang="en-CA" dirty="0" smtClean="0"/>
              <a:t>Level 4</a:t>
            </a:r>
          </a:p>
          <a:p>
            <a:pPr lvl="4"/>
            <a:r>
              <a:rPr lang="en-CA" dirty="0" smtClean="0"/>
              <a:t>Level 5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99243" y="1947222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add sub header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99243" y="2340187"/>
            <a:ext cx="3166271" cy="2185631"/>
          </a:xfrm>
          <a:prstGeom prst="rect">
            <a:avLst/>
          </a:prstGeom>
        </p:spPr>
        <p:txBody>
          <a:bodyPr wrap="square" lIns="182880" tIns="9144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body text</a:t>
            </a:r>
          </a:p>
        </p:txBody>
      </p:sp>
      <p:sp>
        <p:nvSpPr>
          <p:cNvPr id="16" name="Title 17"/>
          <p:cNvSpPr>
            <a:spLocks noGrp="1"/>
          </p:cNvSpPr>
          <p:nvPr>
            <p:ph type="title" hasCustomPrompt="1"/>
          </p:nvPr>
        </p:nvSpPr>
        <p:spPr>
          <a:xfrm>
            <a:off x="299242" y="1233319"/>
            <a:ext cx="8545518" cy="633599"/>
          </a:xfrm>
          <a:prstGeom prst="rect">
            <a:avLst/>
          </a:prstGeom>
        </p:spPr>
        <p:txBody>
          <a:bodyPr vert="horz" lIns="182880" tIns="91440" rIns="182880" bIns="91440"/>
          <a:lstStyle>
            <a:lvl1pPr algn="l">
              <a:lnSpc>
                <a:spcPct val="80000"/>
              </a:lnSpc>
              <a:defRPr sz="2800" b="1" i="0">
                <a:solidFill>
                  <a:srgbClr val="053021"/>
                </a:solidFill>
                <a:latin typeface="Arial"/>
                <a:cs typeface="Arial"/>
              </a:defRPr>
            </a:lvl1pPr>
          </a:lstStyle>
          <a:p>
            <a:r>
              <a:rPr lang="en-CA" dirty="0" smtClean="0"/>
              <a:t>Click to add header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8591211" y="4767261"/>
            <a:ext cx="228600" cy="228600"/>
          </a:xfrm>
          <a:prstGeom prst="ellipse">
            <a:avLst/>
          </a:prstGeom>
          <a:solidFill>
            <a:srgbClr val="4064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575817" y="4767263"/>
            <a:ext cx="268942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11383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69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with Caption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3860" y="1233341"/>
            <a:ext cx="2392917" cy="1613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Add photo 1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299243" y="1566359"/>
            <a:ext cx="3166271" cy="514094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description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182902" y="1233341"/>
            <a:ext cx="2392917" cy="1613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Add photo 2</a:t>
            </a:r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3663860" y="3004547"/>
            <a:ext cx="2392917" cy="1613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Add photo 3</a:t>
            </a:r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182902" y="3004547"/>
            <a:ext cx="2392917" cy="16130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1400" b="0" i="0">
                <a:solidFill>
                  <a:srgbClr val="053021"/>
                </a:solidFill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Add photo 4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299243" y="1233341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add photo 1 title</a:t>
            </a:r>
          </a:p>
        </p:txBody>
      </p:sp>
      <p:sp>
        <p:nvSpPr>
          <p:cNvPr id="32" name="Content Placeholder 2"/>
          <p:cNvSpPr>
            <a:spLocks noGrp="1"/>
          </p:cNvSpPr>
          <p:nvPr>
            <p:ph idx="18" hasCustomPrompt="1"/>
          </p:nvPr>
        </p:nvSpPr>
        <p:spPr>
          <a:xfrm>
            <a:off x="299243" y="2413470"/>
            <a:ext cx="3166271" cy="514094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description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99243" y="2080452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add photo 2 title</a:t>
            </a:r>
          </a:p>
        </p:txBody>
      </p:sp>
      <p:sp>
        <p:nvSpPr>
          <p:cNvPr id="34" name="Content Placeholder 2"/>
          <p:cNvSpPr>
            <a:spLocks noGrp="1"/>
          </p:cNvSpPr>
          <p:nvPr>
            <p:ph idx="20" hasCustomPrompt="1"/>
          </p:nvPr>
        </p:nvSpPr>
        <p:spPr>
          <a:xfrm>
            <a:off x="299243" y="3260582"/>
            <a:ext cx="3166271" cy="514094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description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299243" y="2927564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add photo 3 title</a:t>
            </a:r>
          </a:p>
        </p:txBody>
      </p:sp>
      <p:sp>
        <p:nvSpPr>
          <p:cNvPr id="36" name="Content Placeholder 2"/>
          <p:cNvSpPr>
            <a:spLocks noGrp="1"/>
          </p:cNvSpPr>
          <p:nvPr>
            <p:ph idx="22" hasCustomPrompt="1"/>
          </p:nvPr>
        </p:nvSpPr>
        <p:spPr>
          <a:xfrm>
            <a:off x="299243" y="4108933"/>
            <a:ext cx="3166271" cy="514094"/>
          </a:xfrm>
          <a:prstGeom prst="rect">
            <a:avLst/>
          </a:prstGeom>
        </p:spPr>
        <p:txBody>
          <a:bodyPr wrap="square" lIns="182880" tIns="0" rIns="182880" bIns="91440"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0647E"/>
              </a:buClr>
              <a:buFont typeface="Arial"/>
              <a:buNone/>
              <a:defRPr sz="1400" baseline="0">
                <a:solidFill>
                  <a:srgbClr val="053021"/>
                </a:solidFill>
                <a:latin typeface="Arial"/>
                <a:cs typeface="Arial"/>
              </a:defRPr>
            </a:lvl1pPr>
            <a:lvl2pPr marL="530352" indent="-228600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400" baseline="0">
                <a:solidFill>
                  <a:srgbClr val="053021"/>
                </a:solidFill>
                <a:latin typeface="Arial"/>
                <a:cs typeface="Arial"/>
              </a:defRPr>
            </a:lvl2pPr>
            <a:lvl3pPr marL="749808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2200">
                <a:solidFill>
                  <a:srgbClr val="053021"/>
                </a:solidFill>
                <a:latin typeface="Arial"/>
                <a:cs typeface="Arial"/>
              </a:defRPr>
            </a:lvl3pPr>
            <a:lvl4pPr marL="987552" indent="-201168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800" baseline="0">
                <a:solidFill>
                  <a:srgbClr val="053021"/>
                </a:solidFill>
                <a:latin typeface="Arial"/>
                <a:cs typeface="Arial"/>
              </a:defRPr>
            </a:lvl4pPr>
            <a:lvl5pPr marL="1161288" indent="-164592">
              <a:lnSpc>
                <a:spcPct val="100000"/>
              </a:lnSpc>
              <a:spcBef>
                <a:spcPts val="0"/>
              </a:spcBef>
              <a:buClr>
                <a:srgbClr val="40647E"/>
              </a:buClr>
              <a:buFont typeface="Arial"/>
              <a:buChar char="•"/>
              <a:defRPr sz="1600">
                <a:solidFill>
                  <a:srgbClr val="05302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add description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99243" y="3775915"/>
            <a:ext cx="3166271" cy="333017"/>
          </a:xfrm>
          <a:prstGeom prst="rect">
            <a:avLst/>
          </a:prstGeom>
        </p:spPr>
        <p:txBody>
          <a:bodyPr lIns="182880" tIns="91440" rIns="182880" bIns="91440" anchor="ctr" anchorCtr="0"/>
          <a:lstStyle>
            <a:lvl1pPr marL="0" indent="0">
              <a:buNone/>
              <a:defRPr sz="1600" b="1" i="0" baseline="0">
                <a:solidFill>
                  <a:srgbClr val="40647E"/>
                </a:solidFill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dirty="0" smtClean="0"/>
              <a:t>Click to add photo 4 title</a:t>
            </a:r>
          </a:p>
        </p:txBody>
      </p:sp>
      <p:sp>
        <p:nvSpPr>
          <p:cNvPr id="18" name="Oval 17"/>
          <p:cNvSpPr/>
          <p:nvPr userDrawn="1"/>
        </p:nvSpPr>
        <p:spPr>
          <a:xfrm>
            <a:off x="8591211" y="4767261"/>
            <a:ext cx="228600" cy="228600"/>
          </a:xfrm>
          <a:prstGeom prst="ellipse">
            <a:avLst/>
          </a:prstGeom>
          <a:solidFill>
            <a:srgbClr val="4064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900" b="1" i="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2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8575817" y="4767263"/>
            <a:ext cx="268942" cy="201707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900" b="1" i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fld id="{A21E8A3B-FC14-144C-AC26-DE3BCE97D7C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5511383" y="4767262"/>
            <a:ext cx="2967312" cy="201707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 marL="0" indent="0" algn="r">
              <a:buNone/>
              <a:defRPr sz="900" b="0" i="0">
                <a:solidFill>
                  <a:srgbClr val="40647E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911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45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1" r:id="rId4"/>
    <p:sldLayoutId id="2147483659" r:id="rId5"/>
    <p:sldLayoutId id="2147483652" r:id="rId6"/>
    <p:sldLayoutId id="2147483653" r:id="rId7"/>
    <p:sldLayoutId id="2147483656" r:id="rId8"/>
    <p:sldLayoutId id="2147483657" r:id="rId9"/>
    <p:sldLayoutId id="2147483660" r:id="rId10"/>
    <p:sldLayoutId id="2147483661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235" y="963179"/>
            <a:ext cx="7995024" cy="12334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235" y="2982644"/>
            <a:ext cx="7995024" cy="273690"/>
          </a:xfrm>
        </p:spPr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59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2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0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0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05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601782"/>
            <a:ext cx="9144000" cy="761072"/>
          </a:xfrm>
          <a:prstGeom prst="rect">
            <a:avLst/>
          </a:prstGeom>
          <a:solidFill>
            <a:srgbClr val="40647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3354643"/>
            <a:ext cx="9144000" cy="1788857"/>
          </a:xfrm>
          <a:prstGeom prst="rect">
            <a:avLst/>
          </a:prstGeom>
          <a:solidFill>
            <a:srgbClr val="40647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0"/>
          </p:nvPr>
        </p:nvSpPr>
        <p:spPr>
          <a:xfrm>
            <a:off x="0" y="0"/>
            <a:ext cx="9144000" cy="5143500"/>
          </a:xfrm>
        </p:spPr>
      </p:sp>
      <p:pic>
        <p:nvPicPr>
          <p:cNvPr id="10" name="Picture 9" descr="TrentU_Icon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659" y="3957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97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52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149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731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/>
          <p:cNvSpPr>
            <a:spLocks noGrp="1"/>
          </p:cNvSpPr>
          <p:nvPr>
            <p:ph type="pic" idx="16"/>
          </p:nvPr>
        </p:nvSpPr>
        <p:spPr/>
      </p:sp>
      <p:sp>
        <p:nvSpPr>
          <p:cNvPr id="6" name="Picture Placeholder 5"/>
          <p:cNvSpPr>
            <a:spLocks noGrp="1"/>
          </p:cNvSpPr>
          <p:nvPr>
            <p:ph type="pic" idx="17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E8A3B-FC14-144C-AC26-DE3BCE97D7C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028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2015_TrentU Durham PPT Template_FINAL2</Template>
  <TotalTime>1278</TotalTime>
  <Words>12</Words>
  <Application>Microsoft Macintosh PowerPoint</Application>
  <PresentationFormat>On-screen Show (16:9)</PresentationFormat>
  <Paragraphs>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Joanne Ward</dc:creator>
  <cp:lastModifiedBy>Joanne Ward</cp:lastModifiedBy>
  <cp:revision>6</cp:revision>
  <dcterms:created xsi:type="dcterms:W3CDTF">2017-01-19T20:05:47Z</dcterms:created>
  <dcterms:modified xsi:type="dcterms:W3CDTF">2017-01-20T17:24:33Z</dcterms:modified>
</cp:coreProperties>
</file>