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2093H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 smtClean="0"/>
              <a:t>E</a:t>
            </a:r>
            <a:r>
              <a:rPr lang="en-CA" b="1" dirty="0" smtClean="0"/>
              <a:t>at dough-nuts each class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2093H: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Elect.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&amp; LPG</a:t>
              </a:r>
              <a:r>
                <a:rPr lang="en-US" sz="4100" b="1" i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, 2019</a:t>
              </a:r>
              <a:endParaRPr lang="en-US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4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1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1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43011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97952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 smtClean="0">
                <a:latin typeface="Arial" charset="0"/>
              </a:rPr>
              <a:t> 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CA" b="1" dirty="0" smtClean="0">
                <a:latin typeface="Arial" charset="0"/>
              </a:rPr>
              <a:t>your response </a:t>
            </a:r>
            <a:r>
              <a:rPr lang="en-CA" b="1" dirty="0">
                <a:latin typeface="Arial" charset="0"/>
              </a:rPr>
              <a:t>to the "Everything You Thought </a:t>
            </a:r>
            <a:r>
              <a:rPr lang="en-CA" b="1" dirty="0" smtClean="0">
                <a:latin typeface="Arial" charset="0"/>
              </a:rPr>
              <a:t>You</a:t>
            </a:r>
          </a:p>
          <a:p>
            <a:pPr>
              <a:defRPr/>
            </a:pPr>
            <a:r>
              <a:rPr lang="en-CA" b="1" dirty="0" smtClean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Knew About Learning Is </a:t>
            </a:r>
            <a:r>
              <a:rPr lang="en-CA" b="1" dirty="0" smtClean="0">
                <a:latin typeface="Arial" charset="0"/>
              </a:rPr>
              <a:t>Wrong” article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sz="1600" b="1" dirty="0" smtClean="0">
                <a:latin typeface="Arial" charset="0"/>
              </a:rPr>
              <a:t>(under 100 words, with </a:t>
            </a:r>
            <a:r>
              <a:rPr lang="ja-JP" altLang="en-US" sz="1600" b="1" dirty="0" smtClean="0">
                <a:latin typeface="Arial" charset="0"/>
              </a:rPr>
              <a:t>“</a:t>
            </a:r>
            <a:r>
              <a:rPr lang="en-US" sz="1600" b="1" dirty="0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 smtClean="0">
                <a:latin typeface="Arial" charset="0"/>
              </a:rPr>
              <a:t>      2093H Intro</a:t>
            </a:r>
            <a:r>
              <a:rPr lang="ja-JP" altLang="en-US" sz="1600" b="1" dirty="0" smtClean="0">
                <a:latin typeface="Arial" charset="0"/>
              </a:rPr>
              <a:t>”</a:t>
            </a:r>
            <a:r>
              <a:rPr lang="en-US" sz="1600" b="1" dirty="0" smtClean="0">
                <a:latin typeface="Arial" charset="0"/>
              </a:rPr>
              <a:t> in the subject line)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for the course. </a:t>
            </a:r>
            <a:r>
              <a:rPr lang="en-US" sz="1600" b="1" dirty="0" smtClean="0">
                <a:latin typeface="Arial" charset="0"/>
              </a:rPr>
              <a:t>(Do this soon, but at least a day before your next class.)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</a:t>
            </a:r>
            <a:r>
              <a:rPr lang="en-US" b="1" dirty="0">
                <a:latin typeface="Arial" charset="0"/>
                <a:ea typeface="+mn-ea"/>
                <a:cs typeface="+mn-cs"/>
              </a:rPr>
              <a:t>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Post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80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</a:t>
            </a:r>
            <a:r>
              <a:rPr lang="en-US" b="1" dirty="0" smtClean="0">
                <a:latin typeface="Arial" charset="0"/>
              </a:rPr>
              <a:t>Look at Assignment #1.</a:t>
            </a:r>
            <a:endParaRPr lang="en-US" b="1" dirty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129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2093H…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what type of person 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17723</TotalTime>
  <Words>1472</Words>
  <Application>Microsoft Macintosh PowerPoint</Application>
  <PresentationFormat>Letter Paper (8.5x11 in)</PresentationFormat>
  <Paragraphs>371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179</cp:revision>
  <cp:lastPrinted>2017-01-12T02:28:46Z</cp:lastPrinted>
  <dcterms:created xsi:type="dcterms:W3CDTF">2010-09-17T00:39:14Z</dcterms:created>
  <dcterms:modified xsi:type="dcterms:W3CDTF">2019-01-06T18:33:08Z</dcterms:modified>
</cp:coreProperties>
</file>